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76b808d74_2_62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/>
          </a:p>
        </p:txBody>
      </p:sp>
      <p:sp>
        <p:nvSpPr>
          <p:cNvPr id="114" name="Google Shape;114;gf76b808d74_2_62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/>
          </a:p>
        </p:txBody>
      </p:sp>
      <p:sp>
        <p:nvSpPr>
          <p:cNvPr id="115" name="Google Shape;115;gf76b808d74_2_62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/>
          </a:p>
        </p:txBody>
      </p:sp>
      <p:sp>
        <p:nvSpPr>
          <p:cNvPr id="116" name="Google Shape;116;gf76b808d74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7" name="Google Shape;117;gf76b808d74_2_6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76b808d74_2_129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/>
          </a:p>
        </p:txBody>
      </p:sp>
      <p:sp>
        <p:nvSpPr>
          <p:cNvPr id="189" name="Google Shape;189;gf76b808d74_2_129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/>
          </a:p>
        </p:txBody>
      </p:sp>
      <p:sp>
        <p:nvSpPr>
          <p:cNvPr id="190" name="Google Shape;190;gf76b808d74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1" name="Google Shape;191;gf76b808d74_2_12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76b808d74_2_135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/>
          </a:p>
        </p:txBody>
      </p:sp>
      <p:sp>
        <p:nvSpPr>
          <p:cNvPr id="196" name="Google Shape;196;gf76b808d74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gf76b808d74_2_135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35" cy="41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76b808d74_2_140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/>
          </a:p>
        </p:txBody>
      </p:sp>
      <p:sp>
        <p:nvSpPr>
          <p:cNvPr id="202" name="Google Shape;202;gf76b808d74_2_140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/>
          </a:p>
        </p:txBody>
      </p:sp>
      <p:sp>
        <p:nvSpPr>
          <p:cNvPr id="203" name="Google Shape;203;gf76b808d74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4" name="Google Shape;204;gf76b808d74_2_140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76b808d74_2_146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/>
          </a:p>
        </p:txBody>
      </p:sp>
      <p:sp>
        <p:nvSpPr>
          <p:cNvPr id="209" name="Google Shape;209;gf76b808d74_2_146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/>
          </a:p>
        </p:txBody>
      </p:sp>
      <p:sp>
        <p:nvSpPr>
          <p:cNvPr id="210" name="Google Shape;210;gf76b808d74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1" name="Google Shape;211;gf76b808d74_2_146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76b808d74_2_153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/>
          </a:p>
        </p:txBody>
      </p:sp>
      <p:sp>
        <p:nvSpPr>
          <p:cNvPr id="217" name="Google Shape;217;gf76b808d74_2_153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/>
          </a:p>
        </p:txBody>
      </p:sp>
      <p:sp>
        <p:nvSpPr>
          <p:cNvPr id="218" name="Google Shape;218;gf76b808d74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9" name="Google Shape;219;gf76b808d74_2_153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76b808d74_2_159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/>
          </a:p>
        </p:txBody>
      </p:sp>
      <p:sp>
        <p:nvSpPr>
          <p:cNvPr id="224" name="Google Shape;224;gf76b808d74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5" name="Google Shape;225;gf76b808d74_2_15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35" cy="41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76b808d74_2_164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/>
          </a:p>
        </p:txBody>
      </p:sp>
      <p:sp>
        <p:nvSpPr>
          <p:cNvPr id="230" name="Google Shape;230;gf76b808d74_2_164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/>
          </a:p>
        </p:txBody>
      </p:sp>
      <p:sp>
        <p:nvSpPr>
          <p:cNvPr id="231" name="Google Shape;231;gf76b808d74_2_164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/>
          </a:p>
        </p:txBody>
      </p:sp>
      <p:sp>
        <p:nvSpPr>
          <p:cNvPr id="232" name="Google Shape;232;gf76b808d74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gf76b808d74_2_164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76b808d74_2_171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/>
          </a:p>
        </p:txBody>
      </p:sp>
      <p:sp>
        <p:nvSpPr>
          <p:cNvPr id="238" name="Google Shape;238;gf76b808d74_2_171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/>
          </a:p>
        </p:txBody>
      </p:sp>
      <p:sp>
        <p:nvSpPr>
          <p:cNvPr id="239" name="Google Shape;239;gf76b808d74_2_171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/>
          </a:p>
        </p:txBody>
      </p:sp>
      <p:sp>
        <p:nvSpPr>
          <p:cNvPr id="240" name="Google Shape;240;gf76b808d74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1" name="Google Shape;241;gf76b808d74_2_171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76b808d74_2_178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/>
          </a:p>
        </p:txBody>
      </p:sp>
      <p:sp>
        <p:nvSpPr>
          <p:cNvPr id="246" name="Google Shape;246;gf76b808d74_2_178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/>
          </a:p>
        </p:txBody>
      </p:sp>
      <p:sp>
        <p:nvSpPr>
          <p:cNvPr id="247" name="Google Shape;247;gf76b808d74_2_178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/>
          </a:p>
        </p:txBody>
      </p:sp>
      <p:sp>
        <p:nvSpPr>
          <p:cNvPr id="248" name="Google Shape;248;gf76b808d74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9" name="Google Shape;249;gf76b808d74_2_178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76b808d74_2_185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/>
          </a:p>
        </p:txBody>
      </p:sp>
      <p:sp>
        <p:nvSpPr>
          <p:cNvPr id="254" name="Google Shape;254;gf76b808d74_2_185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/>
          </a:p>
        </p:txBody>
      </p:sp>
      <p:sp>
        <p:nvSpPr>
          <p:cNvPr id="255" name="Google Shape;255;gf76b808d74_2_185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/>
          </a:p>
        </p:txBody>
      </p:sp>
      <p:sp>
        <p:nvSpPr>
          <p:cNvPr id="256" name="Google Shape;256;gf76b808d74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7" name="Google Shape;257;gf76b808d74_2_185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6b808d74_2_72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/>
          </a:p>
        </p:txBody>
      </p:sp>
      <p:sp>
        <p:nvSpPr>
          <p:cNvPr id="124" name="Google Shape;124;gf76b808d74_2_72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/>
          </a:p>
        </p:txBody>
      </p:sp>
      <p:sp>
        <p:nvSpPr>
          <p:cNvPr id="125" name="Google Shape;125;gf76b808d74_2_72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/>
          </a:p>
        </p:txBody>
      </p:sp>
      <p:sp>
        <p:nvSpPr>
          <p:cNvPr id="126" name="Google Shape;126;gf76b808d74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7" name="Google Shape;127;gf76b808d74_2_7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76b808d74_2_192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/>
          </a:p>
        </p:txBody>
      </p:sp>
      <p:sp>
        <p:nvSpPr>
          <p:cNvPr id="262" name="Google Shape;262;gf76b808d74_2_192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/>
          </a:p>
        </p:txBody>
      </p:sp>
      <p:sp>
        <p:nvSpPr>
          <p:cNvPr id="263" name="Google Shape;263;gf76b808d74_2_192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/>
          </a:p>
        </p:txBody>
      </p:sp>
      <p:sp>
        <p:nvSpPr>
          <p:cNvPr id="264" name="Google Shape;264;gf76b808d74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5" name="Google Shape;265;gf76b808d74_2_19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76b808d74_2_199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/>
          </a:p>
        </p:txBody>
      </p:sp>
      <p:sp>
        <p:nvSpPr>
          <p:cNvPr id="270" name="Google Shape;270;gf76b808d74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1" name="Google Shape;271;gf76b808d74_2_19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35" cy="41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76b808d74_2_204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/>
          </a:p>
        </p:txBody>
      </p:sp>
      <p:sp>
        <p:nvSpPr>
          <p:cNvPr id="276" name="Google Shape;276;gf76b808d74_2_204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/>
          </a:p>
        </p:txBody>
      </p:sp>
      <p:sp>
        <p:nvSpPr>
          <p:cNvPr id="277" name="Google Shape;277;gf76b808d74_2_204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/>
          </a:p>
        </p:txBody>
      </p:sp>
      <p:sp>
        <p:nvSpPr>
          <p:cNvPr id="278" name="Google Shape;278;gf76b808d74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9" name="Google Shape;279;gf76b808d74_2_204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76b808d74_2_211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/>
          </a:p>
        </p:txBody>
      </p:sp>
      <p:sp>
        <p:nvSpPr>
          <p:cNvPr id="284" name="Google Shape;284;gf76b808d74_2_211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/>
          </a:p>
        </p:txBody>
      </p:sp>
      <p:sp>
        <p:nvSpPr>
          <p:cNvPr id="285" name="Google Shape;285;gf76b808d74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6" name="Google Shape;286;gf76b808d74_2_211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76b808d74_2_217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/>
          </a:p>
        </p:txBody>
      </p:sp>
      <p:sp>
        <p:nvSpPr>
          <p:cNvPr id="291" name="Google Shape;291;gf76b808d74_2_217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/>
          </a:p>
        </p:txBody>
      </p:sp>
      <p:sp>
        <p:nvSpPr>
          <p:cNvPr id="292" name="Google Shape;292;gf76b808d74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3" name="Google Shape;293;gf76b808d74_2_217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76b808d74_2_223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/>
          </a:p>
        </p:txBody>
      </p:sp>
      <p:sp>
        <p:nvSpPr>
          <p:cNvPr id="298" name="Google Shape;298;gf76b808d74_2_223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/>
          </a:p>
        </p:txBody>
      </p:sp>
      <p:sp>
        <p:nvSpPr>
          <p:cNvPr id="299" name="Google Shape;299;gf76b808d74_2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0" name="Google Shape;300;gf76b808d74_2_223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76b808d74_2_229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/>
          </a:p>
        </p:txBody>
      </p:sp>
      <p:sp>
        <p:nvSpPr>
          <p:cNvPr id="305" name="Google Shape;305;gf76b808d74_2_229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/>
          </a:p>
        </p:txBody>
      </p:sp>
      <p:sp>
        <p:nvSpPr>
          <p:cNvPr id="306" name="Google Shape;306;gf76b808d74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7" name="Google Shape;307;gf76b808d74_2_22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76b808d74_2_235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/>
          </a:p>
        </p:txBody>
      </p:sp>
      <p:sp>
        <p:nvSpPr>
          <p:cNvPr id="312" name="Google Shape;312;gf76b808d74_2_235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/>
          </a:p>
        </p:txBody>
      </p:sp>
      <p:sp>
        <p:nvSpPr>
          <p:cNvPr id="313" name="Google Shape;313;gf76b808d74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4" name="Google Shape;314;gf76b808d74_2_235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76b808d74_2_241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/>
          </a:p>
        </p:txBody>
      </p:sp>
      <p:sp>
        <p:nvSpPr>
          <p:cNvPr id="319" name="Google Shape;319;gf76b808d74_2_241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/>
          </a:p>
        </p:txBody>
      </p:sp>
      <p:sp>
        <p:nvSpPr>
          <p:cNvPr id="320" name="Google Shape;320;gf76b808d74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1" name="Google Shape;321;gf76b808d74_2_241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76b808d74_2_247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/>
          </a:p>
        </p:txBody>
      </p:sp>
      <p:sp>
        <p:nvSpPr>
          <p:cNvPr id="326" name="Google Shape;326;gf76b808d74_2_247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/>
          </a:p>
        </p:txBody>
      </p:sp>
      <p:sp>
        <p:nvSpPr>
          <p:cNvPr id="327" name="Google Shape;327;gf76b808d74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8" name="Google Shape;328;gf76b808d74_2_247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76b808d74_2_80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/>
          </a:p>
        </p:txBody>
      </p:sp>
      <p:sp>
        <p:nvSpPr>
          <p:cNvPr id="133" name="Google Shape;133;gf76b808d74_2_80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/>
          </a:p>
        </p:txBody>
      </p:sp>
      <p:sp>
        <p:nvSpPr>
          <p:cNvPr id="134" name="Google Shape;134;gf76b808d74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5" name="Google Shape;135;gf76b808d74_2_80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76b808d74_2_253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/>
          </a:p>
        </p:txBody>
      </p:sp>
      <p:sp>
        <p:nvSpPr>
          <p:cNvPr id="333" name="Google Shape;333;gf76b808d74_2_253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/>
          </a:p>
        </p:txBody>
      </p:sp>
      <p:sp>
        <p:nvSpPr>
          <p:cNvPr id="334" name="Google Shape;334;gf76b808d74_2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5" name="Google Shape;335;gf76b808d74_2_253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76b808d74_2_259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/>
          </a:p>
        </p:txBody>
      </p:sp>
      <p:sp>
        <p:nvSpPr>
          <p:cNvPr id="340" name="Google Shape;340;gf76b808d74_2_259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/>
          </a:p>
        </p:txBody>
      </p:sp>
      <p:sp>
        <p:nvSpPr>
          <p:cNvPr id="341" name="Google Shape;341;gf76b808d74_2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2" name="Google Shape;342;gf76b808d74_2_25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76b808d74_2_265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/>
          </a:p>
        </p:txBody>
      </p:sp>
      <p:sp>
        <p:nvSpPr>
          <p:cNvPr id="347" name="Google Shape;347;gf76b808d74_2_265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/>
          </a:p>
        </p:txBody>
      </p:sp>
      <p:sp>
        <p:nvSpPr>
          <p:cNvPr id="348" name="Google Shape;348;gf76b808d74_2_265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/>
          </a:p>
        </p:txBody>
      </p:sp>
      <p:sp>
        <p:nvSpPr>
          <p:cNvPr id="349" name="Google Shape;349;gf76b808d74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0" name="Google Shape;350;gf76b808d74_2_265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76b808d74_2_272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/>
          </a:p>
        </p:txBody>
      </p:sp>
      <p:sp>
        <p:nvSpPr>
          <p:cNvPr id="355" name="Google Shape;355;gf76b808d74_2_272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/>
          </a:p>
        </p:txBody>
      </p:sp>
      <p:sp>
        <p:nvSpPr>
          <p:cNvPr id="356" name="Google Shape;356;gf76b808d74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7" name="Google Shape;357;gf76b808d74_2_27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76b808d74_2_278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/>
          </a:p>
        </p:txBody>
      </p:sp>
      <p:sp>
        <p:nvSpPr>
          <p:cNvPr id="362" name="Google Shape;362;gf76b808d74_2_278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/>
          </a:p>
        </p:txBody>
      </p:sp>
      <p:sp>
        <p:nvSpPr>
          <p:cNvPr id="363" name="Google Shape;363;gf76b808d74_2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64" name="Google Shape;364;gf76b808d74_2_278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f76b808d74_2_284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/>
          </a:p>
        </p:txBody>
      </p:sp>
      <p:sp>
        <p:nvSpPr>
          <p:cNvPr id="369" name="Google Shape;369;gf76b808d74_2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0" name="Google Shape;370;gf76b808d74_2_284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35" cy="41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76b808d74_2_87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/>
          </a:p>
        </p:txBody>
      </p:sp>
      <p:sp>
        <p:nvSpPr>
          <p:cNvPr id="141" name="Google Shape;141;gf76b808d74_2_87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/>
          </a:p>
        </p:txBody>
      </p:sp>
      <p:sp>
        <p:nvSpPr>
          <p:cNvPr id="142" name="Google Shape;142;gf76b808d74_2_87:notes"/>
          <p:cNvSpPr txBox="1"/>
          <p:nvPr/>
        </p:nvSpPr>
        <p:spPr>
          <a:xfrm>
            <a:off x="3881207" y="8686471"/>
            <a:ext cx="2976792" cy="4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/>
          </a:p>
        </p:txBody>
      </p:sp>
      <p:sp>
        <p:nvSpPr>
          <p:cNvPr id="143" name="Google Shape;143;gf76b808d74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4" name="Google Shape;144;gf76b808d74_2_87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6b808d74_2_95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/>
          </a:p>
        </p:txBody>
      </p:sp>
      <p:sp>
        <p:nvSpPr>
          <p:cNvPr id="150" name="Google Shape;150;gf76b808d74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1" name="Google Shape;151;gf76b808d74_2_95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35" cy="41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76b808d74_2_100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/>
          </a:p>
        </p:txBody>
      </p:sp>
      <p:sp>
        <p:nvSpPr>
          <p:cNvPr id="156" name="Google Shape;156;gf76b808d74_2_100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/>
          </a:p>
        </p:txBody>
      </p:sp>
      <p:sp>
        <p:nvSpPr>
          <p:cNvPr id="157" name="Google Shape;157;gf76b808d74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8" name="Google Shape;158;gf76b808d74_2_100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76b808d74_2_106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/>
          </a:p>
        </p:txBody>
      </p:sp>
      <p:sp>
        <p:nvSpPr>
          <p:cNvPr id="163" name="Google Shape;163;gf76b808d74_2_106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/>
          </a:p>
        </p:txBody>
      </p:sp>
      <p:sp>
        <p:nvSpPr>
          <p:cNvPr id="164" name="Google Shape;164;gf76b808d74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5" name="Google Shape;165;gf76b808d74_2_106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76b808d74_2_112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/>
          </a:p>
        </p:txBody>
      </p:sp>
      <p:sp>
        <p:nvSpPr>
          <p:cNvPr id="170" name="Google Shape;170;gf76b808d74_2_112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/>
          </a:p>
        </p:txBody>
      </p:sp>
      <p:sp>
        <p:nvSpPr>
          <p:cNvPr id="171" name="Google Shape;171;gf76b808d74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2" name="Google Shape;172;gf76b808d74_2_11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76b808d74_2_122:notes"/>
          <p:cNvSpPr txBox="1"/>
          <p:nvPr/>
        </p:nvSpPr>
        <p:spPr>
          <a:xfrm>
            <a:off x="3881207" y="8686471"/>
            <a:ext cx="2971031" cy="4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/>
          </a:p>
        </p:txBody>
      </p:sp>
      <p:sp>
        <p:nvSpPr>
          <p:cNvPr id="181" name="Google Shape;181;gf76b808d74_2_122:notes"/>
          <p:cNvSpPr txBox="1"/>
          <p:nvPr/>
        </p:nvSpPr>
        <p:spPr>
          <a:xfrm>
            <a:off x="3881207" y="8686471"/>
            <a:ext cx="2975353" cy="4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/>
          </a:p>
        </p:txBody>
      </p:sp>
      <p:sp>
        <p:nvSpPr>
          <p:cNvPr id="182" name="Google Shape;182;gf76b808d74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gf76b808d74_2_12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6976" cy="411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839" cy="85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 rot="5400000">
            <a:off x="5664391" y="1166271"/>
            <a:ext cx="3976978" cy="20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 rot="5400000">
            <a:off x="1483352" y="-821650"/>
            <a:ext cx="3976978" cy="60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839" cy="8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078923" y="-1419197"/>
            <a:ext cx="2978953" cy="82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3888000" y="740958"/>
            <a:ext cx="4628160" cy="3655104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9280" y="1543482"/>
            <a:ext cx="2949120" cy="285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888000" y="740958"/>
            <a:ext cx="4628160" cy="365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2300"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700"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2"/>
          </p:nvPr>
        </p:nvSpPr>
        <p:spPr>
          <a:xfrm>
            <a:off x="629280" y="1543482"/>
            <a:ext cx="2949120" cy="285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839" cy="8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629280" y="274349"/>
            <a:ext cx="7886879" cy="99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629280" y="1260493"/>
            <a:ext cx="3869280" cy="6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 b="1"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1"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300" b="1"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629280" y="1878318"/>
            <a:ext cx="3869280" cy="276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3"/>
          </p:nvPr>
        </p:nvSpPr>
        <p:spPr>
          <a:xfrm>
            <a:off x="4629600" y="1260493"/>
            <a:ext cx="3886559" cy="6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 b="1"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1"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300" b="1"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4"/>
          </p:nvPr>
        </p:nvSpPr>
        <p:spPr>
          <a:xfrm>
            <a:off x="4629600" y="1878318"/>
            <a:ext cx="3886559" cy="276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839" cy="8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4042079" cy="297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4636800" y="1203246"/>
            <a:ext cx="4043520" cy="297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23520" y="1282095"/>
            <a:ext cx="7886879" cy="213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23520" y="3442322"/>
            <a:ext cx="7886879" cy="112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300"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839" cy="8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3839" cy="297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ctrTitle"/>
          </p:nvPr>
        </p:nvSpPr>
        <p:spPr>
          <a:xfrm>
            <a:off x="1143360" y="841409"/>
            <a:ext cx="6857280" cy="179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ubTitle" idx="1"/>
          </p:nvPr>
        </p:nvSpPr>
        <p:spPr>
          <a:xfrm>
            <a:off x="1143360" y="2701364"/>
            <a:ext cx="6857280" cy="124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6670080" y="2920627"/>
            <a:ext cx="2465280" cy="1989569"/>
            <a:chOff x="4632" y="2704"/>
            <a:chExt cx="1712" cy="1842"/>
          </a:xfrm>
        </p:grpSpPr>
        <p:cxnSp>
          <p:nvCxnSpPr>
            <p:cNvPr id="52" name="Google Shape;52;p13"/>
            <p:cNvCxnSpPr/>
            <p:nvPr/>
          </p:nvCxnSpPr>
          <p:spPr>
            <a:xfrm flipH="1">
              <a:off x="5823" y="2704"/>
              <a:ext cx="521" cy="521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4632" y="2835"/>
              <a:ext cx="1711" cy="1711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4" name="Google Shape;54;p13"/>
            <p:cNvCxnSpPr/>
            <p:nvPr/>
          </p:nvCxnSpPr>
          <p:spPr>
            <a:xfrm flipH="1">
              <a:off x="5257" y="2890"/>
              <a:ext cx="1087" cy="1088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5" name="Google Shape;55;p13"/>
            <p:cNvCxnSpPr/>
            <p:nvPr/>
          </p:nvCxnSpPr>
          <p:spPr>
            <a:xfrm flipH="1">
              <a:off x="5344" y="2804"/>
              <a:ext cx="997" cy="997"/>
            </a:xfrm>
            <a:prstGeom prst="straightConnector1">
              <a:avLst/>
            </a:prstGeom>
            <a:noFill/>
            <a:ln w="284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" name="Google Shape;56;p13"/>
            <p:cNvCxnSpPr/>
            <p:nvPr/>
          </p:nvCxnSpPr>
          <p:spPr>
            <a:xfrm flipH="1">
              <a:off x="5616" y="3122"/>
              <a:ext cx="723" cy="724"/>
            </a:xfrm>
            <a:prstGeom prst="straightConnector1">
              <a:avLst/>
            </a:prstGeom>
            <a:noFill/>
            <a:ln w="284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7" name="Google Shape;57;p13"/>
          <p:cNvSpPr txBox="1"/>
          <p:nvPr/>
        </p:nvSpPr>
        <p:spPr>
          <a:xfrm>
            <a:off x="7430400" y="4629366"/>
            <a:ext cx="1200960" cy="27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32800" y="4629366"/>
            <a:ext cx="5811840" cy="27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7774559" y="4183279"/>
            <a:ext cx="851040" cy="4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600"/>
              <a:buFont typeface="Century Gothic"/>
              <a:buNone/>
              <a:defRPr sz="26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839" cy="8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3839" cy="297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080" y="1157882"/>
            <a:ext cx="2145105" cy="214510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>
            <a:off x="1634399" y="191180"/>
            <a:ext cx="5875200" cy="6232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4825" tIns="38925" rIns="74825" bIns="389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Century Gothic"/>
              <a:buNone/>
            </a:pPr>
            <a:r>
              <a:rPr lang="es" sz="4500" b="1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Sistema de NEXOS</a:t>
            </a:r>
            <a:endParaRPr sz="1200"/>
          </a:p>
        </p:txBody>
      </p:sp>
      <p:sp>
        <p:nvSpPr>
          <p:cNvPr id="121" name="Google Shape;121;p26"/>
          <p:cNvSpPr txBox="1"/>
          <p:nvPr/>
        </p:nvSpPr>
        <p:spPr>
          <a:xfrm>
            <a:off x="629280" y="3419639"/>
            <a:ext cx="7886879" cy="130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lang="es" sz="3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dispone de un sistema web para la gestión de la nómina de obligados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826" y="263548"/>
            <a:ext cx="8064347" cy="448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/>
        </p:nvSpPr>
        <p:spPr>
          <a:xfrm>
            <a:off x="1632960" y="1812430"/>
            <a:ext cx="6204960" cy="13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77225" rIns="74825" bIns="3742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" sz="4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registrar el cese de cargo?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74" y="364210"/>
            <a:ext cx="8059160" cy="425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772" y="180275"/>
            <a:ext cx="7464761" cy="4501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8"/>
          <p:cNvCxnSpPr/>
          <p:nvPr/>
        </p:nvCxnSpPr>
        <p:spPr>
          <a:xfrm flipH="1">
            <a:off x="7877813" y="3698445"/>
            <a:ext cx="272160" cy="293791"/>
          </a:xfrm>
          <a:prstGeom prst="straightConnector1">
            <a:avLst/>
          </a:prstGeom>
          <a:noFill/>
          <a:ln w="36000" cap="sq" cmpd="sng">
            <a:solidFill>
              <a:srgbClr val="FF3333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359" y="365358"/>
            <a:ext cx="6648373" cy="42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/>
        </p:nvSpPr>
        <p:spPr>
          <a:xfrm>
            <a:off x="1437120" y="1126558"/>
            <a:ext cx="6073920" cy="214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77225" rIns="74825" bIns="3742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" sz="4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¿Como brindar clave de acceso a la Declaración Jurada Electrónica?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80" y="709634"/>
            <a:ext cx="8432640" cy="340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240" y="86409"/>
            <a:ext cx="6662139" cy="497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380" y="296718"/>
            <a:ext cx="8193240" cy="440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213" y="281772"/>
            <a:ext cx="8218987" cy="440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60000">
            <a:off x="2339985" y="2668960"/>
            <a:ext cx="1940963" cy="191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 rot="1404925">
            <a:off x="1320950" y="1391305"/>
            <a:ext cx="7746259" cy="1293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4825" tIns="38925" rIns="74825" bIns="389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Century Gothic"/>
              <a:buNone/>
            </a:pPr>
            <a:r>
              <a:rPr lang="es" sz="4500" b="1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¿Por donde se accede al  Sistema de NEXOS?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 l="12166" t="447" r="9799"/>
          <a:stretch/>
        </p:blipFill>
        <p:spPr>
          <a:xfrm>
            <a:off x="551440" y="237696"/>
            <a:ext cx="8203094" cy="451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/>
        </p:nvSpPr>
        <p:spPr>
          <a:xfrm>
            <a:off x="1893599" y="1714140"/>
            <a:ext cx="5747039" cy="83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96675" rIns="74825" bIns="37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s" sz="67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LISTADOS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60" y="245327"/>
            <a:ext cx="7893440" cy="448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01" y="170241"/>
            <a:ext cx="8171466" cy="462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3" y="261065"/>
            <a:ext cx="7890454" cy="462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45" y="199229"/>
            <a:ext cx="8300321" cy="466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213" y="171566"/>
            <a:ext cx="8246054" cy="463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900" y="144735"/>
            <a:ext cx="6474200" cy="48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99" y="147245"/>
            <a:ext cx="8490267" cy="467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53" y="173900"/>
            <a:ext cx="8255614" cy="47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60" y="0"/>
            <a:ext cx="9144000" cy="5143500"/>
          </a:xfrm>
          <a:prstGeom prst="rect">
            <a:avLst/>
          </a:prstGeom>
          <a:noFill/>
          <a:ln w="9525" cap="sq" cmpd="sng">
            <a:solidFill>
              <a:srgbClr val="3465A4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138" name="Google Shape;138;p28"/>
          <p:cNvCxnSpPr/>
          <p:nvPr/>
        </p:nvCxnSpPr>
        <p:spPr>
          <a:xfrm flipH="1">
            <a:off x="4566240" y="1616929"/>
            <a:ext cx="1252800" cy="490371"/>
          </a:xfrm>
          <a:prstGeom prst="straightConnector1">
            <a:avLst/>
          </a:prstGeom>
          <a:noFill/>
          <a:ln w="36000" cap="sq" cmpd="sng">
            <a:solidFill>
              <a:srgbClr val="FF3333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239" y="184875"/>
            <a:ext cx="8152227" cy="45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33" y="191391"/>
            <a:ext cx="8535534" cy="45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79" y="195363"/>
            <a:ext cx="8402253" cy="44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05" y="179196"/>
            <a:ext cx="8265827" cy="459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86" y="129823"/>
            <a:ext cx="7962814" cy="468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/>
          <p:nvPr/>
        </p:nvSpPr>
        <p:spPr>
          <a:xfrm>
            <a:off x="1306080" y="1714140"/>
            <a:ext cx="6792479" cy="205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81725" rIns="74825" bIns="37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MUCHAS GRACIAS!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319" y="575733"/>
            <a:ext cx="5921614" cy="304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19281"/>
            <a:ext cx="6760430" cy="132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1568159" y="1470034"/>
            <a:ext cx="6269760" cy="162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77225" rIns="74825" bIns="3742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" sz="4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le ingresamos el alta a un funcionario obligado?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199" y="360724"/>
            <a:ext cx="6992067" cy="423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207" y="406892"/>
            <a:ext cx="7475586" cy="406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080" y="270933"/>
            <a:ext cx="6677987" cy="428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/>
          <p:nvPr/>
        </p:nvSpPr>
        <p:spPr>
          <a:xfrm>
            <a:off x="5410200" y="2487083"/>
            <a:ext cx="260640" cy="832767"/>
          </a:xfrm>
          <a:prstGeom prst="rightBrace">
            <a:avLst>
              <a:gd name="adj1" fmla="val 424"/>
              <a:gd name="adj2" fmla="val 50000"/>
            </a:avLst>
          </a:prstGeom>
          <a:solidFill>
            <a:srgbClr val="FFFFFF"/>
          </a:solidFill>
          <a:ln w="38150" cap="sq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5805359" y="2562691"/>
            <a:ext cx="2112480" cy="75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19 de la Ley </a:t>
            </a: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19.797 – Datos que</a:t>
            </a: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deben ser incluídos</a:t>
            </a: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los nexos. </a:t>
            </a:r>
            <a:endParaRPr sz="1200" dirty="0"/>
          </a:p>
        </p:txBody>
      </p:sp>
      <p:sp>
        <p:nvSpPr>
          <p:cNvPr id="177" name="Google Shape;177;p33"/>
          <p:cNvSpPr/>
          <p:nvPr/>
        </p:nvSpPr>
        <p:spPr>
          <a:xfrm>
            <a:off x="4114080" y="3649703"/>
            <a:ext cx="66240" cy="342396"/>
          </a:xfrm>
          <a:prstGeom prst="rightBrace">
            <a:avLst>
              <a:gd name="adj1" fmla="val 257"/>
              <a:gd name="adj2" fmla="val 50000"/>
            </a:avLst>
          </a:prstGeom>
          <a:solidFill>
            <a:srgbClr val="FFFFFF"/>
          </a:solidFill>
          <a:ln w="28425" cap="sq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025" tIns="38000" rIns="76025" bIns="38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4197599" y="3581656"/>
            <a:ext cx="3215519" cy="41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8925" rIns="74825" bIns="38925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Datos necesarios para otorgar </a:t>
            </a:r>
            <a:endParaRPr sz="1200" dirty="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contraseñas para DJE</a:t>
            </a: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360" y="1470034"/>
            <a:ext cx="7776000" cy="3477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4"/>
          <p:cNvCxnSpPr/>
          <p:nvPr/>
        </p:nvCxnSpPr>
        <p:spPr>
          <a:xfrm flipH="1">
            <a:off x="1391040" y="3283545"/>
            <a:ext cx="990720" cy="48605"/>
          </a:xfrm>
          <a:prstGeom prst="straightConnector1">
            <a:avLst/>
          </a:prstGeom>
          <a:noFill/>
          <a:ln w="36000" cap="sq" cmpd="sng">
            <a:solidFill>
              <a:srgbClr val="FF3333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Presentación en pantalla (16:9)</PresentationFormat>
  <Paragraphs>89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Century Gothic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Rosario Ibarra</cp:lastModifiedBy>
  <cp:revision>1</cp:revision>
  <dcterms:modified xsi:type="dcterms:W3CDTF">2021-10-28T20:18:04Z</dcterms:modified>
</cp:coreProperties>
</file>