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9" r:id="rId4"/>
    <p:sldId id="260" r:id="rId5"/>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1E3478-D4BC-442D-AD0C-51FAE5B5D745}" type="doc">
      <dgm:prSet loTypeId="urn:microsoft.com/office/officeart/2005/8/layout/radial6" loCatId="relationship" qsTypeId="urn:microsoft.com/office/officeart/2005/8/quickstyle/simple1" qsCatId="simple" csTypeId="urn:microsoft.com/office/officeart/2005/8/colors/colorful5" csCatId="colorful" phldr="1"/>
      <dgm:spPr/>
      <dgm:t>
        <a:bodyPr/>
        <a:lstStyle/>
        <a:p>
          <a:endParaRPr lang="es-UY"/>
        </a:p>
      </dgm:t>
    </dgm:pt>
    <dgm:pt modelId="{67192F6B-CB0A-4B4C-8DD6-EAA15CE37E19}">
      <dgm:prSet phldrT="[Texto]" custT="1"/>
      <dgm:spPr/>
      <dgm:t>
        <a:bodyPr/>
        <a:lstStyle/>
        <a:p>
          <a:r>
            <a:rPr lang="es-UY" sz="2000"/>
            <a:t>Grupo de trabajo</a:t>
          </a:r>
        </a:p>
      </dgm:t>
    </dgm:pt>
    <dgm:pt modelId="{2C8A1A4E-FADE-4B5B-B3CB-A96350B55FA3}" type="parTrans" cxnId="{F2B0DD74-687A-4921-851E-84C01981C566}">
      <dgm:prSet/>
      <dgm:spPr/>
      <dgm:t>
        <a:bodyPr/>
        <a:lstStyle/>
        <a:p>
          <a:endParaRPr lang="es-UY" sz="2400"/>
        </a:p>
      </dgm:t>
    </dgm:pt>
    <dgm:pt modelId="{655CC7C3-2CFA-4170-BAF7-D11A767DE802}" type="sibTrans" cxnId="{F2B0DD74-687A-4921-851E-84C01981C566}">
      <dgm:prSet/>
      <dgm:spPr/>
      <dgm:t>
        <a:bodyPr/>
        <a:lstStyle/>
        <a:p>
          <a:endParaRPr lang="es-UY" sz="2400"/>
        </a:p>
      </dgm:t>
    </dgm:pt>
    <dgm:pt modelId="{7BED7D20-2E90-4864-844D-F7606E71DD7E}">
      <dgm:prSet phldrT="[Texto]" custT="1"/>
      <dgm:spPr/>
      <dgm:t>
        <a:bodyPr/>
        <a:lstStyle/>
        <a:p>
          <a:r>
            <a:rPr lang="es-UY" sz="800"/>
            <a:t>Academia</a:t>
          </a:r>
        </a:p>
      </dgm:t>
    </dgm:pt>
    <dgm:pt modelId="{E81A4CB2-75AF-442B-B26A-AA8A5AA220BF}" type="parTrans" cxnId="{3F6708F7-C704-47E4-B3A3-5250A94974C8}">
      <dgm:prSet/>
      <dgm:spPr/>
      <dgm:t>
        <a:bodyPr/>
        <a:lstStyle/>
        <a:p>
          <a:endParaRPr lang="es-UY" sz="2400"/>
        </a:p>
      </dgm:t>
    </dgm:pt>
    <dgm:pt modelId="{564A48FE-15AE-4869-A1F3-CA85A86B0948}" type="sibTrans" cxnId="{3F6708F7-C704-47E4-B3A3-5250A94974C8}">
      <dgm:prSet/>
      <dgm:spPr/>
      <dgm:t>
        <a:bodyPr/>
        <a:lstStyle/>
        <a:p>
          <a:endParaRPr lang="es-UY" sz="2400"/>
        </a:p>
      </dgm:t>
    </dgm:pt>
    <dgm:pt modelId="{005706EA-3F66-4F90-9A23-CBD1863DF509}">
      <dgm:prSet phldrT="[Texto]" custT="1"/>
      <dgm:spPr/>
      <dgm:t>
        <a:bodyPr/>
        <a:lstStyle/>
        <a:p>
          <a:r>
            <a:rPr lang="es-UY" sz="800"/>
            <a:t>Operadores de telefonía</a:t>
          </a:r>
        </a:p>
      </dgm:t>
    </dgm:pt>
    <dgm:pt modelId="{F8FF284C-B5D9-4443-9DA1-B40D0F3A4F6A}" type="parTrans" cxnId="{7862CF35-4904-4857-A64C-D845B86638BB}">
      <dgm:prSet/>
      <dgm:spPr/>
      <dgm:t>
        <a:bodyPr/>
        <a:lstStyle/>
        <a:p>
          <a:endParaRPr lang="es-UY" sz="2400"/>
        </a:p>
      </dgm:t>
    </dgm:pt>
    <dgm:pt modelId="{E34F2925-CF26-40DA-AEA9-566953B87352}" type="sibTrans" cxnId="{7862CF35-4904-4857-A64C-D845B86638BB}">
      <dgm:prSet/>
      <dgm:spPr/>
      <dgm:t>
        <a:bodyPr/>
        <a:lstStyle/>
        <a:p>
          <a:endParaRPr lang="es-UY" sz="2400"/>
        </a:p>
      </dgm:t>
    </dgm:pt>
    <dgm:pt modelId="{7841C606-6895-45A3-8964-707715B65BFD}">
      <dgm:prSet phldrT="[Texto]" custT="1"/>
      <dgm:spPr/>
      <dgm:t>
        <a:bodyPr/>
        <a:lstStyle/>
        <a:p>
          <a:r>
            <a:rPr lang="es-UY" sz="700"/>
            <a:t>Gobiernos Departamentales</a:t>
          </a:r>
        </a:p>
      </dgm:t>
    </dgm:pt>
    <dgm:pt modelId="{935260DD-B959-4963-A432-E07E0D74DAF2}" type="parTrans" cxnId="{0043CD06-F3E2-459B-8B6E-5E5CE161117B}">
      <dgm:prSet/>
      <dgm:spPr/>
      <dgm:t>
        <a:bodyPr/>
        <a:lstStyle/>
        <a:p>
          <a:endParaRPr lang="es-UY" sz="2400"/>
        </a:p>
      </dgm:t>
    </dgm:pt>
    <dgm:pt modelId="{62BAE8A6-BF6D-4BCB-B7CB-80AE1B726B45}" type="sibTrans" cxnId="{0043CD06-F3E2-459B-8B6E-5E5CE161117B}">
      <dgm:prSet/>
      <dgm:spPr/>
      <dgm:t>
        <a:bodyPr/>
        <a:lstStyle/>
        <a:p>
          <a:endParaRPr lang="es-UY" sz="2400"/>
        </a:p>
      </dgm:t>
    </dgm:pt>
    <dgm:pt modelId="{F1089D93-4ECE-4135-A1C3-CC15B504DE54}">
      <dgm:prSet phldrT="[Texto]" custT="1"/>
      <dgm:spPr/>
      <dgm:t>
        <a:bodyPr/>
        <a:lstStyle/>
        <a:p>
          <a:r>
            <a:rPr lang="es-UY" sz="800"/>
            <a:t>Ministerios</a:t>
          </a:r>
        </a:p>
      </dgm:t>
    </dgm:pt>
    <dgm:pt modelId="{E8461C9A-9D96-4DA8-820F-C1E504A3A769}" type="parTrans" cxnId="{BA7C40FC-B60D-4111-840E-C5B8BD324E3D}">
      <dgm:prSet/>
      <dgm:spPr/>
      <dgm:t>
        <a:bodyPr/>
        <a:lstStyle/>
        <a:p>
          <a:endParaRPr lang="es-UY" sz="2400"/>
        </a:p>
      </dgm:t>
    </dgm:pt>
    <dgm:pt modelId="{0CF462E0-D8DE-4C77-A066-FC558D5445D5}" type="sibTrans" cxnId="{BA7C40FC-B60D-4111-840E-C5B8BD324E3D}">
      <dgm:prSet/>
      <dgm:spPr/>
      <dgm:t>
        <a:bodyPr/>
        <a:lstStyle/>
        <a:p>
          <a:endParaRPr lang="es-UY" sz="2400"/>
        </a:p>
      </dgm:t>
    </dgm:pt>
    <dgm:pt modelId="{999F91CB-7D2B-445D-A160-B298678DF201}">
      <dgm:prSet custT="1"/>
      <dgm:spPr/>
      <dgm:t>
        <a:bodyPr/>
        <a:lstStyle/>
        <a:p>
          <a:r>
            <a:rPr lang="es-UY" sz="800"/>
            <a:t>Sociedad civil</a:t>
          </a:r>
        </a:p>
      </dgm:t>
    </dgm:pt>
    <dgm:pt modelId="{3F70F2CC-F14A-4AD2-86FC-FBEE2EE6FE47}" type="parTrans" cxnId="{CA40E4FF-0B05-47F1-980F-FDDD2B8FA399}">
      <dgm:prSet/>
      <dgm:spPr/>
      <dgm:t>
        <a:bodyPr/>
        <a:lstStyle/>
        <a:p>
          <a:endParaRPr lang="es-UY" sz="2400"/>
        </a:p>
      </dgm:t>
    </dgm:pt>
    <dgm:pt modelId="{3EB7EC91-39E7-41C3-98B4-FB28FE560102}" type="sibTrans" cxnId="{CA40E4FF-0B05-47F1-980F-FDDD2B8FA399}">
      <dgm:prSet/>
      <dgm:spPr/>
      <dgm:t>
        <a:bodyPr/>
        <a:lstStyle/>
        <a:p>
          <a:endParaRPr lang="es-UY" sz="2400"/>
        </a:p>
      </dgm:t>
    </dgm:pt>
    <dgm:pt modelId="{E6A332B7-2006-4F73-ADE4-44E9AB5B6EC1}">
      <dgm:prSet custT="1"/>
      <dgm:spPr/>
      <dgm:t>
        <a:bodyPr/>
        <a:lstStyle/>
        <a:p>
          <a:r>
            <a:rPr lang="es-UY" sz="800"/>
            <a:t>Cámaras empresariales</a:t>
          </a:r>
        </a:p>
      </dgm:t>
    </dgm:pt>
    <dgm:pt modelId="{2B3227BB-F278-4A43-ADA7-A504ED891B4B}" type="parTrans" cxnId="{15F39ECA-B2D1-43A3-8EAB-2EAA7A3C2B9C}">
      <dgm:prSet/>
      <dgm:spPr/>
      <dgm:t>
        <a:bodyPr/>
        <a:lstStyle/>
        <a:p>
          <a:endParaRPr lang="es-UY" sz="2400"/>
        </a:p>
      </dgm:t>
    </dgm:pt>
    <dgm:pt modelId="{ACFB50FB-26C3-4BD8-B83C-F0A4677B0ED2}" type="sibTrans" cxnId="{15F39ECA-B2D1-43A3-8EAB-2EAA7A3C2B9C}">
      <dgm:prSet/>
      <dgm:spPr/>
      <dgm:t>
        <a:bodyPr/>
        <a:lstStyle/>
        <a:p>
          <a:endParaRPr lang="es-UY" sz="2400"/>
        </a:p>
      </dgm:t>
    </dgm:pt>
    <dgm:pt modelId="{2AF2814B-276F-44FB-B7F5-23136C1B7F3B}">
      <dgm:prSet/>
      <dgm:spPr/>
      <dgm:t>
        <a:bodyPr/>
        <a:lstStyle/>
        <a:p>
          <a:r>
            <a:rPr lang="es-UY"/>
            <a:t>Grandes importadores</a:t>
          </a:r>
        </a:p>
      </dgm:t>
    </dgm:pt>
    <dgm:pt modelId="{E76BBE20-DBF1-4E58-928E-FC818E7D777B}" type="parTrans" cxnId="{209AE6C9-9570-4D5D-A5D6-8F02D33EBA79}">
      <dgm:prSet/>
      <dgm:spPr/>
      <dgm:t>
        <a:bodyPr/>
        <a:lstStyle/>
        <a:p>
          <a:endParaRPr lang="es-UY"/>
        </a:p>
      </dgm:t>
    </dgm:pt>
    <dgm:pt modelId="{B18C0891-7A6D-4F45-A0E5-F32B1048A347}" type="sibTrans" cxnId="{209AE6C9-9570-4D5D-A5D6-8F02D33EBA79}">
      <dgm:prSet/>
      <dgm:spPr/>
      <dgm:t>
        <a:bodyPr/>
        <a:lstStyle/>
        <a:p>
          <a:endParaRPr lang="es-UY"/>
        </a:p>
      </dgm:t>
    </dgm:pt>
    <dgm:pt modelId="{59B1F004-C0F8-4A66-9AAE-9B959D471077}" type="pres">
      <dgm:prSet presAssocID="{9E1E3478-D4BC-442D-AD0C-51FAE5B5D745}" presName="Name0" presStyleCnt="0">
        <dgm:presLayoutVars>
          <dgm:chMax val="1"/>
          <dgm:dir/>
          <dgm:animLvl val="ctr"/>
          <dgm:resizeHandles val="exact"/>
        </dgm:presLayoutVars>
      </dgm:prSet>
      <dgm:spPr/>
      <dgm:t>
        <a:bodyPr/>
        <a:lstStyle/>
        <a:p>
          <a:endParaRPr lang="es-UY"/>
        </a:p>
      </dgm:t>
    </dgm:pt>
    <dgm:pt modelId="{134BEF8A-2ACF-4826-92F4-432574882A05}" type="pres">
      <dgm:prSet presAssocID="{67192F6B-CB0A-4B4C-8DD6-EAA15CE37E19}" presName="centerShape" presStyleLbl="node0" presStyleIdx="0" presStyleCnt="1"/>
      <dgm:spPr/>
      <dgm:t>
        <a:bodyPr/>
        <a:lstStyle/>
        <a:p>
          <a:endParaRPr lang="es-UY"/>
        </a:p>
      </dgm:t>
    </dgm:pt>
    <dgm:pt modelId="{DEBCE7EF-3407-46AD-9CF4-0746040D76FF}" type="pres">
      <dgm:prSet presAssocID="{7BED7D20-2E90-4864-844D-F7606E71DD7E}" presName="node" presStyleLbl="node1" presStyleIdx="0" presStyleCnt="7">
        <dgm:presLayoutVars>
          <dgm:bulletEnabled val="1"/>
        </dgm:presLayoutVars>
      </dgm:prSet>
      <dgm:spPr/>
      <dgm:t>
        <a:bodyPr/>
        <a:lstStyle/>
        <a:p>
          <a:endParaRPr lang="es-UY"/>
        </a:p>
      </dgm:t>
    </dgm:pt>
    <dgm:pt modelId="{366B5154-1F3F-421E-AE7E-3BFC187E90D0}" type="pres">
      <dgm:prSet presAssocID="{7BED7D20-2E90-4864-844D-F7606E71DD7E}" presName="dummy" presStyleCnt="0"/>
      <dgm:spPr/>
    </dgm:pt>
    <dgm:pt modelId="{CA7A66EE-DED5-47C2-B954-7A07A7902D37}" type="pres">
      <dgm:prSet presAssocID="{564A48FE-15AE-4869-A1F3-CA85A86B0948}" presName="sibTrans" presStyleLbl="sibTrans2D1" presStyleIdx="0" presStyleCnt="7"/>
      <dgm:spPr/>
      <dgm:t>
        <a:bodyPr/>
        <a:lstStyle/>
        <a:p>
          <a:endParaRPr lang="es-UY"/>
        </a:p>
      </dgm:t>
    </dgm:pt>
    <dgm:pt modelId="{4DF06997-4DC6-45CC-B3E8-728F0FF39578}" type="pres">
      <dgm:prSet presAssocID="{999F91CB-7D2B-445D-A160-B298678DF201}" presName="node" presStyleLbl="node1" presStyleIdx="1" presStyleCnt="7">
        <dgm:presLayoutVars>
          <dgm:bulletEnabled val="1"/>
        </dgm:presLayoutVars>
      </dgm:prSet>
      <dgm:spPr/>
      <dgm:t>
        <a:bodyPr/>
        <a:lstStyle/>
        <a:p>
          <a:endParaRPr lang="es-UY"/>
        </a:p>
      </dgm:t>
    </dgm:pt>
    <dgm:pt modelId="{63FD61F9-3758-4D25-83D4-C39CDDEBED48}" type="pres">
      <dgm:prSet presAssocID="{999F91CB-7D2B-445D-A160-B298678DF201}" presName="dummy" presStyleCnt="0"/>
      <dgm:spPr/>
    </dgm:pt>
    <dgm:pt modelId="{BB7971D0-38BF-4862-B368-427D25C954B4}" type="pres">
      <dgm:prSet presAssocID="{3EB7EC91-39E7-41C3-98B4-FB28FE560102}" presName="sibTrans" presStyleLbl="sibTrans2D1" presStyleIdx="1" presStyleCnt="7"/>
      <dgm:spPr/>
      <dgm:t>
        <a:bodyPr/>
        <a:lstStyle/>
        <a:p>
          <a:endParaRPr lang="es-UY"/>
        </a:p>
      </dgm:t>
    </dgm:pt>
    <dgm:pt modelId="{041AA28B-0031-427E-A119-9007C7D30AA6}" type="pres">
      <dgm:prSet presAssocID="{E6A332B7-2006-4F73-ADE4-44E9AB5B6EC1}" presName="node" presStyleLbl="node1" presStyleIdx="2" presStyleCnt="7" custScaleX="110160">
        <dgm:presLayoutVars>
          <dgm:bulletEnabled val="1"/>
        </dgm:presLayoutVars>
      </dgm:prSet>
      <dgm:spPr/>
      <dgm:t>
        <a:bodyPr/>
        <a:lstStyle/>
        <a:p>
          <a:endParaRPr lang="es-UY"/>
        </a:p>
      </dgm:t>
    </dgm:pt>
    <dgm:pt modelId="{AA75B141-BDD4-4F9A-BD80-C50646F139E3}" type="pres">
      <dgm:prSet presAssocID="{E6A332B7-2006-4F73-ADE4-44E9AB5B6EC1}" presName="dummy" presStyleCnt="0"/>
      <dgm:spPr/>
    </dgm:pt>
    <dgm:pt modelId="{3EAA2A9F-CD63-45E9-B209-F6E720544DF5}" type="pres">
      <dgm:prSet presAssocID="{ACFB50FB-26C3-4BD8-B83C-F0A4677B0ED2}" presName="sibTrans" presStyleLbl="sibTrans2D1" presStyleIdx="2" presStyleCnt="7"/>
      <dgm:spPr/>
      <dgm:t>
        <a:bodyPr/>
        <a:lstStyle/>
        <a:p>
          <a:endParaRPr lang="es-UY"/>
        </a:p>
      </dgm:t>
    </dgm:pt>
    <dgm:pt modelId="{993A3D81-A960-458E-9BCB-552BE3E9E606}" type="pres">
      <dgm:prSet presAssocID="{2AF2814B-276F-44FB-B7F5-23136C1B7F3B}" presName="node" presStyleLbl="node1" presStyleIdx="3" presStyleCnt="7">
        <dgm:presLayoutVars>
          <dgm:bulletEnabled val="1"/>
        </dgm:presLayoutVars>
      </dgm:prSet>
      <dgm:spPr/>
      <dgm:t>
        <a:bodyPr/>
        <a:lstStyle/>
        <a:p>
          <a:endParaRPr lang="es-UY"/>
        </a:p>
      </dgm:t>
    </dgm:pt>
    <dgm:pt modelId="{0E0E0645-5256-4083-903F-7F62F745CCD4}" type="pres">
      <dgm:prSet presAssocID="{2AF2814B-276F-44FB-B7F5-23136C1B7F3B}" presName="dummy" presStyleCnt="0"/>
      <dgm:spPr/>
    </dgm:pt>
    <dgm:pt modelId="{8A963A19-BC6E-4251-9AB5-EBA5CBC7ED40}" type="pres">
      <dgm:prSet presAssocID="{B18C0891-7A6D-4F45-A0E5-F32B1048A347}" presName="sibTrans" presStyleLbl="sibTrans2D1" presStyleIdx="3" presStyleCnt="7"/>
      <dgm:spPr/>
      <dgm:t>
        <a:bodyPr/>
        <a:lstStyle/>
        <a:p>
          <a:endParaRPr lang="es-UY"/>
        </a:p>
      </dgm:t>
    </dgm:pt>
    <dgm:pt modelId="{390B1D01-D019-41C2-B5AD-B67CF82B4B60}" type="pres">
      <dgm:prSet presAssocID="{005706EA-3F66-4F90-9A23-CBD1863DF509}" presName="node" presStyleLbl="node1" presStyleIdx="4" presStyleCnt="7">
        <dgm:presLayoutVars>
          <dgm:bulletEnabled val="1"/>
        </dgm:presLayoutVars>
      </dgm:prSet>
      <dgm:spPr/>
      <dgm:t>
        <a:bodyPr/>
        <a:lstStyle/>
        <a:p>
          <a:endParaRPr lang="es-UY"/>
        </a:p>
      </dgm:t>
    </dgm:pt>
    <dgm:pt modelId="{9C4C2D66-C34C-428B-9BFA-D4891B1A0E3F}" type="pres">
      <dgm:prSet presAssocID="{005706EA-3F66-4F90-9A23-CBD1863DF509}" presName="dummy" presStyleCnt="0"/>
      <dgm:spPr/>
    </dgm:pt>
    <dgm:pt modelId="{1C4506F1-DD44-466A-8895-0358FD88F367}" type="pres">
      <dgm:prSet presAssocID="{E34F2925-CF26-40DA-AEA9-566953B87352}" presName="sibTrans" presStyleLbl="sibTrans2D1" presStyleIdx="4" presStyleCnt="7"/>
      <dgm:spPr/>
      <dgm:t>
        <a:bodyPr/>
        <a:lstStyle/>
        <a:p>
          <a:endParaRPr lang="es-UY"/>
        </a:p>
      </dgm:t>
    </dgm:pt>
    <dgm:pt modelId="{7429FFE2-F800-4C0E-B557-7E135136FE40}" type="pres">
      <dgm:prSet presAssocID="{7841C606-6895-45A3-8964-707715B65BFD}" presName="node" presStyleLbl="node1" presStyleIdx="5" presStyleCnt="7" custScaleX="124342" custScaleY="128204">
        <dgm:presLayoutVars>
          <dgm:bulletEnabled val="1"/>
        </dgm:presLayoutVars>
      </dgm:prSet>
      <dgm:spPr/>
      <dgm:t>
        <a:bodyPr/>
        <a:lstStyle/>
        <a:p>
          <a:endParaRPr lang="es-UY"/>
        </a:p>
      </dgm:t>
    </dgm:pt>
    <dgm:pt modelId="{E600957B-3C8D-4F43-B76C-F8E1D9BAA5B1}" type="pres">
      <dgm:prSet presAssocID="{7841C606-6895-45A3-8964-707715B65BFD}" presName="dummy" presStyleCnt="0"/>
      <dgm:spPr/>
    </dgm:pt>
    <dgm:pt modelId="{EAEF9280-8059-4EF1-88C1-71F3E39FA138}" type="pres">
      <dgm:prSet presAssocID="{62BAE8A6-BF6D-4BCB-B7CB-80AE1B726B45}" presName="sibTrans" presStyleLbl="sibTrans2D1" presStyleIdx="5" presStyleCnt="7"/>
      <dgm:spPr/>
      <dgm:t>
        <a:bodyPr/>
        <a:lstStyle/>
        <a:p>
          <a:endParaRPr lang="es-UY"/>
        </a:p>
      </dgm:t>
    </dgm:pt>
    <dgm:pt modelId="{D74F3502-36B6-4179-A26A-7737E78B026B}" type="pres">
      <dgm:prSet presAssocID="{F1089D93-4ECE-4135-A1C3-CC15B504DE54}" presName="node" presStyleLbl="node1" presStyleIdx="6" presStyleCnt="7">
        <dgm:presLayoutVars>
          <dgm:bulletEnabled val="1"/>
        </dgm:presLayoutVars>
      </dgm:prSet>
      <dgm:spPr/>
      <dgm:t>
        <a:bodyPr/>
        <a:lstStyle/>
        <a:p>
          <a:endParaRPr lang="es-UY"/>
        </a:p>
      </dgm:t>
    </dgm:pt>
    <dgm:pt modelId="{F947F65F-1431-4E67-BA66-40D0A018D693}" type="pres">
      <dgm:prSet presAssocID="{F1089D93-4ECE-4135-A1C3-CC15B504DE54}" presName="dummy" presStyleCnt="0"/>
      <dgm:spPr/>
    </dgm:pt>
    <dgm:pt modelId="{446615B6-8C4B-40FA-A7EA-47413919F9A9}" type="pres">
      <dgm:prSet presAssocID="{0CF462E0-D8DE-4C77-A066-FC558D5445D5}" presName="sibTrans" presStyleLbl="sibTrans2D1" presStyleIdx="6" presStyleCnt="7"/>
      <dgm:spPr/>
      <dgm:t>
        <a:bodyPr/>
        <a:lstStyle/>
        <a:p>
          <a:endParaRPr lang="es-UY"/>
        </a:p>
      </dgm:t>
    </dgm:pt>
  </dgm:ptLst>
  <dgm:cxnLst>
    <dgm:cxn modelId="{13D43E48-DBF0-40C9-922F-1408C57154E8}" type="presOf" srcId="{ACFB50FB-26C3-4BD8-B83C-F0A4677B0ED2}" destId="{3EAA2A9F-CD63-45E9-B209-F6E720544DF5}" srcOrd="0" destOrd="0" presId="urn:microsoft.com/office/officeart/2005/8/layout/radial6"/>
    <dgm:cxn modelId="{0043CD06-F3E2-459B-8B6E-5E5CE161117B}" srcId="{67192F6B-CB0A-4B4C-8DD6-EAA15CE37E19}" destId="{7841C606-6895-45A3-8964-707715B65BFD}" srcOrd="5" destOrd="0" parTransId="{935260DD-B959-4963-A432-E07E0D74DAF2}" sibTransId="{62BAE8A6-BF6D-4BCB-B7CB-80AE1B726B45}"/>
    <dgm:cxn modelId="{3A44053C-B77D-454F-A810-6BCA93B64D89}" type="presOf" srcId="{2AF2814B-276F-44FB-B7F5-23136C1B7F3B}" destId="{993A3D81-A960-458E-9BCB-552BE3E9E606}" srcOrd="0" destOrd="0" presId="urn:microsoft.com/office/officeart/2005/8/layout/radial6"/>
    <dgm:cxn modelId="{3F6708F7-C704-47E4-B3A3-5250A94974C8}" srcId="{67192F6B-CB0A-4B4C-8DD6-EAA15CE37E19}" destId="{7BED7D20-2E90-4864-844D-F7606E71DD7E}" srcOrd="0" destOrd="0" parTransId="{E81A4CB2-75AF-442B-B26A-AA8A5AA220BF}" sibTransId="{564A48FE-15AE-4869-A1F3-CA85A86B0948}"/>
    <dgm:cxn modelId="{DEC46DB8-1CA4-4852-8E5E-7CA39D41293D}" type="presOf" srcId="{67192F6B-CB0A-4B4C-8DD6-EAA15CE37E19}" destId="{134BEF8A-2ACF-4826-92F4-432574882A05}" srcOrd="0" destOrd="0" presId="urn:microsoft.com/office/officeart/2005/8/layout/radial6"/>
    <dgm:cxn modelId="{7862CF35-4904-4857-A64C-D845B86638BB}" srcId="{67192F6B-CB0A-4B4C-8DD6-EAA15CE37E19}" destId="{005706EA-3F66-4F90-9A23-CBD1863DF509}" srcOrd="4" destOrd="0" parTransId="{F8FF284C-B5D9-4443-9DA1-B40D0F3A4F6A}" sibTransId="{E34F2925-CF26-40DA-AEA9-566953B87352}"/>
    <dgm:cxn modelId="{CA40E4FF-0B05-47F1-980F-FDDD2B8FA399}" srcId="{67192F6B-CB0A-4B4C-8DD6-EAA15CE37E19}" destId="{999F91CB-7D2B-445D-A160-B298678DF201}" srcOrd="1" destOrd="0" parTransId="{3F70F2CC-F14A-4AD2-86FC-FBEE2EE6FE47}" sibTransId="{3EB7EC91-39E7-41C3-98B4-FB28FE560102}"/>
    <dgm:cxn modelId="{AE86B80E-7697-46A9-B538-55A861378B1A}" type="presOf" srcId="{7BED7D20-2E90-4864-844D-F7606E71DD7E}" destId="{DEBCE7EF-3407-46AD-9CF4-0746040D76FF}" srcOrd="0" destOrd="0" presId="urn:microsoft.com/office/officeart/2005/8/layout/radial6"/>
    <dgm:cxn modelId="{BA7C40FC-B60D-4111-840E-C5B8BD324E3D}" srcId="{67192F6B-CB0A-4B4C-8DD6-EAA15CE37E19}" destId="{F1089D93-4ECE-4135-A1C3-CC15B504DE54}" srcOrd="6" destOrd="0" parTransId="{E8461C9A-9D96-4DA8-820F-C1E504A3A769}" sibTransId="{0CF462E0-D8DE-4C77-A066-FC558D5445D5}"/>
    <dgm:cxn modelId="{F2B0DD74-687A-4921-851E-84C01981C566}" srcId="{9E1E3478-D4BC-442D-AD0C-51FAE5B5D745}" destId="{67192F6B-CB0A-4B4C-8DD6-EAA15CE37E19}" srcOrd="0" destOrd="0" parTransId="{2C8A1A4E-FADE-4B5B-B3CB-A96350B55FA3}" sibTransId="{655CC7C3-2CFA-4170-BAF7-D11A767DE802}"/>
    <dgm:cxn modelId="{F48B5BED-5092-435A-8CC6-4BE5C514202A}" type="presOf" srcId="{F1089D93-4ECE-4135-A1C3-CC15B504DE54}" destId="{D74F3502-36B6-4179-A26A-7737E78B026B}" srcOrd="0" destOrd="0" presId="urn:microsoft.com/office/officeart/2005/8/layout/radial6"/>
    <dgm:cxn modelId="{714973BB-1B55-45CD-8258-0ABAD32F64C3}" type="presOf" srcId="{B18C0891-7A6D-4F45-A0E5-F32B1048A347}" destId="{8A963A19-BC6E-4251-9AB5-EBA5CBC7ED40}" srcOrd="0" destOrd="0" presId="urn:microsoft.com/office/officeart/2005/8/layout/radial6"/>
    <dgm:cxn modelId="{751F67F3-4D86-4D27-BE55-FE456C59970C}" type="presOf" srcId="{999F91CB-7D2B-445D-A160-B298678DF201}" destId="{4DF06997-4DC6-45CC-B3E8-728F0FF39578}" srcOrd="0" destOrd="0" presId="urn:microsoft.com/office/officeart/2005/8/layout/radial6"/>
    <dgm:cxn modelId="{9C4463F6-5491-4747-B7A3-1434CD835A4F}" type="presOf" srcId="{0CF462E0-D8DE-4C77-A066-FC558D5445D5}" destId="{446615B6-8C4B-40FA-A7EA-47413919F9A9}" srcOrd="0" destOrd="0" presId="urn:microsoft.com/office/officeart/2005/8/layout/radial6"/>
    <dgm:cxn modelId="{9D997744-BB80-4615-BAB5-858661FC8A30}" type="presOf" srcId="{564A48FE-15AE-4869-A1F3-CA85A86B0948}" destId="{CA7A66EE-DED5-47C2-B954-7A07A7902D37}" srcOrd="0" destOrd="0" presId="urn:microsoft.com/office/officeart/2005/8/layout/radial6"/>
    <dgm:cxn modelId="{047CAECB-D619-4B41-8980-E3CA5B262719}" type="presOf" srcId="{E34F2925-CF26-40DA-AEA9-566953B87352}" destId="{1C4506F1-DD44-466A-8895-0358FD88F367}" srcOrd="0" destOrd="0" presId="urn:microsoft.com/office/officeart/2005/8/layout/radial6"/>
    <dgm:cxn modelId="{209AE6C9-9570-4D5D-A5D6-8F02D33EBA79}" srcId="{67192F6B-CB0A-4B4C-8DD6-EAA15CE37E19}" destId="{2AF2814B-276F-44FB-B7F5-23136C1B7F3B}" srcOrd="3" destOrd="0" parTransId="{E76BBE20-DBF1-4E58-928E-FC818E7D777B}" sibTransId="{B18C0891-7A6D-4F45-A0E5-F32B1048A347}"/>
    <dgm:cxn modelId="{625783C3-3C41-42EF-ACFA-BEB3B4579CDC}" type="presOf" srcId="{7841C606-6895-45A3-8964-707715B65BFD}" destId="{7429FFE2-F800-4C0E-B557-7E135136FE40}" srcOrd="0" destOrd="0" presId="urn:microsoft.com/office/officeart/2005/8/layout/radial6"/>
    <dgm:cxn modelId="{F0639E88-C020-4430-AC70-5631713A962C}" type="presOf" srcId="{9E1E3478-D4BC-442D-AD0C-51FAE5B5D745}" destId="{59B1F004-C0F8-4A66-9AAE-9B959D471077}" srcOrd="0" destOrd="0" presId="urn:microsoft.com/office/officeart/2005/8/layout/radial6"/>
    <dgm:cxn modelId="{D537585D-5F23-4A16-9BC6-004C971499F5}" type="presOf" srcId="{62BAE8A6-BF6D-4BCB-B7CB-80AE1B726B45}" destId="{EAEF9280-8059-4EF1-88C1-71F3E39FA138}" srcOrd="0" destOrd="0" presId="urn:microsoft.com/office/officeart/2005/8/layout/radial6"/>
    <dgm:cxn modelId="{359959A1-ED1A-4C85-A7AD-97A0031E84A4}" type="presOf" srcId="{E6A332B7-2006-4F73-ADE4-44E9AB5B6EC1}" destId="{041AA28B-0031-427E-A119-9007C7D30AA6}" srcOrd="0" destOrd="0" presId="urn:microsoft.com/office/officeart/2005/8/layout/radial6"/>
    <dgm:cxn modelId="{1EFF5BFB-3DEE-4CF4-AD89-78F356A2C38C}" type="presOf" srcId="{005706EA-3F66-4F90-9A23-CBD1863DF509}" destId="{390B1D01-D019-41C2-B5AD-B67CF82B4B60}" srcOrd="0" destOrd="0" presId="urn:microsoft.com/office/officeart/2005/8/layout/radial6"/>
    <dgm:cxn modelId="{C9BDE477-7538-4310-8521-E182EE907339}" type="presOf" srcId="{3EB7EC91-39E7-41C3-98B4-FB28FE560102}" destId="{BB7971D0-38BF-4862-B368-427D25C954B4}" srcOrd="0" destOrd="0" presId="urn:microsoft.com/office/officeart/2005/8/layout/radial6"/>
    <dgm:cxn modelId="{15F39ECA-B2D1-43A3-8EAB-2EAA7A3C2B9C}" srcId="{67192F6B-CB0A-4B4C-8DD6-EAA15CE37E19}" destId="{E6A332B7-2006-4F73-ADE4-44E9AB5B6EC1}" srcOrd="2" destOrd="0" parTransId="{2B3227BB-F278-4A43-ADA7-A504ED891B4B}" sibTransId="{ACFB50FB-26C3-4BD8-B83C-F0A4677B0ED2}"/>
    <dgm:cxn modelId="{1B9D8EC1-175D-4B09-863E-BC0C992FE72D}" type="presParOf" srcId="{59B1F004-C0F8-4A66-9AAE-9B959D471077}" destId="{134BEF8A-2ACF-4826-92F4-432574882A05}" srcOrd="0" destOrd="0" presId="urn:microsoft.com/office/officeart/2005/8/layout/radial6"/>
    <dgm:cxn modelId="{D0170B15-AB26-4DFB-8615-BDA736D1242D}" type="presParOf" srcId="{59B1F004-C0F8-4A66-9AAE-9B959D471077}" destId="{DEBCE7EF-3407-46AD-9CF4-0746040D76FF}" srcOrd="1" destOrd="0" presId="urn:microsoft.com/office/officeart/2005/8/layout/radial6"/>
    <dgm:cxn modelId="{466AAC26-C7C5-409D-8455-CF3F7B238F09}" type="presParOf" srcId="{59B1F004-C0F8-4A66-9AAE-9B959D471077}" destId="{366B5154-1F3F-421E-AE7E-3BFC187E90D0}" srcOrd="2" destOrd="0" presId="urn:microsoft.com/office/officeart/2005/8/layout/radial6"/>
    <dgm:cxn modelId="{7CB652FE-C279-425E-9EC5-8483968D1066}" type="presParOf" srcId="{59B1F004-C0F8-4A66-9AAE-9B959D471077}" destId="{CA7A66EE-DED5-47C2-B954-7A07A7902D37}" srcOrd="3" destOrd="0" presId="urn:microsoft.com/office/officeart/2005/8/layout/radial6"/>
    <dgm:cxn modelId="{BEE38E8A-5883-416F-AD8E-05F44CFBCD4A}" type="presParOf" srcId="{59B1F004-C0F8-4A66-9AAE-9B959D471077}" destId="{4DF06997-4DC6-45CC-B3E8-728F0FF39578}" srcOrd="4" destOrd="0" presId="urn:microsoft.com/office/officeart/2005/8/layout/radial6"/>
    <dgm:cxn modelId="{5BDD9CD6-DAE9-4F16-96BA-6D55ACBC7D79}" type="presParOf" srcId="{59B1F004-C0F8-4A66-9AAE-9B959D471077}" destId="{63FD61F9-3758-4D25-83D4-C39CDDEBED48}" srcOrd="5" destOrd="0" presId="urn:microsoft.com/office/officeart/2005/8/layout/radial6"/>
    <dgm:cxn modelId="{141765B2-1D07-4505-8498-77D0304B5985}" type="presParOf" srcId="{59B1F004-C0F8-4A66-9AAE-9B959D471077}" destId="{BB7971D0-38BF-4862-B368-427D25C954B4}" srcOrd="6" destOrd="0" presId="urn:microsoft.com/office/officeart/2005/8/layout/radial6"/>
    <dgm:cxn modelId="{5BD3C685-771C-42C7-AA56-A5AC2738ED13}" type="presParOf" srcId="{59B1F004-C0F8-4A66-9AAE-9B959D471077}" destId="{041AA28B-0031-427E-A119-9007C7D30AA6}" srcOrd="7" destOrd="0" presId="urn:microsoft.com/office/officeart/2005/8/layout/radial6"/>
    <dgm:cxn modelId="{039C0902-3FF8-44BB-8333-724536D2F99A}" type="presParOf" srcId="{59B1F004-C0F8-4A66-9AAE-9B959D471077}" destId="{AA75B141-BDD4-4F9A-BD80-C50646F139E3}" srcOrd="8" destOrd="0" presId="urn:microsoft.com/office/officeart/2005/8/layout/radial6"/>
    <dgm:cxn modelId="{3A2B3FC6-C234-4649-8BBE-843EFA4DCB7C}" type="presParOf" srcId="{59B1F004-C0F8-4A66-9AAE-9B959D471077}" destId="{3EAA2A9F-CD63-45E9-B209-F6E720544DF5}" srcOrd="9" destOrd="0" presId="urn:microsoft.com/office/officeart/2005/8/layout/radial6"/>
    <dgm:cxn modelId="{BCC3210A-98FA-4910-B90F-BB113B1D09B9}" type="presParOf" srcId="{59B1F004-C0F8-4A66-9AAE-9B959D471077}" destId="{993A3D81-A960-458E-9BCB-552BE3E9E606}" srcOrd="10" destOrd="0" presId="urn:microsoft.com/office/officeart/2005/8/layout/radial6"/>
    <dgm:cxn modelId="{50888C35-1D15-43A6-A81D-074F2E3F1660}" type="presParOf" srcId="{59B1F004-C0F8-4A66-9AAE-9B959D471077}" destId="{0E0E0645-5256-4083-903F-7F62F745CCD4}" srcOrd="11" destOrd="0" presId="urn:microsoft.com/office/officeart/2005/8/layout/radial6"/>
    <dgm:cxn modelId="{66DE3BF9-FF19-4ABF-BC3B-D60BE65C89C8}" type="presParOf" srcId="{59B1F004-C0F8-4A66-9AAE-9B959D471077}" destId="{8A963A19-BC6E-4251-9AB5-EBA5CBC7ED40}" srcOrd="12" destOrd="0" presId="urn:microsoft.com/office/officeart/2005/8/layout/radial6"/>
    <dgm:cxn modelId="{FB927BBC-2C6A-4D94-ADF5-2EDE81B90F5F}" type="presParOf" srcId="{59B1F004-C0F8-4A66-9AAE-9B959D471077}" destId="{390B1D01-D019-41C2-B5AD-B67CF82B4B60}" srcOrd="13" destOrd="0" presId="urn:microsoft.com/office/officeart/2005/8/layout/radial6"/>
    <dgm:cxn modelId="{6AAA8ED5-BBD9-43F0-8445-A3DC47FCCF17}" type="presParOf" srcId="{59B1F004-C0F8-4A66-9AAE-9B959D471077}" destId="{9C4C2D66-C34C-428B-9BFA-D4891B1A0E3F}" srcOrd="14" destOrd="0" presId="urn:microsoft.com/office/officeart/2005/8/layout/radial6"/>
    <dgm:cxn modelId="{0F12596A-D77F-45C3-833B-D18FE12A1C17}" type="presParOf" srcId="{59B1F004-C0F8-4A66-9AAE-9B959D471077}" destId="{1C4506F1-DD44-466A-8895-0358FD88F367}" srcOrd="15" destOrd="0" presId="urn:microsoft.com/office/officeart/2005/8/layout/radial6"/>
    <dgm:cxn modelId="{B723AE44-43CD-47D2-BDDE-C3B862527AB9}" type="presParOf" srcId="{59B1F004-C0F8-4A66-9AAE-9B959D471077}" destId="{7429FFE2-F800-4C0E-B557-7E135136FE40}" srcOrd="16" destOrd="0" presId="urn:microsoft.com/office/officeart/2005/8/layout/radial6"/>
    <dgm:cxn modelId="{09C2328B-DED9-4C3A-8B2A-E5E49913A77D}" type="presParOf" srcId="{59B1F004-C0F8-4A66-9AAE-9B959D471077}" destId="{E600957B-3C8D-4F43-B76C-F8E1D9BAA5B1}" srcOrd="17" destOrd="0" presId="urn:microsoft.com/office/officeart/2005/8/layout/radial6"/>
    <dgm:cxn modelId="{27C3E55C-1CE0-4F4F-B92F-3BD898D3C3E5}" type="presParOf" srcId="{59B1F004-C0F8-4A66-9AAE-9B959D471077}" destId="{EAEF9280-8059-4EF1-88C1-71F3E39FA138}" srcOrd="18" destOrd="0" presId="urn:microsoft.com/office/officeart/2005/8/layout/radial6"/>
    <dgm:cxn modelId="{DA7CEE23-F4A3-4061-A8E0-52FC5BC0440E}" type="presParOf" srcId="{59B1F004-C0F8-4A66-9AAE-9B959D471077}" destId="{D74F3502-36B6-4179-A26A-7737E78B026B}" srcOrd="19" destOrd="0" presId="urn:microsoft.com/office/officeart/2005/8/layout/radial6"/>
    <dgm:cxn modelId="{9A636D31-EFE9-4761-B9C0-B20A432D71BB}" type="presParOf" srcId="{59B1F004-C0F8-4A66-9AAE-9B959D471077}" destId="{F947F65F-1431-4E67-BA66-40D0A018D693}" srcOrd="20" destOrd="0" presId="urn:microsoft.com/office/officeart/2005/8/layout/radial6"/>
    <dgm:cxn modelId="{FF798A58-F40D-42B3-A424-6CE644677925}" type="presParOf" srcId="{59B1F004-C0F8-4A66-9AAE-9B959D471077}" destId="{446615B6-8C4B-40FA-A7EA-47413919F9A9}"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615B6-8C4B-40FA-A7EA-47413919F9A9}">
      <dsp:nvSpPr>
        <dsp:cNvPr id="0" name=""/>
        <dsp:cNvSpPr/>
      </dsp:nvSpPr>
      <dsp:spPr>
        <a:xfrm>
          <a:off x="3507290" y="489685"/>
          <a:ext cx="3878357" cy="3878357"/>
        </a:xfrm>
        <a:prstGeom prst="blockArc">
          <a:avLst>
            <a:gd name="adj1" fmla="val 13114286"/>
            <a:gd name="adj2" fmla="val 16200000"/>
            <a:gd name="adj3" fmla="val 3906"/>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EF9280-8059-4EF1-88C1-71F3E39FA138}">
      <dsp:nvSpPr>
        <dsp:cNvPr id="0" name=""/>
        <dsp:cNvSpPr/>
      </dsp:nvSpPr>
      <dsp:spPr>
        <a:xfrm>
          <a:off x="3507290" y="489685"/>
          <a:ext cx="3878357" cy="3878357"/>
        </a:xfrm>
        <a:prstGeom prst="blockArc">
          <a:avLst>
            <a:gd name="adj1" fmla="val 10028571"/>
            <a:gd name="adj2" fmla="val 13114286"/>
            <a:gd name="adj3" fmla="val 3906"/>
          </a:avLst>
        </a:prstGeom>
        <a:solidFill>
          <a:schemeClr val="accent5">
            <a:hueOff val="-6127787"/>
            <a:satOff val="-8523"/>
            <a:lumOff val="-326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4506F1-DD44-466A-8895-0358FD88F367}">
      <dsp:nvSpPr>
        <dsp:cNvPr id="0" name=""/>
        <dsp:cNvSpPr/>
      </dsp:nvSpPr>
      <dsp:spPr>
        <a:xfrm>
          <a:off x="3507290" y="489685"/>
          <a:ext cx="3878357" cy="3878357"/>
        </a:xfrm>
        <a:prstGeom prst="blockArc">
          <a:avLst>
            <a:gd name="adj1" fmla="val 6942857"/>
            <a:gd name="adj2" fmla="val 10028571"/>
            <a:gd name="adj3" fmla="val 3906"/>
          </a:avLst>
        </a:prstGeom>
        <a:solidFill>
          <a:schemeClr val="accent5">
            <a:hueOff val="-4902230"/>
            <a:satOff val="-6819"/>
            <a:lumOff val="-26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963A19-BC6E-4251-9AB5-EBA5CBC7ED40}">
      <dsp:nvSpPr>
        <dsp:cNvPr id="0" name=""/>
        <dsp:cNvSpPr/>
      </dsp:nvSpPr>
      <dsp:spPr>
        <a:xfrm>
          <a:off x="3507290" y="489685"/>
          <a:ext cx="3878357" cy="3878357"/>
        </a:xfrm>
        <a:prstGeom prst="blockArc">
          <a:avLst>
            <a:gd name="adj1" fmla="val 3857143"/>
            <a:gd name="adj2" fmla="val 6942857"/>
            <a:gd name="adj3" fmla="val 3906"/>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AA2A9F-CD63-45E9-B209-F6E720544DF5}">
      <dsp:nvSpPr>
        <dsp:cNvPr id="0" name=""/>
        <dsp:cNvSpPr/>
      </dsp:nvSpPr>
      <dsp:spPr>
        <a:xfrm>
          <a:off x="3507290" y="489685"/>
          <a:ext cx="3878357" cy="3878357"/>
        </a:xfrm>
        <a:prstGeom prst="blockArc">
          <a:avLst>
            <a:gd name="adj1" fmla="val 771429"/>
            <a:gd name="adj2" fmla="val 3857143"/>
            <a:gd name="adj3" fmla="val 3906"/>
          </a:avLst>
        </a:prstGeom>
        <a:solidFill>
          <a:schemeClr val="accent5">
            <a:hueOff val="-2451115"/>
            <a:satOff val="-3409"/>
            <a:lumOff val="-130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7971D0-38BF-4862-B368-427D25C954B4}">
      <dsp:nvSpPr>
        <dsp:cNvPr id="0" name=""/>
        <dsp:cNvSpPr/>
      </dsp:nvSpPr>
      <dsp:spPr>
        <a:xfrm>
          <a:off x="3507290" y="489685"/>
          <a:ext cx="3878357" cy="3878357"/>
        </a:xfrm>
        <a:prstGeom prst="blockArc">
          <a:avLst>
            <a:gd name="adj1" fmla="val 19285714"/>
            <a:gd name="adj2" fmla="val 771429"/>
            <a:gd name="adj3" fmla="val 3906"/>
          </a:avLst>
        </a:prstGeom>
        <a:solidFill>
          <a:schemeClr val="accent5">
            <a:hueOff val="-1225557"/>
            <a:satOff val="-1705"/>
            <a:lumOff val="-65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7A66EE-DED5-47C2-B954-7A07A7902D37}">
      <dsp:nvSpPr>
        <dsp:cNvPr id="0" name=""/>
        <dsp:cNvSpPr/>
      </dsp:nvSpPr>
      <dsp:spPr>
        <a:xfrm>
          <a:off x="3507290" y="489685"/>
          <a:ext cx="3878357" cy="3878357"/>
        </a:xfrm>
        <a:prstGeom prst="blockArc">
          <a:avLst>
            <a:gd name="adj1" fmla="val 16200000"/>
            <a:gd name="adj2" fmla="val 19285714"/>
            <a:gd name="adj3" fmla="val 390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4BEF8A-2ACF-4826-92F4-432574882A05}">
      <dsp:nvSpPr>
        <dsp:cNvPr id="0" name=""/>
        <dsp:cNvSpPr/>
      </dsp:nvSpPr>
      <dsp:spPr>
        <a:xfrm>
          <a:off x="4695048" y="1677443"/>
          <a:ext cx="1502840" cy="150284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UY" sz="2000" kern="1200"/>
            <a:t>Grupo de trabajo</a:t>
          </a:r>
        </a:p>
      </dsp:txBody>
      <dsp:txXfrm>
        <a:off x="4915134" y="1897529"/>
        <a:ext cx="1062668" cy="1062668"/>
      </dsp:txXfrm>
    </dsp:sp>
    <dsp:sp modelId="{DEBCE7EF-3407-46AD-9CF4-0746040D76FF}">
      <dsp:nvSpPr>
        <dsp:cNvPr id="0" name=""/>
        <dsp:cNvSpPr/>
      </dsp:nvSpPr>
      <dsp:spPr>
        <a:xfrm>
          <a:off x="4920474" y="1562"/>
          <a:ext cx="1051988" cy="105198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UY" sz="800" kern="1200"/>
            <a:t>Academia</a:t>
          </a:r>
        </a:p>
      </dsp:txBody>
      <dsp:txXfrm>
        <a:off x="5074534" y="155622"/>
        <a:ext cx="743868" cy="743868"/>
      </dsp:txXfrm>
    </dsp:sp>
    <dsp:sp modelId="{4DF06997-4DC6-45CC-B3E8-728F0FF39578}">
      <dsp:nvSpPr>
        <dsp:cNvPr id="0" name=""/>
        <dsp:cNvSpPr/>
      </dsp:nvSpPr>
      <dsp:spPr>
        <a:xfrm>
          <a:off x="6406976" y="717423"/>
          <a:ext cx="1051988" cy="1051988"/>
        </a:xfrm>
        <a:prstGeom prst="ellipse">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UY" sz="800" kern="1200"/>
            <a:t>Sociedad civil</a:t>
          </a:r>
        </a:p>
      </dsp:txBody>
      <dsp:txXfrm>
        <a:off x="6561036" y="871483"/>
        <a:ext cx="743868" cy="743868"/>
      </dsp:txXfrm>
    </dsp:sp>
    <dsp:sp modelId="{041AA28B-0031-427E-A119-9007C7D30AA6}">
      <dsp:nvSpPr>
        <dsp:cNvPr id="0" name=""/>
        <dsp:cNvSpPr/>
      </dsp:nvSpPr>
      <dsp:spPr>
        <a:xfrm>
          <a:off x="6720670" y="2325950"/>
          <a:ext cx="1158870" cy="1051988"/>
        </a:xfrm>
        <a:prstGeom prst="ellipse">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UY" sz="800" kern="1200"/>
            <a:t>Cámaras empresariales</a:t>
          </a:r>
        </a:p>
      </dsp:txBody>
      <dsp:txXfrm>
        <a:off x="6890383" y="2480010"/>
        <a:ext cx="819444" cy="743868"/>
      </dsp:txXfrm>
    </dsp:sp>
    <dsp:sp modelId="{993A3D81-A960-458E-9BCB-552BE3E9E606}">
      <dsp:nvSpPr>
        <dsp:cNvPr id="0" name=""/>
        <dsp:cNvSpPr/>
      </dsp:nvSpPr>
      <dsp:spPr>
        <a:xfrm>
          <a:off x="5745420" y="3615887"/>
          <a:ext cx="1051988" cy="1051988"/>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UY" sz="1000" kern="1200"/>
            <a:t>Grandes importadores</a:t>
          </a:r>
        </a:p>
      </dsp:txBody>
      <dsp:txXfrm>
        <a:off x="5899480" y="3769947"/>
        <a:ext cx="743868" cy="743868"/>
      </dsp:txXfrm>
    </dsp:sp>
    <dsp:sp modelId="{390B1D01-D019-41C2-B5AD-B67CF82B4B60}">
      <dsp:nvSpPr>
        <dsp:cNvPr id="0" name=""/>
        <dsp:cNvSpPr/>
      </dsp:nvSpPr>
      <dsp:spPr>
        <a:xfrm>
          <a:off x="4095528" y="3615887"/>
          <a:ext cx="1051988" cy="1051988"/>
        </a:xfrm>
        <a:prstGeom prst="ellipse">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UY" sz="800" kern="1200"/>
            <a:t>Operadores de telefonía</a:t>
          </a:r>
        </a:p>
      </dsp:txBody>
      <dsp:txXfrm>
        <a:off x="4249588" y="3769947"/>
        <a:ext cx="743868" cy="743868"/>
      </dsp:txXfrm>
    </dsp:sp>
    <dsp:sp modelId="{7429FFE2-F800-4C0E-B557-7E135136FE40}">
      <dsp:nvSpPr>
        <dsp:cNvPr id="0" name=""/>
        <dsp:cNvSpPr/>
      </dsp:nvSpPr>
      <dsp:spPr>
        <a:xfrm>
          <a:off x="2938799" y="2177598"/>
          <a:ext cx="1308063" cy="1348691"/>
        </a:xfrm>
        <a:prstGeom prst="ellipse">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UY" sz="700" kern="1200"/>
            <a:t>Gobiernos Departamentales</a:t>
          </a:r>
        </a:p>
      </dsp:txBody>
      <dsp:txXfrm>
        <a:off x="3130360" y="2375109"/>
        <a:ext cx="924941" cy="953669"/>
      </dsp:txXfrm>
    </dsp:sp>
    <dsp:sp modelId="{D74F3502-36B6-4179-A26A-7737E78B026B}">
      <dsp:nvSpPr>
        <dsp:cNvPr id="0" name=""/>
        <dsp:cNvSpPr/>
      </dsp:nvSpPr>
      <dsp:spPr>
        <a:xfrm>
          <a:off x="3433972" y="717423"/>
          <a:ext cx="1051988" cy="1051988"/>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UY" sz="800" kern="1200"/>
            <a:t>Ministerios</a:t>
          </a:r>
        </a:p>
      </dsp:txBody>
      <dsp:txXfrm>
        <a:off x="3588032" y="871483"/>
        <a:ext cx="743868" cy="74386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UY"/>
          </a:p>
        </p:txBody>
      </p:sp>
      <p:sp>
        <p:nvSpPr>
          <p:cNvPr id="4" name="Marcador de fecha 3"/>
          <p:cNvSpPr>
            <a:spLocks noGrp="1"/>
          </p:cNvSpPr>
          <p:nvPr>
            <p:ph type="dt" sz="half" idx="10"/>
          </p:nvPr>
        </p:nvSpPr>
        <p:spPr/>
        <p:txBody>
          <a:bodyPr/>
          <a:lstStyle/>
          <a:p>
            <a:fld id="{4970BE02-C8F3-4044-844E-2A0CB0E6A1BA}" type="datetimeFigureOut">
              <a:rPr lang="es-UY" smtClean="0"/>
              <a:t>13/10/2023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45901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4970BE02-C8F3-4044-844E-2A0CB0E6A1BA}" type="datetimeFigureOut">
              <a:rPr lang="es-UY" smtClean="0"/>
              <a:t>13/10/2023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322541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4970BE02-C8F3-4044-844E-2A0CB0E6A1BA}" type="datetimeFigureOut">
              <a:rPr lang="es-UY" smtClean="0"/>
              <a:t>13/10/2023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295244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4970BE02-C8F3-4044-844E-2A0CB0E6A1BA}" type="datetimeFigureOut">
              <a:rPr lang="es-UY" smtClean="0"/>
              <a:t>13/10/2023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377571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970BE02-C8F3-4044-844E-2A0CB0E6A1BA}" type="datetimeFigureOut">
              <a:rPr lang="es-UY" smtClean="0"/>
              <a:t>13/10/2023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386323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4"/>
          <p:cNvSpPr>
            <a:spLocks noGrp="1"/>
          </p:cNvSpPr>
          <p:nvPr>
            <p:ph type="dt" sz="half" idx="10"/>
          </p:nvPr>
        </p:nvSpPr>
        <p:spPr/>
        <p:txBody>
          <a:bodyPr/>
          <a:lstStyle/>
          <a:p>
            <a:fld id="{4970BE02-C8F3-4044-844E-2A0CB0E6A1BA}" type="datetimeFigureOut">
              <a:rPr lang="es-UY" smtClean="0"/>
              <a:t>13/10/2023</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3761061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6"/>
          <p:cNvSpPr>
            <a:spLocks noGrp="1"/>
          </p:cNvSpPr>
          <p:nvPr>
            <p:ph type="dt" sz="half" idx="10"/>
          </p:nvPr>
        </p:nvSpPr>
        <p:spPr/>
        <p:txBody>
          <a:bodyPr/>
          <a:lstStyle/>
          <a:p>
            <a:fld id="{4970BE02-C8F3-4044-844E-2A0CB0E6A1BA}" type="datetimeFigureOut">
              <a:rPr lang="es-UY" smtClean="0"/>
              <a:t>13/10/2023</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420902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2"/>
          <p:cNvSpPr>
            <a:spLocks noGrp="1"/>
          </p:cNvSpPr>
          <p:nvPr>
            <p:ph type="dt" sz="half" idx="10"/>
          </p:nvPr>
        </p:nvSpPr>
        <p:spPr/>
        <p:txBody>
          <a:bodyPr/>
          <a:lstStyle/>
          <a:p>
            <a:fld id="{4970BE02-C8F3-4044-844E-2A0CB0E6A1BA}" type="datetimeFigureOut">
              <a:rPr lang="es-UY" smtClean="0"/>
              <a:t>13/10/2023</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76186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970BE02-C8F3-4044-844E-2A0CB0E6A1BA}" type="datetimeFigureOut">
              <a:rPr lang="es-UY" smtClean="0"/>
              <a:t>13/10/2023</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345387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970BE02-C8F3-4044-844E-2A0CB0E6A1BA}" type="datetimeFigureOut">
              <a:rPr lang="es-UY" smtClean="0"/>
              <a:t>13/10/2023</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302499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970BE02-C8F3-4044-844E-2A0CB0E6A1BA}" type="datetimeFigureOut">
              <a:rPr lang="es-UY" smtClean="0"/>
              <a:t>13/10/2023</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98D48A62-B5F3-4A0C-ADFA-A6FCA3562E01}" type="slidenum">
              <a:rPr lang="es-UY" smtClean="0"/>
              <a:t>‹Nº›</a:t>
            </a:fld>
            <a:endParaRPr lang="es-UY"/>
          </a:p>
        </p:txBody>
      </p:sp>
    </p:spTree>
    <p:extLst>
      <p:ext uri="{BB962C8B-B14F-4D97-AF65-F5344CB8AC3E}">
        <p14:creationId xmlns:p14="http://schemas.microsoft.com/office/powerpoint/2010/main" val="318828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0BE02-C8F3-4044-844E-2A0CB0E6A1BA}" type="datetimeFigureOut">
              <a:rPr lang="es-UY" smtClean="0"/>
              <a:t>13/10/2023</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48A62-B5F3-4A0C-ADFA-A6FCA3562E01}" type="slidenum">
              <a:rPr lang="es-UY" smtClean="0"/>
              <a:t>‹Nº›</a:t>
            </a:fld>
            <a:endParaRPr lang="es-UY"/>
          </a:p>
        </p:txBody>
      </p:sp>
    </p:spTree>
    <p:extLst>
      <p:ext uri="{BB962C8B-B14F-4D97-AF65-F5344CB8AC3E}">
        <p14:creationId xmlns:p14="http://schemas.microsoft.com/office/powerpoint/2010/main" val="1869337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UY" dirty="0" smtClean="0"/>
              <a:t>Proceso de reglamentación</a:t>
            </a:r>
            <a:endParaRPr lang="es-UY" dirty="0"/>
          </a:p>
        </p:txBody>
      </p:sp>
      <p:sp>
        <p:nvSpPr>
          <p:cNvPr id="3" name="Subtítulo 2"/>
          <p:cNvSpPr>
            <a:spLocks noGrp="1"/>
          </p:cNvSpPr>
          <p:nvPr>
            <p:ph type="subTitle" idx="1"/>
          </p:nvPr>
        </p:nvSpPr>
        <p:spPr/>
        <p:txBody>
          <a:bodyPr/>
          <a:lstStyle/>
          <a:p>
            <a:endParaRPr lang="es-UY"/>
          </a:p>
        </p:txBody>
      </p:sp>
    </p:spTree>
    <p:extLst>
      <p:ext uri="{BB962C8B-B14F-4D97-AF65-F5344CB8AC3E}">
        <p14:creationId xmlns:p14="http://schemas.microsoft.com/office/powerpoint/2010/main" val="278538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oogle Shape;767;p43"/>
          <p:cNvCxnSpPr/>
          <p:nvPr/>
        </p:nvCxnSpPr>
        <p:spPr>
          <a:xfrm>
            <a:off x="2787463" y="2971694"/>
            <a:ext cx="6420900" cy="0"/>
          </a:xfrm>
          <a:prstGeom prst="straightConnector1">
            <a:avLst/>
          </a:prstGeom>
          <a:noFill/>
          <a:ln w="28575" cap="flat" cmpd="sng">
            <a:solidFill>
              <a:srgbClr val="FFFFFF"/>
            </a:solidFill>
            <a:prstDash val="solid"/>
            <a:round/>
            <a:headEnd type="none" w="med" len="med"/>
            <a:tailEnd type="none" w="med" len="med"/>
          </a:ln>
        </p:spPr>
      </p:cxnSp>
      <p:grpSp>
        <p:nvGrpSpPr>
          <p:cNvPr id="7" name="Google Shape;768;p43"/>
          <p:cNvGrpSpPr/>
          <p:nvPr/>
        </p:nvGrpSpPr>
        <p:grpSpPr>
          <a:xfrm>
            <a:off x="1928090" y="2100339"/>
            <a:ext cx="574550" cy="883745"/>
            <a:chOff x="3365973" y="803668"/>
            <a:chExt cx="1361492" cy="2094182"/>
          </a:xfrm>
        </p:grpSpPr>
        <p:sp>
          <p:nvSpPr>
            <p:cNvPr id="8" name="Google Shape;769;p43"/>
            <p:cNvSpPr/>
            <p:nvPr/>
          </p:nvSpPr>
          <p:spPr>
            <a:xfrm>
              <a:off x="3365973" y="803668"/>
              <a:ext cx="1361492" cy="1768081"/>
            </a:xfrm>
            <a:custGeom>
              <a:avLst/>
              <a:gdLst/>
              <a:ahLst/>
              <a:cxnLst/>
              <a:rect l="l" t="t" r="r" b="b"/>
              <a:pathLst>
                <a:path w="2847" h="3697" extrusionOk="0">
                  <a:moveTo>
                    <a:pt x="1402" y="290"/>
                  </a:moveTo>
                  <a:cubicBezTo>
                    <a:pt x="1667" y="290"/>
                    <a:pt x="1936" y="387"/>
                    <a:pt x="2157" y="604"/>
                  </a:cubicBezTo>
                  <a:cubicBezTo>
                    <a:pt x="2847" y="1294"/>
                    <a:pt x="2354" y="2465"/>
                    <a:pt x="1393" y="2465"/>
                  </a:cubicBezTo>
                  <a:cubicBezTo>
                    <a:pt x="789" y="2465"/>
                    <a:pt x="296" y="1984"/>
                    <a:pt x="296" y="1393"/>
                  </a:cubicBezTo>
                  <a:cubicBezTo>
                    <a:pt x="296" y="730"/>
                    <a:pt x="838" y="290"/>
                    <a:pt x="1402" y="290"/>
                  </a:cubicBezTo>
                  <a:close/>
                  <a:moveTo>
                    <a:pt x="1380" y="0"/>
                  </a:moveTo>
                  <a:cubicBezTo>
                    <a:pt x="617" y="0"/>
                    <a:pt x="1" y="641"/>
                    <a:pt x="25" y="1405"/>
                  </a:cubicBezTo>
                  <a:cubicBezTo>
                    <a:pt x="25" y="2452"/>
                    <a:pt x="1220" y="3561"/>
                    <a:pt x="1368" y="3697"/>
                  </a:cubicBezTo>
                  <a:lnTo>
                    <a:pt x="1405" y="3697"/>
                  </a:lnTo>
                  <a:cubicBezTo>
                    <a:pt x="1565" y="3549"/>
                    <a:pt x="2748" y="2502"/>
                    <a:pt x="2748" y="1405"/>
                  </a:cubicBezTo>
                  <a:cubicBezTo>
                    <a:pt x="2773" y="641"/>
                    <a:pt x="2157" y="0"/>
                    <a:pt x="1380" y="0"/>
                  </a:cubicBezTo>
                  <a:close/>
                </a:path>
              </a:pathLst>
            </a:custGeom>
            <a:solidFill>
              <a:srgbClr val="59D0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 name="Google Shape;770;p43"/>
            <p:cNvSpPr/>
            <p:nvPr/>
          </p:nvSpPr>
          <p:spPr>
            <a:xfrm>
              <a:off x="3864295" y="2571750"/>
              <a:ext cx="326100" cy="326100"/>
            </a:xfrm>
            <a:prstGeom prst="donut">
              <a:avLst>
                <a:gd name="adj" fmla="val 25000"/>
              </a:avLst>
            </a:prstGeom>
            <a:solidFill>
              <a:srgbClr val="59D0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 name="Google Shape;771;p43"/>
          <p:cNvGrpSpPr/>
          <p:nvPr/>
        </p:nvGrpSpPr>
        <p:grpSpPr>
          <a:xfrm>
            <a:off x="6172186" y="2100339"/>
            <a:ext cx="599318" cy="883745"/>
            <a:chOff x="3365973" y="803668"/>
            <a:chExt cx="1361492" cy="2094182"/>
          </a:xfrm>
        </p:grpSpPr>
        <p:sp>
          <p:nvSpPr>
            <p:cNvPr id="11" name="Google Shape;772;p43"/>
            <p:cNvSpPr/>
            <p:nvPr/>
          </p:nvSpPr>
          <p:spPr>
            <a:xfrm>
              <a:off x="3365973" y="803668"/>
              <a:ext cx="1361492" cy="1768081"/>
            </a:xfrm>
            <a:custGeom>
              <a:avLst/>
              <a:gdLst/>
              <a:ahLst/>
              <a:cxnLst/>
              <a:rect l="l" t="t" r="r" b="b"/>
              <a:pathLst>
                <a:path w="2847" h="3697" extrusionOk="0">
                  <a:moveTo>
                    <a:pt x="1402" y="290"/>
                  </a:moveTo>
                  <a:cubicBezTo>
                    <a:pt x="1667" y="290"/>
                    <a:pt x="1936" y="387"/>
                    <a:pt x="2157" y="604"/>
                  </a:cubicBezTo>
                  <a:cubicBezTo>
                    <a:pt x="2847" y="1294"/>
                    <a:pt x="2354" y="2465"/>
                    <a:pt x="1393" y="2465"/>
                  </a:cubicBezTo>
                  <a:cubicBezTo>
                    <a:pt x="789" y="2465"/>
                    <a:pt x="296" y="1984"/>
                    <a:pt x="296" y="1393"/>
                  </a:cubicBezTo>
                  <a:cubicBezTo>
                    <a:pt x="296" y="730"/>
                    <a:pt x="838" y="290"/>
                    <a:pt x="1402" y="290"/>
                  </a:cubicBezTo>
                  <a:close/>
                  <a:moveTo>
                    <a:pt x="1380" y="0"/>
                  </a:moveTo>
                  <a:cubicBezTo>
                    <a:pt x="617" y="0"/>
                    <a:pt x="1" y="641"/>
                    <a:pt x="25" y="1405"/>
                  </a:cubicBezTo>
                  <a:cubicBezTo>
                    <a:pt x="25" y="2452"/>
                    <a:pt x="1220" y="3561"/>
                    <a:pt x="1368" y="3697"/>
                  </a:cubicBezTo>
                  <a:lnTo>
                    <a:pt x="1405" y="3697"/>
                  </a:lnTo>
                  <a:cubicBezTo>
                    <a:pt x="1565" y="3549"/>
                    <a:pt x="2748" y="2502"/>
                    <a:pt x="2748" y="1405"/>
                  </a:cubicBezTo>
                  <a:cubicBezTo>
                    <a:pt x="2773" y="641"/>
                    <a:pt x="2157" y="0"/>
                    <a:pt x="1380" y="0"/>
                  </a:cubicBezTo>
                  <a:close/>
                </a:path>
              </a:pathLst>
            </a:custGeom>
            <a:solidFill>
              <a:srgbClr val="053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 name="Google Shape;773;p43"/>
            <p:cNvSpPr/>
            <p:nvPr/>
          </p:nvSpPr>
          <p:spPr>
            <a:xfrm>
              <a:off x="3864295" y="2571750"/>
              <a:ext cx="326100" cy="326100"/>
            </a:xfrm>
            <a:prstGeom prst="donut">
              <a:avLst>
                <a:gd name="adj" fmla="val 25000"/>
              </a:avLst>
            </a:prstGeom>
            <a:solidFill>
              <a:srgbClr val="053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3" name="Google Shape;774;p43"/>
          <p:cNvGrpSpPr/>
          <p:nvPr/>
        </p:nvGrpSpPr>
        <p:grpSpPr>
          <a:xfrm>
            <a:off x="3981371" y="2100339"/>
            <a:ext cx="574550" cy="883745"/>
            <a:chOff x="3365973" y="803668"/>
            <a:chExt cx="1361492" cy="2094182"/>
          </a:xfrm>
        </p:grpSpPr>
        <p:sp>
          <p:nvSpPr>
            <p:cNvPr id="14" name="Google Shape;775;p43"/>
            <p:cNvSpPr/>
            <p:nvPr/>
          </p:nvSpPr>
          <p:spPr>
            <a:xfrm>
              <a:off x="3365973" y="803668"/>
              <a:ext cx="1361492" cy="1768081"/>
            </a:xfrm>
            <a:custGeom>
              <a:avLst/>
              <a:gdLst/>
              <a:ahLst/>
              <a:cxnLst/>
              <a:rect l="l" t="t" r="r" b="b"/>
              <a:pathLst>
                <a:path w="2847" h="3697" extrusionOk="0">
                  <a:moveTo>
                    <a:pt x="1402" y="290"/>
                  </a:moveTo>
                  <a:cubicBezTo>
                    <a:pt x="1667" y="290"/>
                    <a:pt x="1936" y="387"/>
                    <a:pt x="2157" y="604"/>
                  </a:cubicBezTo>
                  <a:cubicBezTo>
                    <a:pt x="2847" y="1294"/>
                    <a:pt x="2354" y="2465"/>
                    <a:pt x="1393" y="2465"/>
                  </a:cubicBezTo>
                  <a:cubicBezTo>
                    <a:pt x="789" y="2465"/>
                    <a:pt x="296" y="1984"/>
                    <a:pt x="296" y="1393"/>
                  </a:cubicBezTo>
                  <a:cubicBezTo>
                    <a:pt x="296" y="730"/>
                    <a:pt x="838" y="290"/>
                    <a:pt x="1402" y="290"/>
                  </a:cubicBezTo>
                  <a:close/>
                  <a:moveTo>
                    <a:pt x="1380" y="0"/>
                  </a:moveTo>
                  <a:cubicBezTo>
                    <a:pt x="617" y="0"/>
                    <a:pt x="1" y="641"/>
                    <a:pt x="25" y="1405"/>
                  </a:cubicBezTo>
                  <a:cubicBezTo>
                    <a:pt x="25" y="2452"/>
                    <a:pt x="1220" y="3561"/>
                    <a:pt x="1368" y="3697"/>
                  </a:cubicBezTo>
                  <a:lnTo>
                    <a:pt x="1405" y="3697"/>
                  </a:lnTo>
                  <a:cubicBezTo>
                    <a:pt x="1565" y="3549"/>
                    <a:pt x="2748" y="2502"/>
                    <a:pt x="2748" y="1405"/>
                  </a:cubicBezTo>
                  <a:cubicBezTo>
                    <a:pt x="2773" y="641"/>
                    <a:pt x="2157" y="0"/>
                    <a:pt x="1380" y="0"/>
                  </a:cubicBezTo>
                  <a:close/>
                </a:path>
              </a:pathLst>
            </a:custGeom>
            <a:solidFill>
              <a:srgbClr val="3FB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 name="Google Shape;776;p43"/>
            <p:cNvSpPr/>
            <p:nvPr/>
          </p:nvSpPr>
          <p:spPr>
            <a:xfrm>
              <a:off x="3864295" y="2571750"/>
              <a:ext cx="326100" cy="326100"/>
            </a:xfrm>
            <a:prstGeom prst="donut">
              <a:avLst>
                <a:gd name="adj" fmla="val 25000"/>
              </a:avLst>
            </a:prstGeom>
            <a:solidFill>
              <a:srgbClr val="3FB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6" name="Google Shape;803;p43"/>
          <p:cNvSpPr txBox="1"/>
          <p:nvPr/>
        </p:nvSpPr>
        <p:spPr>
          <a:xfrm>
            <a:off x="961636" y="3234269"/>
            <a:ext cx="2438400" cy="72281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UY" sz="1400" b="1" dirty="0" smtClean="0">
                <a:solidFill>
                  <a:srgbClr val="0070C0"/>
                </a:solidFill>
                <a:latin typeface="Oswald"/>
                <a:ea typeface="Oswald"/>
                <a:cs typeface="Oswald"/>
                <a:sym typeface="Oswald"/>
              </a:rPr>
              <a:t>29 </a:t>
            </a:r>
            <a:r>
              <a:rPr lang="es-UY" sz="1400" b="1" dirty="0">
                <a:solidFill>
                  <a:srgbClr val="0070C0"/>
                </a:solidFill>
                <a:latin typeface="Oswald"/>
                <a:ea typeface="Oswald"/>
                <a:cs typeface="Oswald"/>
                <a:sym typeface="Oswald"/>
              </a:rPr>
              <a:t>Octubre 2020</a:t>
            </a:r>
          </a:p>
          <a:p>
            <a:pPr algn="ctr"/>
            <a:r>
              <a:rPr lang="es-UY" sz="1400" b="1" dirty="0">
                <a:solidFill>
                  <a:srgbClr val="0070C0"/>
                </a:solidFill>
                <a:latin typeface="Oswald"/>
                <a:ea typeface="Oswald"/>
                <a:cs typeface="Oswald"/>
                <a:sym typeface="Oswald"/>
              </a:rPr>
              <a:t>14.00 </a:t>
            </a:r>
            <a:endParaRPr sz="1400" b="1" dirty="0">
              <a:solidFill>
                <a:srgbClr val="0070C0"/>
              </a:solidFill>
              <a:latin typeface="Oswald"/>
              <a:ea typeface="Oswald"/>
              <a:cs typeface="Oswald"/>
              <a:sym typeface="Oswald"/>
            </a:endParaRPr>
          </a:p>
        </p:txBody>
      </p:sp>
      <p:sp>
        <p:nvSpPr>
          <p:cNvPr id="17" name="Google Shape;804;p43"/>
          <p:cNvSpPr txBox="1"/>
          <p:nvPr/>
        </p:nvSpPr>
        <p:spPr>
          <a:xfrm>
            <a:off x="1132219" y="3957080"/>
            <a:ext cx="2097234" cy="883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400" dirty="0" smtClean="0">
                <a:solidFill>
                  <a:srgbClr val="0070C0"/>
                </a:solidFill>
                <a:latin typeface="Open Sans"/>
                <a:ea typeface="Open Sans"/>
                <a:cs typeface="Open Sans"/>
                <a:sym typeface="Open Sans"/>
              </a:rPr>
              <a:t>Conformación grupo de trabajo</a:t>
            </a:r>
          </a:p>
          <a:p>
            <a:pPr marL="0" lvl="0" indent="0" algn="ctr" rtl="0">
              <a:lnSpc>
                <a:spcPct val="115000"/>
              </a:lnSpc>
              <a:spcBef>
                <a:spcPts val="0"/>
              </a:spcBef>
              <a:spcAft>
                <a:spcPts val="1600"/>
              </a:spcAft>
              <a:buNone/>
            </a:pPr>
            <a:r>
              <a:rPr lang="en" sz="1400" dirty="0" smtClean="0">
                <a:solidFill>
                  <a:srgbClr val="0070C0"/>
                </a:solidFill>
                <a:latin typeface="Open Sans"/>
                <a:ea typeface="Open Sans"/>
                <a:cs typeface="Open Sans"/>
                <a:sym typeface="Open Sans"/>
              </a:rPr>
              <a:t>Inicio </a:t>
            </a:r>
            <a:r>
              <a:rPr lang="en" sz="1400" dirty="0">
                <a:solidFill>
                  <a:srgbClr val="0070C0"/>
                </a:solidFill>
                <a:latin typeface="Open Sans"/>
                <a:ea typeface="Open Sans"/>
                <a:cs typeface="Open Sans"/>
                <a:sym typeface="Open Sans"/>
              </a:rPr>
              <a:t>de </a:t>
            </a:r>
            <a:r>
              <a:rPr lang="en" sz="1400" dirty="0" smtClean="0">
                <a:solidFill>
                  <a:srgbClr val="0070C0"/>
                </a:solidFill>
                <a:latin typeface="Open Sans"/>
                <a:ea typeface="Open Sans"/>
                <a:cs typeface="Open Sans"/>
                <a:sym typeface="Open Sans"/>
              </a:rPr>
              <a:t>proceso </a:t>
            </a:r>
            <a:r>
              <a:rPr lang="en" sz="1400" dirty="0">
                <a:solidFill>
                  <a:srgbClr val="0070C0"/>
                </a:solidFill>
                <a:latin typeface="Open Sans"/>
                <a:ea typeface="Open Sans"/>
                <a:cs typeface="Open Sans"/>
                <a:sym typeface="Open Sans"/>
              </a:rPr>
              <a:t>de elaboración de propuesta técnica.</a:t>
            </a:r>
            <a:endParaRPr sz="1400" dirty="0">
              <a:solidFill>
                <a:srgbClr val="0070C0"/>
              </a:solidFill>
              <a:latin typeface="Open Sans"/>
              <a:ea typeface="Open Sans"/>
              <a:cs typeface="Open Sans"/>
              <a:sym typeface="Open Sans"/>
            </a:endParaRPr>
          </a:p>
        </p:txBody>
      </p:sp>
      <p:sp>
        <p:nvSpPr>
          <p:cNvPr id="18" name="Google Shape;805;p43"/>
          <p:cNvSpPr txBox="1"/>
          <p:nvPr/>
        </p:nvSpPr>
        <p:spPr>
          <a:xfrm>
            <a:off x="3570427" y="3384875"/>
            <a:ext cx="1517700" cy="4371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1400" b="1" dirty="0" smtClean="0">
                <a:solidFill>
                  <a:schemeClr val="tx1">
                    <a:lumMod val="85000"/>
                    <a:lumOff val="15000"/>
                  </a:schemeClr>
                </a:solidFill>
                <a:latin typeface="Oswald"/>
                <a:ea typeface="Oswald"/>
                <a:cs typeface="Oswald"/>
                <a:sym typeface="Oswald"/>
              </a:rPr>
              <a:t>04 de agosto 2021</a:t>
            </a:r>
            <a:endParaRPr sz="1400" b="1" dirty="0">
              <a:solidFill>
                <a:schemeClr val="tx1">
                  <a:lumMod val="85000"/>
                  <a:lumOff val="15000"/>
                </a:schemeClr>
              </a:solidFill>
              <a:latin typeface="Oswald"/>
              <a:ea typeface="Oswald"/>
              <a:cs typeface="Oswald"/>
              <a:sym typeface="Oswald"/>
            </a:endParaRPr>
          </a:p>
        </p:txBody>
      </p:sp>
      <p:sp>
        <p:nvSpPr>
          <p:cNvPr id="19" name="Google Shape;806;p43"/>
          <p:cNvSpPr txBox="1"/>
          <p:nvPr/>
        </p:nvSpPr>
        <p:spPr>
          <a:xfrm>
            <a:off x="3570427" y="3957080"/>
            <a:ext cx="1517700" cy="883800"/>
          </a:xfrm>
          <a:prstGeom prst="rect">
            <a:avLst/>
          </a:prstGeom>
          <a:noFill/>
          <a:ln>
            <a:noFill/>
          </a:ln>
        </p:spPr>
        <p:txBody>
          <a:bodyPr spcFirstLastPara="1" wrap="square" lIns="91425" tIns="91425" rIns="91425" bIns="91425" anchor="t" anchorCtr="0">
            <a:noAutofit/>
          </a:bodyPr>
          <a:lstStyle/>
          <a:p>
            <a:pPr lvl="0" algn="ctr">
              <a:lnSpc>
                <a:spcPct val="115000"/>
              </a:lnSpc>
              <a:spcAft>
                <a:spcPts val="1600"/>
              </a:spcAft>
            </a:pPr>
            <a:r>
              <a:rPr lang="es-ES" sz="1400" dirty="0" smtClean="0">
                <a:solidFill>
                  <a:schemeClr val="tx1">
                    <a:lumMod val="85000"/>
                    <a:lumOff val="15000"/>
                  </a:schemeClr>
                </a:solidFill>
                <a:latin typeface="Open Sans"/>
                <a:ea typeface="Open Sans"/>
                <a:cs typeface="Open Sans"/>
                <a:sym typeface="Open Sans"/>
              </a:rPr>
              <a:t>Fin del trabajo del grupo </a:t>
            </a:r>
          </a:p>
          <a:p>
            <a:pPr lvl="0" algn="ctr">
              <a:lnSpc>
                <a:spcPct val="115000"/>
              </a:lnSpc>
              <a:spcAft>
                <a:spcPts val="1600"/>
              </a:spcAft>
            </a:pPr>
            <a:r>
              <a:rPr lang="es-ES" sz="1400" dirty="0" smtClean="0">
                <a:solidFill>
                  <a:schemeClr val="tx1">
                    <a:lumMod val="85000"/>
                    <a:lumOff val="15000"/>
                  </a:schemeClr>
                </a:solidFill>
                <a:latin typeface="Open Sans"/>
                <a:ea typeface="Open Sans"/>
                <a:cs typeface="Open Sans"/>
                <a:sym typeface="Open Sans"/>
              </a:rPr>
              <a:t>Borrador </a:t>
            </a:r>
            <a:r>
              <a:rPr lang="es-ES" sz="1400" dirty="0">
                <a:solidFill>
                  <a:schemeClr val="tx1">
                    <a:lumMod val="85000"/>
                    <a:lumOff val="15000"/>
                  </a:schemeClr>
                </a:solidFill>
                <a:latin typeface="Open Sans"/>
                <a:ea typeface="Open Sans"/>
                <a:cs typeface="Open Sans"/>
                <a:sym typeface="Open Sans"/>
              </a:rPr>
              <a:t>de </a:t>
            </a:r>
            <a:r>
              <a:rPr lang="es-ES" sz="1400" dirty="0" smtClean="0">
                <a:solidFill>
                  <a:schemeClr val="tx1">
                    <a:lumMod val="85000"/>
                    <a:lumOff val="15000"/>
                  </a:schemeClr>
                </a:solidFill>
                <a:latin typeface="Open Sans"/>
                <a:ea typeface="Open Sans"/>
                <a:cs typeface="Open Sans"/>
                <a:sym typeface="Open Sans"/>
              </a:rPr>
              <a:t>propuesta </a:t>
            </a:r>
            <a:r>
              <a:rPr lang="es-ES" sz="1400" dirty="0">
                <a:solidFill>
                  <a:schemeClr val="tx1">
                    <a:lumMod val="85000"/>
                    <a:lumOff val="15000"/>
                  </a:schemeClr>
                </a:solidFill>
                <a:latin typeface="Open Sans"/>
                <a:ea typeface="Open Sans"/>
                <a:cs typeface="Open Sans"/>
                <a:sym typeface="Open Sans"/>
              </a:rPr>
              <a:t>técnica.</a:t>
            </a:r>
          </a:p>
        </p:txBody>
      </p:sp>
      <p:sp>
        <p:nvSpPr>
          <p:cNvPr id="20" name="Google Shape;807;p43"/>
          <p:cNvSpPr txBox="1"/>
          <p:nvPr/>
        </p:nvSpPr>
        <p:spPr>
          <a:xfrm>
            <a:off x="5756143" y="3228659"/>
            <a:ext cx="1517700" cy="4371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1400" b="1" dirty="0" smtClean="0">
                <a:solidFill>
                  <a:schemeClr val="tx1">
                    <a:lumMod val="85000"/>
                    <a:lumOff val="15000"/>
                  </a:schemeClr>
                </a:solidFill>
                <a:latin typeface="Oswald"/>
                <a:ea typeface="Oswald"/>
                <a:cs typeface="Oswald"/>
                <a:sym typeface="Oswald"/>
              </a:rPr>
              <a:t>2021-2022</a:t>
            </a:r>
            <a:endParaRPr sz="1400" b="1" dirty="0">
              <a:solidFill>
                <a:schemeClr val="tx1">
                  <a:lumMod val="85000"/>
                  <a:lumOff val="15000"/>
                </a:schemeClr>
              </a:solidFill>
              <a:latin typeface="Oswald"/>
              <a:ea typeface="Oswald"/>
              <a:cs typeface="Oswald"/>
              <a:sym typeface="Oswald"/>
            </a:endParaRPr>
          </a:p>
        </p:txBody>
      </p:sp>
      <p:sp>
        <p:nvSpPr>
          <p:cNvPr id="21" name="Google Shape;808;p43"/>
          <p:cNvSpPr txBox="1"/>
          <p:nvPr/>
        </p:nvSpPr>
        <p:spPr>
          <a:xfrm>
            <a:off x="5751858" y="3957080"/>
            <a:ext cx="1517700" cy="883800"/>
          </a:xfrm>
          <a:prstGeom prst="rect">
            <a:avLst/>
          </a:prstGeom>
          <a:noFill/>
          <a:ln>
            <a:noFill/>
          </a:ln>
        </p:spPr>
        <p:txBody>
          <a:bodyPr spcFirstLastPara="1" wrap="square" lIns="91425" tIns="91425" rIns="91425" bIns="91425" anchor="t" anchorCtr="0">
            <a:noAutofit/>
          </a:bodyPr>
          <a:lstStyle/>
          <a:p>
            <a:pPr algn="ctr">
              <a:lnSpc>
                <a:spcPct val="115000"/>
              </a:lnSpc>
              <a:spcAft>
                <a:spcPts val="1600"/>
              </a:spcAft>
            </a:pPr>
            <a:r>
              <a:rPr lang="es-ES" sz="1400" dirty="0" smtClean="0">
                <a:solidFill>
                  <a:schemeClr val="tx1">
                    <a:lumMod val="85000"/>
                    <a:lumOff val="15000"/>
                  </a:schemeClr>
                </a:solidFill>
                <a:latin typeface="Open Sans"/>
                <a:ea typeface="Open Sans"/>
                <a:cs typeface="Open Sans"/>
                <a:sym typeface="Open Sans"/>
              </a:rPr>
              <a:t>Revisión jurídica que borrador de propuesta técnica</a:t>
            </a:r>
            <a:endParaRPr lang="es-ES" sz="1400" dirty="0">
              <a:solidFill>
                <a:schemeClr val="tx1">
                  <a:lumMod val="85000"/>
                  <a:lumOff val="15000"/>
                </a:schemeClr>
              </a:solidFill>
              <a:latin typeface="Open Sans"/>
              <a:ea typeface="Open Sans"/>
              <a:cs typeface="Open Sans"/>
              <a:sym typeface="Open Sans"/>
            </a:endParaRPr>
          </a:p>
          <a:p>
            <a:pPr marL="0" lvl="0" indent="0" algn="ctr" rtl="0">
              <a:lnSpc>
                <a:spcPct val="115000"/>
              </a:lnSpc>
              <a:spcBef>
                <a:spcPts val="0"/>
              </a:spcBef>
              <a:spcAft>
                <a:spcPts val="1600"/>
              </a:spcAft>
              <a:buNone/>
            </a:pPr>
            <a:endParaRPr sz="1400" dirty="0">
              <a:solidFill>
                <a:schemeClr val="tx1">
                  <a:lumMod val="85000"/>
                  <a:lumOff val="15000"/>
                </a:schemeClr>
              </a:solidFill>
              <a:latin typeface="Open Sans"/>
              <a:ea typeface="Open Sans"/>
              <a:cs typeface="Open Sans"/>
              <a:sym typeface="Open Sans"/>
            </a:endParaRPr>
          </a:p>
        </p:txBody>
      </p:sp>
      <p:cxnSp>
        <p:nvCxnSpPr>
          <p:cNvPr id="22" name="65 Conector recto"/>
          <p:cNvCxnSpPr/>
          <p:nvPr/>
        </p:nvCxnSpPr>
        <p:spPr>
          <a:xfrm>
            <a:off x="1774006" y="2902999"/>
            <a:ext cx="8496944" cy="12278"/>
          </a:xfrm>
          <a:prstGeom prst="line">
            <a:avLst/>
          </a:prstGeom>
        </p:spPr>
        <p:style>
          <a:lnRef idx="1">
            <a:schemeClr val="accent1"/>
          </a:lnRef>
          <a:fillRef idx="0">
            <a:schemeClr val="accent1"/>
          </a:fillRef>
          <a:effectRef idx="0">
            <a:schemeClr val="accent1"/>
          </a:effectRef>
          <a:fontRef idx="minor">
            <a:schemeClr val="tx1"/>
          </a:fontRef>
        </p:style>
      </p:cxnSp>
      <p:grpSp>
        <p:nvGrpSpPr>
          <p:cNvPr id="23" name="Google Shape;777;p43"/>
          <p:cNvGrpSpPr/>
          <p:nvPr/>
        </p:nvGrpSpPr>
        <p:grpSpPr>
          <a:xfrm>
            <a:off x="8480080" y="2100339"/>
            <a:ext cx="574550" cy="883745"/>
            <a:chOff x="3365973" y="803668"/>
            <a:chExt cx="1361492" cy="2094182"/>
          </a:xfrm>
        </p:grpSpPr>
        <p:sp>
          <p:nvSpPr>
            <p:cNvPr id="24" name="Google Shape;778;p43"/>
            <p:cNvSpPr/>
            <p:nvPr/>
          </p:nvSpPr>
          <p:spPr>
            <a:xfrm>
              <a:off x="3365973" y="803668"/>
              <a:ext cx="1361492" cy="1768081"/>
            </a:xfrm>
            <a:custGeom>
              <a:avLst/>
              <a:gdLst/>
              <a:ahLst/>
              <a:cxnLst/>
              <a:rect l="l" t="t" r="r" b="b"/>
              <a:pathLst>
                <a:path w="2847" h="3697" extrusionOk="0">
                  <a:moveTo>
                    <a:pt x="1402" y="290"/>
                  </a:moveTo>
                  <a:cubicBezTo>
                    <a:pt x="1667" y="290"/>
                    <a:pt x="1936" y="387"/>
                    <a:pt x="2157" y="604"/>
                  </a:cubicBezTo>
                  <a:cubicBezTo>
                    <a:pt x="2847" y="1294"/>
                    <a:pt x="2354" y="2465"/>
                    <a:pt x="1393" y="2465"/>
                  </a:cubicBezTo>
                  <a:cubicBezTo>
                    <a:pt x="789" y="2465"/>
                    <a:pt x="296" y="1984"/>
                    <a:pt x="296" y="1393"/>
                  </a:cubicBezTo>
                  <a:cubicBezTo>
                    <a:pt x="296" y="730"/>
                    <a:pt x="838" y="290"/>
                    <a:pt x="1402" y="290"/>
                  </a:cubicBezTo>
                  <a:close/>
                  <a:moveTo>
                    <a:pt x="1380" y="0"/>
                  </a:moveTo>
                  <a:cubicBezTo>
                    <a:pt x="617" y="0"/>
                    <a:pt x="1" y="641"/>
                    <a:pt x="25" y="1405"/>
                  </a:cubicBezTo>
                  <a:cubicBezTo>
                    <a:pt x="25" y="2452"/>
                    <a:pt x="1220" y="3561"/>
                    <a:pt x="1368" y="3697"/>
                  </a:cubicBezTo>
                  <a:lnTo>
                    <a:pt x="1405" y="3697"/>
                  </a:lnTo>
                  <a:cubicBezTo>
                    <a:pt x="1565" y="3549"/>
                    <a:pt x="2748" y="2502"/>
                    <a:pt x="2748" y="1405"/>
                  </a:cubicBezTo>
                  <a:cubicBezTo>
                    <a:pt x="2773" y="641"/>
                    <a:pt x="2157" y="0"/>
                    <a:pt x="1380" y="0"/>
                  </a:cubicBezTo>
                  <a:close/>
                </a:path>
              </a:pathLst>
            </a:custGeom>
            <a:solidFill>
              <a:srgbClr val="3FB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5" name="Google Shape;779;p43"/>
            <p:cNvSpPr/>
            <p:nvPr/>
          </p:nvSpPr>
          <p:spPr>
            <a:xfrm>
              <a:off x="3864295" y="2571750"/>
              <a:ext cx="326100" cy="326100"/>
            </a:xfrm>
            <a:prstGeom prst="donut">
              <a:avLst>
                <a:gd name="adj" fmla="val 25000"/>
              </a:avLst>
            </a:prstGeom>
            <a:solidFill>
              <a:srgbClr val="3FB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26" name="Google Shape;809;p43"/>
          <p:cNvSpPr txBox="1"/>
          <p:nvPr/>
        </p:nvSpPr>
        <p:spPr>
          <a:xfrm>
            <a:off x="7931522" y="3120944"/>
            <a:ext cx="1517700" cy="437100"/>
          </a:xfrm>
          <a:prstGeom prst="rect">
            <a:avLst/>
          </a:prstGeom>
          <a:noFill/>
          <a:ln>
            <a:noFill/>
          </a:ln>
        </p:spPr>
        <p:txBody>
          <a:bodyPr spcFirstLastPara="1" wrap="square" lIns="91425" tIns="91425" rIns="91425" bIns="91425" anchor="b" anchorCtr="0">
            <a:noAutofit/>
          </a:bodyPr>
          <a:lstStyle/>
          <a:p>
            <a:pPr algn="ctr"/>
            <a:r>
              <a:rPr lang="en" sz="1400" b="1" dirty="0" smtClean="0">
                <a:solidFill>
                  <a:srgbClr val="0070C0"/>
                </a:solidFill>
                <a:latin typeface="Oswald"/>
                <a:sym typeface="Oswald"/>
              </a:rPr>
              <a:t>2023</a:t>
            </a:r>
            <a:r>
              <a:rPr lang="en" sz="1400" b="1" dirty="0">
                <a:solidFill>
                  <a:schemeClr val="tx1">
                    <a:lumMod val="85000"/>
                    <a:lumOff val="15000"/>
                  </a:schemeClr>
                </a:solidFill>
                <a:latin typeface="Oswald"/>
                <a:sym typeface="Oswald"/>
              </a:rPr>
              <a:t> </a:t>
            </a:r>
            <a:endParaRPr sz="1400" b="1" dirty="0">
              <a:solidFill>
                <a:schemeClr val="tx1">
                  <a:lumMod val="85000"/>
                  <a:lumOff val="15000"/>
                </a:schemeClr>
              </a:solidFill>
              <a:latin typeface="Oswald"/>
              <a:ea typeface="Oswald"/>
              <a:cs typeface="Oswald"/>
              <a:sym typeface="Oswald"/>
            </a:endParaRPr>
          </a:p>
        </p:txBody>
      </p:sp>
      <p:sp>
        <p:nvSpPr>
          <p:cNvPr id="27" name="Google Shape;810;p43"/>
          <p:cNvSpPr txBox="1"/>
          <p:nvPr/>
        </p:nvSpPr>
        <p:spPr>
          <a:xfrm>
            <a:off x="7931522" y="3518468"/>
            <a:ext cx="1517700" cy="883800"/>
          </a:xfrm>
          <a:prstGeom prst="rect">
            <a:avLst/>
          </a:prstGeom>
          <a:noFill/>
          <a:ln>
            <a:noFill/>
          </a:ln>
        </p:spPr>
        <p:txBody>
          <a:bodyPr spcFirstLastPara="1" wrap="square" lIns="91425" tIns="91425" rIns="91425" bIns="91425" anchor="t" anchorCtr="0">
            <a:noAutofit/>
          </a:bodyPr>
          <a:lstStyle/>
          <a:p>
            <a:pPr algn="ctr">
              <a:lnSpc>
                <a:spcPct val="115000"/>
              </a:lnSpc>
              <a:spcAft>
                <a:spcPts val="1600"/>
              </a:spcAft>
            </a:pPr>
            <a:r>
              <a:rPr lang="es-UY" sz="1400" dirty="0" smtClean="0">
                <a:solidFill>
                  <a:srgbClr val="0070C0"/>
                </a:solidFill>
                <a:latin typeface="Open Sans"/>
                <a:sym typeface="Open Sans"/>
              </a:rPr>
              <a:t>En proceso de </a:t>
            </a:r>
            <a:r>
              <a:rPr lang="es-UY" sz="1400" dirty="0" smtClean="0">
                <a:solidFill>
                  <a:srgbClr val="0070C0"/>
                </a:solidFill>
                <a:latin typeface="Open Sans"/>
                <a:sym typeface="Open Sans"/>
              </a:rPr>
              <a:t>aprobación de Decreto </a:t>
            </a:r>
            <a:endParaRPr sz="1400" dirty="0">
              <a:solidFill>
                <a:srgbClr val="0070C0"/>
              </a:solidFill>
              <a:latin typeface="Open Sans"/>
              <a:sym typeface="Open Sans"/>
            </a:endParaRPr>
          </a:p>
        </p:txBody>
      </p:sp>
      <p:sp>
        <p:nvSpPr>
          <p:cNvPr id="4" name="Título 3"/>
          <p:cNvSpPr>
            <a:spLocks noGrp="1"/>
          </p:cNvSpPr>
          <p:nvPr>
            <p:ph type="title"/>
          </p:nvPr>
        </p:nvSpPr>
        <p:spPr>
          <a:xfrm>
            <a:off x="740113" y="425833"/>
            <a:ext cx="10515600" cy="1325563"/>
          </a:xfrm>
        </p:spPr>
        <p:txBody>
          <a:bodyPr/>
          <a:lstStyle/>
          <a:p>
            <a:r>
              <a:rPr lang="es-MX" dirty="0" smtClean="0"/>
              <a:t>Fechas destacables</a:t>
            </a:r>
            <a:endParaRPr lang="es-UY" dirty="0"/>
          </a:p>
        </p:txBody>
      </p:sp>
    </p:spTree>
    <p:extLst>
      <p:ext uri="{BB962C8B-B14F-4D97-AF65-F5344CB8AC3E}">
        <p14:creationId xmlns:p14="http://schemas.microsoft.com/office/powerpoint/2010/main" val="292925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b="1" dirty="0" smtClean="0"/>
              <a:t>Grupo de trabajo</a:t>
            </a:r>
            <a:r>
              <a:rPr lang="es-UY" dirty="0"/>
              <a:t/>
            </a:r>
            <a:br>
              <a:rPr lang="es-UY" dirty="0"/>
            </a:br>
            <a:endParaRPr lang="es-UY"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627046411"/>
              </p:ext>
            </p:extLst>
          </p:nvPr>
        </p:nvGraphicFramePr>
        <p:xfrm>
          <a:off x="1266566" y="1507524"/>
          <a:ext cx="10818341" cy="4669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013254" y="2539186"/>
            <a:ext cx="2405448" cy="2554545"/>
          </a:xfrm>
          <a:prstGeom prst="rect">
            <a:avLst/>
          </a:prstGeom>
          <a:noFill/>
        </p:spPr>
        <p:txBody>
          <a:bodyPr wrap="square" rtlCol="0">
            <a:spAutoFit/>
          </a:bodyPr>
          <a:lstStyle/>
          <a:p>
            <a:r>
              <a:rPr lang="es-UY" sz="2000" dirty="0">
                <a:solidFill>
                  <a:srgbClr val="FF0000"/>
                </a:solidFill>
              </a:rPr>
              <a:t>27</a:t>
            </a:r>
            <a:r>
              <a:rPr lang="es-UY" sz="2000" dirty="0"/>
              <a:t> instituciones y </a:t>
            </a:r>
            <a:r>
              <a:rPr lang="es-UY" sz="2000" dirty="0" smtClean="0"/>
              <a:t>organizaciones</a:t>
            </a:r>
          </a:p>
          <a:p>
            <a:endParaRPr lang="es-UY" sz="2000" dirty="0" smtClean="0"/>
          </a:p>
          <a:p>
            <a:r>
              <a:rPr lang="es-UY" sz="2000" dirty="0" smtClean="0">
                <a:solidFill>
                  <a:srgbClr val="FF0000"/>
                </a:solidFill>
              </a:rPr>
              <a:t>15</a:t>
            </a:r>
            <a:r>
              <a:rPr lang="es-UY" sz="2000" dirty="0" smtClean="0"/>
              <a:t> reuniones</a:t>
            </a:r>
          </a:p>
          <a:p>
            <a:endParaRPr lang="es-UY" sz="2000" dirty="0"/>
          </a:p>
          <a:p>
            <a:r>
              <a:rPr lang="es-UY" sz="2000" dirty="0" smtClean="0">
                <a:solidFill>
                  <a:srgbClr val="FF0000"/>
                </a:solidFill>
              </a:rPr>
              <a:t>37</a:t>
            </a:r>
            <a:r>
              <a:rPr lang="es-UY" sz="2000" dirty="0" smtClean="0"/>
              <a:t> personas promedio de asistencia</a:t>
            </a:r>
            <a:endParaRPr lang="es-UY" sz="2000" dirty="0"/>
          </a:p>
        </p:txBody>
      </p:sp>
    </p:spTree>
    <p:extLst>
      <p:ext uri="{BB962C8B-B14F-4D97-AF65-F5344CB8AC3E}">
        <p14:creationId xmlns:p14="http://schemas.microsoft.com/office/powerpoint/2010/main" val="191753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UY" b="1" dirty="0"/>
              <a:t>FORMULACIÓN DE LA PROPUESTA</a:t>
            </a:r>
            <a:r>
              <a:rPr lang="es-UY" dirty="0"/>
              <a:t/>
            </a:r>
            <a:br>
              <a:rPr lang="es-UY" dirty="0"/>
            </a:br>
            <a:endParaRPr lang="es-UY" dirty="0"/>
          </a:p>
        </p:txBody>
      </p:sp>
      <p:sp>
        <p:nvSpPr>
          <p:cNvPr id="4" name="Rectangle 1"/>
          <p:cNvSpPr>
            <a:spLocks noGrp="1" noChangeArrowheads="1"/>
          </p:cNvSpPr>
          <p:nvPr>
            <p:ph idx="1"/>
          </p:nvPr>
        </p:nvSpPr>
        <p:spPr bwMode="auto">
          <a:xfrm>
            <a:off x="838200" y="1677586"/>
            <a:ext cx="10727724"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
              <a:lnSpc>
                <a:spcPct val="100000"/>
              </a:lnSpc>
              <a:buFont typeface="+mj-lt"/>
              <a:buAutoNum type="arabicPeriod"/>
            </a:pPr>
            <a:r>
              <a:rPr kumimoji="0" lang="es-UY" altLang="es-UY" sz="2000" b="1" i="0" u="none" strike="noStrike" cap="none" normalizeH="0" baseline="0" dirty="0" smtClean="0">
                <a:ln>
                  <a:noFill/>
                </a:ln>
                <a:solidFill>
                  <a:srgbClr val="000000"/>
                </a:solidFill>
                <a:effectLst/>
                <a:latin typeface="Calibri" panose="020F0502020204030204" pitchFamily="34" charset="0"/>
                <a:ea typeface="MS ??"/>
                <a:cs typeface="Verdana" panose="020B0604030504040204" pitchFamily="34" charset="0"/>
              </a:rPr>
              <a:t>Objetivo</a:t>
            </a:r>
            <a:endParaRPr kumimoji="0" lang="es-UY" altLang="es-UY" sz="1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UY" altLang="es-UY" sz="1600" b="0" i="0" u="none" strike="noStrike" cap="none" normalizeH="0" baseline="0" dirty="0" smtClean="0">
                <a:ln>
                  <a:noFill/>
                </a:ln>
                <a:solidFill>
                  <a:schemeClr val="tx1"/>
                </a:solidFill>
                <a:effectLst/>
                <a:latin typeface="Calibri" panose="020F0502020204030204" pitchFamily="34" charset="0"/>
                <a:ea typeface="MS ??"/>
                <a:cs typeface="Verdana" panose="020B0604030504040204" pitchFamily="34" charset="0"/>
              </a:rPr>
              <a:t>Proteger el ambiente y la salud de las personas, incorporando al mercado AEE más eficientes y menos contaminantes y asegurando un sistema de gestión diferenciado de RAEE que priorice la valorización frente a las alternativas de disposición final. </a:t>
            </a:r>
            <a:endParaRPr kumimoji="0" lang="es-UY" altLang="es-UY" sz="105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UY" altLang="es-UY" sz="1600" b="0" i="0" u="none" strike="noStrike" cap="none" normalizeH="0" baseline="0" dirty="0" smtClean="0">
                <a:ln>
                  <a:noFill/>
                </a:ln>
                <a:solidFill>
                  <a:schemeClr val="tx1"/>
                </a:solidFill>
                <a:effectLst/>
                <a:latin typeface="Calibri" panose="020F0502020204030204" pitchFamily="34" charset="0"/>
                <a:ea typeface="MS ??"/>
                <a:cs typeface="Verdana" panose="020B0604030504040204" pitchFamily="34" charset="0"/>
              </a:rPr>
              <a:t>Además, promueve la reutilización, el reciclado y otras formas de valorización de dichos residuos, a fin de reducir su eliminación y contribuir al uso eficaz de los recursos y a la recuperación de materias primas secundarias valiosas. Asimismo, pretende mejorar el comportamiento medioambiental de todos los actores que intervienen en el ciclo de vida de los AEE, como por ejemplo, importadores, fabricantes, distribuidores y consumidores.</a:t>
            </a:r>
            <a:endParaRPr kumimoji="0" lang="es-UY" altLang="es-UY" sz="1050" b="0" i="0" u="none" strike="noStrike" cap="none" normalizeH="0" baseline="0" dirty="0" smtClean="0">
              <a:ln>
                <a:noFill/>
              </a:ln>
              <a:solidFill>
                <a:schemeClr val="tx1"/>
              </a:solidFill>
              <a:effectLst/>
            </a:endParaRPr>
          </a:p>
          <a:p>
            <a:pPr marL="342900" indent="-342900" algn="just">
              <a:lnSpc>
                <a:spcPct val="100000"/>
              </a:lnSpc>
              <a:buFont typeface="+mj-lt"/>
              <a:buAutoNum type="arabicPeriod" startAt="2"/>
            </a:pPr>
            <a:r>
              <a:rPr kumimoji="0" lang="es-UY" altLang="es-UY" sz="2000" b="1" i="0" u="none" strike="noStrike" cap="none" normalizeH="0" baseline="0" dirty="0" smtClean="0">
                <a:ln>
                  <a:noFill/>
                </a:ln>
                <a:solidFill>
                  <a:srgbClr val="000000"/>
                </a:solidFill>
                <a:effectLst/>
                <a:latin typeface="Calibri" panose="020F0502020204030204" pitchFamily="34" charset="0"/>
                <a:ea typeface="MS ??"/>
                <a:cs typeface="Verdana" panose="020B0604030504040204" pitchFamily="34" charset="0"/>
              </a:rPr>
              <a:t>Alcance y modelo de gestión que integra la propuesta </a:t>
            </a:r>
            <a:endParaRPr kumimoji="0" lang="es-UY" altLang="es-UY" sz="1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UY" altLang="es-UY" sz="1600" b="0" i="0" u="none" strike="noStrike" cap="none" normalizeH="0" baseline="0" dirty="0" smtClean="0">
                <a:ln>
                  <a:noFill/>
                </a:ln>
                <a:solidFill>
                  <a:schemeClr val="tx1"/>
                </a:solidFill>
                <a:effectLst/>
                <a:latin typeface="Calibri" panose="020F0502020204030204" pitchFamily="34" charset="0"/>
                <a:ea typeface="MS ??"/>
                <a:cs typeface="Verdana" panose="020B0604030504040204" pitchFamily="34" charset="0"/>
              </a:rPr>
              <a:t>Alcanza a todos los AEE que sean fabricados o introducidos en cualquier forma o bajo cualquier régimen a las zonas sometidas a la jurisdicción nacional con el fin de ser utilizados en el territorio nacional (salvo excepciones particulares).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UY" altLang="es-UY" sz="1600" b="0" i="0" u="none" strike="noStrike" cap="none" normalizeH="0" baseline="0" dirty="0" smtClean="0">
                <a:ln>
                  <a:noFill/>
                </a:ln>
                <a:solidFill>
                  <a:schemeClr val="tx1"/>
                </a:solidFill>
                <a:effectLst/>
                <a:latin typeface="Calibri" panose="020F0502020204030204" pitchFamily="34" charset="0"/>
                <a:ea typeface="MS ??"/>
                <a:cs typeface="Verdana" panose="020B0604030504040204" pitchFamily="34" charset="0"/>
              </a:rPr>
              <a:t>El modelo conceptual de gestión propuesto aplica, por un lado, el principio de responsabilidad extendida (REP) al importador y/o fabricante, para aquellos AEE que por sus características o diseño son de uso indistinto en hogares, comercios, industrias u otras actividades económico-productivas (AEE general: AEE-G). Por otro lado, se regirán bajo el principio de responsabilidad del generador, aquellos AEE concebidos para usos especializados en actividades económico-productivas (AEE no general: AEE-NG).</a:t>
            </a:r>
            <a:endParaRPr kumimoji="0" lang="es-UY" altLang="es-UY" sz="105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UY" altLang="es-UY" sz="1600" b="0" i="0" u="none" strike="noStrike" cap="none" normalizeH="0" baseline="0" dirty="0" smtClean="0">
                <a:ln>
                  <a:noFill/>
                </a:ln>
                <a:solidFill>
                  <a:srgbClr val="000000"/>
                </a:solidFill>
                <a:effectLst/>
                <a:latin typeface="Calibri" panose="020F0502020204030204" pitchFamily="34" charset="0"/>
                <a:ea typeface="MS ??"/>
                <a:cs typeface="Verdana" panose="020B0604030504040204" pitchFamily="34" charset="0"/>
              </a:rPr>
              <a:t>La</a:t>
            </a:r>
            <a:r>
              <a:rPr kumimoji="0" lang="es-UY" altLang="es-UY" sz="1600" b="0" i="0" u="none" strike="noStrike" cap="none" normalizeH="0" baseline="0" dirty="0" smtClean="0">
                <a:ln>
                  <a:noFill/>
                </a:ln>
                <a:solidFill>
                  <a:schemeClr val="tx1"/>
                </a:solidFill>
                <a:effectLst/>
                <a:latin typeface="Calibri" panose="020F0502020204030204" pitchFamily="34" charset="0"/>
                <a:ea typeface="MS ??"/>
                <a:cs typeface="Verdana" panose="020B0604030504040204" pitchFamily="34" charset="0"/>
              </a:rPr>
              <a:t> </a:t>
            </a:r>
            <a:r>
              <a:rPr kumimoji="0" lang="es-UY" altLang="es-UY" sz="1600" b="0" i="0" u="none" strike="noStrike" cap="none" normalizeH="0" baseline="0" dirty="0" smtClean="0">
                <a:ln>
                  <a:noFill/>
                </a:ln>
                <a:solidFill>
                  <a:srgbClr val="000000"/>
                </a:solidFill>
                <a:effectLst/>
                <a:latin typeface="Calibri" panose="020F0502020204030204" pitchFamily="34" charset="0"/>
                <a:ea typeface="MS ??"/>
                <a:cs typeface="Verdana" panose="020B0604030504040204" pitchFamily="34" charset="0"/>
              </a:rPr>
              <a:t>propuesta se basa en tres grandes ejes:</a:t>
            </a:r>
            <a:endParaRPr kumimoji="0" lang="es-UY" altLang="es-UY" sz="1050" b="0" i="0" u="none" strike="noStrike" cap="none" normalizeH="0" baseline="0" dirty="0" smtClean="0">
              <a:ln>
                <a:noFill/>
              </a:ln>
              <a:solidFill>
                <a:schemeClr val="tx1"/>
              </a:solidFill>
              <a:effectLst/>
            </a:endParaRPr>
          </a:p>
          <a:p>
            <a:pPr marL="914400" lvl="2" indent="0" algn="just">
              <a:lnSpc>
                <a:spcPct val="100000"/>
              </a:lnSpc>
              <a:buNone/>
            </a:pPr>
            <a:r>
              <a:rPr kumimoji="0" lang="es-UY" altLang="es-UY" sz="1600" b="1" i="0" u="none" strike="noStrike" cap="none" normalizeH="0" baseline="0" dirty="0" smtClean="0">
                <a:ln>
                  <a:noFill/>
                </a:ln>
                <a:solidFill>
                  <a:srgbClr val="000000"/>
                </a:solidFill>
                <a:effectLst/>
                <a:latin typeface="Calibri" panose="020F0502020204030204" pitchFamily="34" charset="0"/>
                <a:ea typeface="MS ??"/>
                <a:cs typeface="Verdana" panose="020B0604030504040204" pitchFamily="34" charset="0"/>
              </a:rPr>
              <a:t>2.1 Transitar hacia una producción y consumos sostenibles de AEE con un enfoque de economía circular.</a:t>
            </a:r>
            <a:endParaRPr kumimoji="0" lang="es-UY" altLang="es-UY" sz="1050" b="0" i="0" u="none" strike="noStrike" cap="none" normalizeH="0" baseline="0" dirty="0" smtClean="0">
              <a:ln>
                <a:noFill/>
              </a:ln>
              <a:solidFill>
                <a:schemeClr val="tx1"/>
              </a:solidFill>
              <a:effectLst/>
            </a:endParaRPr>
          </a:p>
          <a:p>
            <a:pPr marL="914400" marR="0" lvl="2" indent="0" algn="just" defTabSz="914400" rtl="0" eaLnBrk="0" fontAlgn="base" latinLnBrk="0" hangingPunct="0">
              <a:lnSpc>
                <a:spcPct val="100000"/>
              </a:lnSpc>
              <a:spcBef>
                <a:spcPct val="0"/>
              </a:spcBef>
              <a:spcAft>
                <a:spcPct val="0"/>
              </a:spcAft>
              <a:buClrTx/>
              <a:buSzTx/>
              <a:buNone/>
              <a:tabLst/>
            </a:pPr>
            <a:r>
              <a:rPr kumimoji="0" lang="es-UY" altLang="es-UY" sz="1600" b="1" i="0" u="none" strike="noStrike" cap="none" normalizeH="0" baseline="0" dirty="0" smtClean="0">
                <a:ln>
                  <a:noFill/>
                </a:ln>
                <a:solidFill>
                  <a:srgbClr val="000000"/>
                </a:solidFill>
                <a:effectLst/>
                <a:latin typeface="Calibri" panose="020F0502020204030204" pitchFamily="34" charset="0"/>
                <a:ea typeface="MS ??"/>
                <a:cs typeface="Verdana" panose="020B0604030504040204" pitchFamily="34" charset="0"/>
              </a:rPr>
              <a:t>2.2 Promover la prevención de la generación de RAEE.</a:t>
            </a:r>
            <a:endParaRPr kumimoji="0" lang="es-UY" altLang="es-UY" sz="1050" b="0" i="0" u="none" strike="noStrike" cap="none" normalizeH="0" baseline="0" dirty="0" smtClean="0">
              <a:ln>
                <a:noFill/>
              </a:ln>
              <a:solidFill>
                <a:schemeClr val="tx1"/>
              </a:solidFill>
              <a:effectLst/>
            </a:endParaRPr>
          </a:p>
          <a:p>
            <a:pPr marL="914400" marR="0" lvl="2" indent="0" algn="just" defTabSz="914400" rtl="0" eaLnBrk="0" fontAlgn="base" latinLnBrk="0" hangingPunct="0">
              <a:lnSpc>
                <a:spcPct val="100000"/>
              </a:lnSpc>
              <a:spcBef>
                <a:spcPct val="0"/>
              </a:spcBef>
              <a:spcAft>
                <a:spcPct val="0"/>
              </a:spcAft>
              <a:buClrTx/>
              <a:buSzTx/>
              <a:buNone/>
              <a:tabLst/>
            </a:pPr>
            <a:r>
              <a:rPr kumimoji="0" lang="es-UY" altLang="es-UY" sz="1600" b="1" i="0" u="none" strike="noStrike" cap="none" normalizeH="0" baseline="0" dirty="0" smtClean="0">
                <a:ln>
                  <a:noFill/>
                </a:ln>
                <a:solidFill>
                  <a:srgbClr val="000000"/>
                </a:solidFill>
                <a:effectLst/>
                <a:latin typeface="Calibri" panose="020F0502020204030204" pitchFamily="34" charset="0"/>
                <a:ea typeface="MS ??"/>
                <a:cs typeface="Verdana" panose="020B0604030504040204" pitchFamily="34" charset="0"/>
              </a:rPr>
              <a:t>2.3 Implantar un sistema de gestión de RAEE ambientalmente adecuado.</a:t>
            </a:r>
            <a:endParaRPr kumimoji="0" lang="es-UY" altLang="es-UY" sz="105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9593492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381</Words>
  <Application>Microsoft Office PowerPoint</Application>
  <PresentationFormat>Panorámica</PresentationFormat>
  <Paragraphs>38</Paragraphs>
  <Slides>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Arial</vt:lpstr>
      <vt:lpstr>Calibri</vt:lpstr>
      <vt:lpstr>Calibri Light</vt:lpstr>
      <vt:lpstr>MS ??</vt:lpstr>
      <vt:lpstr>Open Sans</vt:lpstr>
      <vt:lpstr>Oswald</vt:lpstr>
      <vt:lpstr>Verdana</vt:lpstr>
      <vt:lpstr>Tema de Office</vt:lpstr>
      <vt:lpstr>Proceso de reglamentación</vt:lpstr>
      <vt:lpstr>Fechas destacables</vt:lpstr>
      <vt:lpstr>Grupo de trabajo </vt:lpstr>
      <vt:lpstr>FORMULACIÓN DE LA PROPUESTA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reglamentación</dc:title>
  <dc:creator>Gariné Guerguerian</dc:creator>
  <cp:lastModifiedBy>Gariné Guerguerian</cp:lastModifiedBy>
  <cp:revision>6</cp:revision>
  <dcterms:created xsi:type="dcterms:W3CDTF">2023-10-13T19:13:50Z</dcterms:created>
  <dcterms:modified xsi:type="dcterms:W3CDTF">2023-10-13T19:30:14Z</dcterms:modified>
</cp:coreProperties>
</file>