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5"/>
    <p:sldMasterId id="214748367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y="21384000" cx="30276000"/>
  <p:notesSz cx="6858000" cy="9144000"/>
  <p:embeddedFontLst>
    <p:embeddedFont>
      <p:font typeface="Fredoka"/>
      <p:regular r:id="rId12"/>
      <p:bold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Helvetica Neue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880">
          <p15:clr>
            <a:srgbClr val="A4A3A4"/>
          </p15:clr>
        </p15:guide>
        <p15:guide id="2" pos="579">
          <p15:clr>
            <a:srgbClr val="A4A3A4"/>
          </p15:clr>
        </p15:guide>
        <p15:guide id="3" orient="horz" pos="1961">
          <p15:clr>
            <a:srgbClr val="9AA0A6"/>
          </p15:clr>
        </p15:guide>
        <p15:guide id="4" pos="19071">
          <p15:clr>
            <a:srgbClr val="9AA0A6"/>
          </p15:clr>
        </p15:guide>
        <p15:guide id="5" pos="18561">
          <p15:clr>
            <a:srgbClr val="9AA0A6"/>
          </p15:clr>
        </p15:guide>
        <p15:guide id="6" pos="1703">
          <p15:clr>
            <a:srgbClr val="9AA0A6"/>
          </p15:clr>
        </p15:guide>
        <p15:guide id="7" orient="horz" pos="327">
          <p15:clr>
            <a:srgbClr val="9AA0A6"/>
          </p15:clr>
        </p15:guide>
        <p15:guide id="8" orient="horz" pos="1336">
          <p15:clr>
            <a:srgbClr val="9AA0A6"/>
          </p15:clr>
        </p15:guide>
        <p15:guide id="9" pos="187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838CCF5-ABD2-46B5-BDE9-142569873B6E}">
  <a:tblStyle styleId="{4838CCF5-ABD2-46B5-BDE9-142569873B6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880" orient="horz"/>
        <p:guide pos="579"/>
        <p:guide pos="1961" orient="horz"/>
        <p:guide pos="19071"/>
        <p:guide pos="18561"/>
        <p:guide pos="1703"/>
        <p:guide pos="327" orient="horz"/>
        <p:guide pos="1336" orient="horz"/>
        <p:guide pos="187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italic.fnt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21" Type="http://schemas.openxmlformats.org/officeDocument/2006/relationships/font" Target="fonts/HelveticaNeue-boldItalic.fntdata"/><Relationship Id="rId13" Type="http://schemas.openxmlformats.org/officeDocument/2006/relationships/font" Target="fonts/Fredoka-bold.fntdata"/><Relationship Id="rId12" Type="http://schemas.openxmlformats.org/officeDocument/2006/relationships/font" Target="fonts/Fredok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HelveticaNeue-bold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HelveticaNeue-regular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1875" y="685800"/>
            <a:ext cx="4854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16f36dd9c6_0_68:notes"/>
          <p:cNvSpPr/>
          <p:nvPr>
            <p:ph idx="2" type="sldImg"/>
          </p:nvPr>
        </p:nvSpPr>
        <p:spPr>
          <a:xfrm>
            <a:off x="1001876" y="685800"/>
            <a:ext cx="4854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16f36dd9c6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17e57aa352_0_86:notes"/>
          <p:cNvSpPr/>
          <p:nvPr>
            <p:ph idx="2" type="sldImg"/>
          </p:nvPr>
        </p:nvSpPr>
        <p:spPr>
          <a:xfrm>
            <a:off x="1001884" y="685800"/>
            <a:ext cx="4854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17e57aa352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aa8cc51a49_1_0:notes"/>
          <p:cNvSpPr/>
          <p:nvPr>
            <p:ph idx="2" type="sldImg"/>
          </p:nvPr>
        </p:nvSpPr>
        <p:spPr>
          <a:xfrm>
            <a:off x="1001876" y="685800"/>
            <a:ext cx="4854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aa8cc51a4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 u="sng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aa8cc51a49_1_16:notes"/>
          <p:cNvSpPr/>
          <p:nvPr>
            <p:ph idx="2" type="sldImg"/>
          </p:nvPr>
        </p:nvSpPr>
        <p:spPr>
          <a:xfrm>
            <a:off x="1001876" y="685800"/>
            <a:ext cx="4854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aa8cc51a49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 u="sng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32074" y="3095556"/>
            <a:ext cx="28212000" cy="8533800"/>
          </a:xfrm>
          <a:prstGeom prst="rect">
            <a:avLst/>
          </a:prstGeom>
        </p:spPr>
        <p:txBody>
          <a:bodyPr anchorCtr="0" anchor="b" bIns="328425" lIns="328425" spcFirstLastPara="1" rIns="328425" wrap="square" tIns="328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700"/>
              <a:buNone/>
              <a:defRPr sz="18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700"/>
              <a:buNone/>
              <a:defRPr sz="18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700"/>
              <a:buNone/>
              <a:defRPr sz="18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700"/>
              <a:buNone/>
              <a:defRPr sz="18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700"/>
              <a:buNone/>
              <a:defRPr sz="18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700"/>
              <a:buNone/>
              <a:defRPr sz="18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700"/>
              <a:buNone/>
              <a:defRPr sz="18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700"/>
              <a:buNone/>
              <a:defRPr sz="18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700"/>
              <a:buNone/>
              <a:defRPr sz="187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32046" y="11782819"/>
            <a:ext cx="28212000" cy="3295200"/>
          </a:xfrm>
          <a:prstGeom prst="rect">
            <a:avLst/>
          </a:prstGeom>
        </p:spPr>
        <p:txBody>
          <a:bodyPr anchorCtr="0" anchor="t" bIns="328425" lIns="328425" spcFirstLastPara="1" rIns="328425" wrap="square" tIns="328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28425" lIns="328425" spcFirstLastPara="1" rIns="328425" wrap="square" tIns="328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32046" y="4598693"/>
            <a:ext cx="28212000" cy="8163000"/>
          </a:xfrm>
          <a:prstGeom prst="rect">
            <a:avLst/>
          </a:prstGeom>
        </p:spPr>
        <p:txBody>
          <a:bodyPr anchorCtr="0" anchor="b" bIns="328425" lIns="328425" spcFirstLastPara="1" rIns="328425" wrap="square" tIns="328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3100"/>
              <a:buNone/>
              <a:defRPr sz="43100"/>
            </a:lvl1pPr>
            <a:lvl2pPr lvl="1" algn="ctr">
              <a:spcBef>
                <a:spcPts val="0"/>
              </a:spcBef>
              <a:spcAft>
                <a:spcPts val="0"/>
              </a:spcAft>
              <a:buSzPts val="43100"/>
              <a:buNone/>
              <a:defRPr sz="43100"/>
            </a:lvl2pPr>
            <a:lvl3pPr lvl="2" algn="ctr">
              <a:spcBef>
                <a:spcPts val="0"/>
              </a:spcBef>
              <a:spcAft>
                <a:spcPts val="0"/>
              </a:spcAft>
              <a:buSzPts val="43100"/>
              <a:buNone/>
              <a:defRPr sz="43100"/>
            </a:lvl3pPr>
            <a:lvl4pPr lvl="3" algn="ctr">
              <a:spcBef>
                <a:spcPts val="0"/>
              </a:spcBef>
              <a:spcAft>
                <a:spcPts val="0"/>
              </a:spcAft>
              <a:buSzPts val="43100"/>
              <a:buNone/>
              <a:defRPr sz="43100"/>
            </a:lvl4pPr>
            <a:lvl5pPr lvl="4" algn="ctr">
              <a:spcBef>
                <a:spcPts val="0"/>
              </a:spcBef>
              <a:spcAft>
                <a:spcPts val="0"/>
              </a:spcAft>
              <a:buSzPts val="43100"/>
              <a:buNone/>
              <a:defRPr sz="43100"/>
            </a:lvl5pPr>
            <a:lvl6pPr lvl="5" algn="ctr">
              <a:spcBef>
                <a:spcPts val="0"/>
              </a:spcBef>
              <a:spcAft>
                <a:spcPts val="0"/>
              </a:spcAft>
              <a:buSzPts val="43100"/>
              <a:buNone/>
              <a:defRPr sz="43100"/>
            </a:lvl6pPr>
            <a:lvl7pPr lvl="6" algn="ctr">
              <a:spcBef>
                <a:spcPts val="0"/>
              </a:spcBef>
              <a:spcAft>
                <a:spcPts val="0"/>
              </a:spcAft>
              <a:buSzPts val="43100"/>
              <a:buNone/>
              <a:defRPr sz="43100"/>
            </a:lvl7pPr>
            <a:lvl8pPr lvl="7" algn="ctr">
              <a:spcBef>
                <a:spcPts val="0"/>
              </a:spcBef>
              <a:spcAft>
                <a:spcPts val="0"/>
              </a:spcAft>
              <a:buSzPts val="43100"/>
              <a:buNone/>
              <a:defRPr sz="43100"/>
            </a:lvl8pPr>
            <a:lvl9pPr lvl="8" algn="ctr">
              <a:spcBef>
                <a:spcPts val="0"/>
              </a:spcBef>
              <a:spcAft>
                <a:spcPts val="0"/>
              </a:spcAft>
              <a:buSzPts val="43100"/>
              <a:buNone/>
              <a:defRPr sz="43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32046" y="13105313"/>
            <a:ext cx="28212000" cy="5407800"/>
          </a:xfrm>
          <a:prstGeom prst="rect">
            <a:avLst/>
          </a:prstGeom>
        </p:spPr>
        <p:txBody>
          <a:bodyPr anchorCtr="0" anchor="t" bIns="328425" lIns="328425" spcFirstLastPara="1" rIns="328425" wrap="square" tIns="328425">
            <a:normAutofit/>
          </a:bodyPr>
          <a:lstStyle>
            <a:lvl1pPr indent="-635000" lvl="0" marL="457200" algn="ctr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1pPr>
            <a:lvl2pPr indent="-546100" lvl="1" marL="914400" algn="ctr">
              <a:spcBef>
                <a:spcPts val="0"/>
              </a:spcBef>
              <a:spcAft>
                <a:spcPts val="0"/>
              </a:spcAft>
              <a:buSzPts val="5000"/>
              <a:buChar char="○"/>
              <a:defRPr/>
            </a:lvl2pPr>
            <a:lvl3pPr indent="-546100" lvl="2" marL="1371600" algn="ctr">
              <a:spcBef>
                <a:spcPts val="0"/>
              </a:spcBef>
              <a:spcAft>
                <a:spcPts val="0"/>
              </a:spcAft>
              <a:buSzPts val="5000"/>
              <a:buChar char="■"/>
              <a:defRPr/>
            </a:lvl3pPr>
            <a:lvl4pPr indent="-546100" lvl="3" marL="1828800" algn="ctr">
              <a:spcBef>
                <a:spcPts val="0"/>
              </a:spcBef>
              <a:spcAft>
                <a:spcPts val="0"/>
              </a:spcAft>
              <a:buSzPts val="5000"/>
              <a:buChar char="●"/>
              <a:defRPr/>
            </a:lvl4pPr>
            <a:lvl5pPr indent="-546100" lvl="4" marL="2286000" algn="ctr">
              <a:spcBef>
                <a:spcPts val="0"/>
              </a:spcBef>
              <a:spcAft>
                <a:spcPts val="0"/>
              </a:spcAft>
              <a:buSzPts val="5000"/>
              <a:buChar char="○"/>
              <a:defRPr/>
            </a:lvl5pPr>
            <a:lvl6pPr indent="-546100" lvl="5" marL="2743200" algn="ctr">
              <a:spcBef>
                <a:spcPts val="0"/>
              </a:spcBef>
              <a:spcAft>
                <a:spcPts val="0"/>
              </a:spcAft>
              <a:buSzPts val="5000"/>
              <a:buChar char="■"/>
              <a:defRPr/>
            </a:lvl6pPr>
            <a:lvl7pPr indent="-546100" lvl="6" marL="3200400" algn="ctr">
              <a:spcBef>
                <a:spcPts val="0"/>
              </a:spcBef>
              <a:spcAft>
                <a:spcPts val="0"/>
              </a:spcAft>
              <a:buSzPts val="5000"/>
              <a:buChar char="●"/>
              <a:defRPr/>
            </a:lvl7pPr>
            <a:lvl8pPr indent="-546100" lvl="7" marL="3657600" algn="ctr">
              <a:spcBef>
                <a:spcPts val="0"/>
              </a:spcBef>
              <a:spcAft>
                <a:spcPts val="0"/>
              </a:spcAft>
              <a:buSzPts val="5000"/>
              <a:buChar char="○"/>
              <a:defRPr/>
            </a:lvl8pPr>
            <a:lvl9pPr indent="-546100" lvl="8" marL="4114800" algn="ctr">
              <a:spcBef>
                <a:spcPts val="0"/>
              </a:spcBef>
              <a:spcAft>
                <a:spcPts val="0"/>
              </a:spcAft>
              <a:buSzPts val="50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28425" lIns="328425" spcFirstLastPara="1" rIns="328425" wrap="square" tIns="328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28425" lIns="328425" spcFirstLastPara="1" rIns="328425" wrap="square" tIns="328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1513800" y="856352"/>
            <a:ext cx="27248400" cy="3564600"/>
          </a:xfrm>
          <a:prstGeom prst="rect">
            <a:avLst/>
          </a:prstGeom>
          <a:noFill/>
          <a:ln>
            <a:noFill/>
          </a:ln>
        </p:spPr>
        <p:txBody>
          <a:bodyPr anchorCtr="0" anchor="t" bIns="328425" lIns="328425" spcFirstLastPara="1" rIns="328425" wrap="square" tIns="328425">
            <a:norm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Font typeface="Calibri"/>
              <a:buNone/>
              <a:defRPr b="0" i="0" sz="15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0000"/>
              <a:buNone/>
              <a:defRPr sz="64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0000"/>
              <a:buNone/>
              <a:defRPr sz="64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0000"/>
              <a:buNone/>
              <a:defRPr sz="64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0000"/>
              <a:buNone/>
              <a:defRPr sz="64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0000"/>
              <a:buNone/>
              <a:defRPr sz="64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0000"/>
              <a:buNone/>
              <a:defRPr sz="64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0000"/>
              <a:buNone/>
              <a:defRPr sz="64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0000"/>
              <a:buNone/>
              <a:defRPr sz="6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1513800" y="4989600"/>
            <a:ext cx="27248400" cy="14112600"/>
          </a:xfrm>
          <a:prstGeom prst="rect">
            <a:avLst/>
          </a:prstGeom>
          <a:noFill/>
          <a:ln>
            <a:noFill/>
          </a:ln>
        </p:spPr>
        <p:txBody>
          <a:bodyPr anchorCtr="0" anchor="t" bIns="328425" lIns="328425" spcFirstLastPara="1" rIns="328425" wrap="square" tIns="328425">
            <a:normAutofit/>
          </a:bodyPr>
          <a:lstStyle>
            <a:lvl1pPr indent="-958850" lvl="0" marL="457200" marR="0" rtl="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Char char="•"/>
              <a:defRPr b="0" i="0" sz="1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63600" lvl="1" marL="914400" marR="0" rtl="0" algn="l">
              <a:spcBef>
                <a:spcPts val="4300"/>
              </a:spcBef>
              <a:spcAft>
                <a:spcPts val="0"/>
              </a:spcAft>
              <a:buClr>
                <a:schemeClr val="dk1"/>
              </a:buClr>
              <a:buSzPts val="10000"/>
              <a:buFont typeface="Arial"/>
              <a:buChar char="–"/>
              <a:defRPr b="0" i="0" sz="10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74700" lvl="2" marL="1371600" marR="0" rtl="0" algn="l">
              <a:spcBef>
                <a:spcPts val="430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Char char="•"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85800" lvl="3" marL="1828800" marR="0" rtl="0" algn="l">
              <a:spcBef>
                <a:spcPts val="43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–"/>
              <a:defRPr b="0" i="0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85800" lvl="4" marL="2286000" marR="0" rtl="0" algn="l">
              <a:spcBef>
                <a:spcPts val="43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»"/>
              <a:defRPr b="0" i="0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85800" lvl="5" marL="2743200" marR="0" rtl="0" algn="l">
              <a:spcBef>
                <a:spcPts val="43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b="0" i="0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85800" lvl="6" marL="3200400" marR="0" rtl="0" algn="l">
              <a:spcBef>
                <a:spcPts val="43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b="0" i="0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85800" lvl="7" marL="3657600" marR="0" rtl="0" algn="l">
              <a:spcBef>
                <a:spcPts val="43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b="0" i="0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85800" lvl="8" marL="4114800" marR="0" rtl="0" algn="l">
              <a:spcBef>
                <a:spcPts val="4300"/>
              </a:spcBef>
              <a:spcAft>
                <a:spcPts val="4300"/>
              </a:spcAft>
              <a:buClr>
                <a:schemeClr val="dk1"/>
              </a:buClr>
              <a:buSzPts val="7200"/>
              <a:buFont typeface="Arial"/>
              <a:buChar char="•"/>
              <a:defRPr b="0" i="0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1513800" y="19754641"/>
            <a:ext cx="7064400" cy="11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328425" lIns="328425" spcFirstLastPara="1" rIns="328425" wrap="square" tIns="328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1638300" marR="0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3289300" marR="0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4927600" marR="0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6578600" marR="0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8216900" marR="0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855200" marR="0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1493500" marR="0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3131800" marR="0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10344300" y="19819800"/>
            <a:ext cx="9587400" cy="11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328425" lIns="328425" spcFirstLastPara="1" rIns="328425" wrap="square" tIns="328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1638300" marR="0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3289300" marR="0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4927600" marR="0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6578600" marR="0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8216900" marR="0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855200" marR="0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1493500" marR="0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3131800" marR="0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21697800" y="19819800"/>
            <a:ext cx="7064400" cy="11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64150" lIns="328425" spcFirstLastPara="1" rIns="328425" wrap="square" tIns="164150">
            <a:normAutofit lnSpcReduction="20000"/>
          </a:bodyPr>
          <a:lstStyle>
            <a:lvl1pPr indent="0" lvl="0" marL="0" marR="0" rtl="0" algn="l">
              <a:spcBef>
                <a:spcPts val="0"/>
              </a:spcBef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ctrTitle"/>
          </p:nvPr>
        </p:nvSpPr>
        <p:spPr>
          <a:xfrm>
            <a:off x="1032074" y="3095556"/>
            <a:ext cx="28212000" cy="8533800"/>
          </a:xfrm>
          <a:prstGeom prst="rect">
            <a:avLst/>
          </a:prstGeom>
        </p:spPr>
        <p:txBody>
          <a:bodyPr anchorCtr="0" anchor="b" bIns="332000" lIns="332000" spcFirstLastPara="1" rIns="332000" wrap="square" tIns="3320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9pPr>
          </a:lstStyle>
          <a:p/>
        </p:txBody>
      </p:sp>
      <p:sp>
        <p:nvSpPr>
          <p:cNvPr id="62" name="Google Shape;62;p15"/>
          <p:cNvSpPr txBox="1"/>
          <p:nvPr>
            <p:ph idx="1" type="subTitle"/>
          </p:nvPr>
        </p:nvSpPr>
        <p:spPr>
          <a:xfrm>
            <a:off x="1032046" y="11782819"/>
            <a:ext cx="28212000" cy="3295200"/>
          </a:xfrm>
          <a:prstGeom prst="rect">
            <a:avLst/>
          </a:prstGeom>
        </p:spPr>
        <p:txBody>
          <a:bodyPr anchorCtr="0" anchor="t" bIns="332000" lIns="332000" spcFirstLastPara="1" rIns="332000" wrap="square" tIns="33200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32000" lIns="332000" spcFirstLastPara="1" rIns="332000" wrap="square" tIns="3320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title"/>
          </p:nvPr>
        </p:nvSpPr>
        <p:spPr>
          <a:xfrm>
            <a:off x="1032046" y="8942117"/>
            <a:ext cx="28212000" cy="3499800"/>
          </a:xfrm>
          <a:prstGeom prst="rect">
            <a:avLst/>
          </a:prstGeom>
        </p:spPr>
        <p:txBody>
          <a:bodyPr anchorCtr="0" anchor="ctr" bIns="332000" lIns="332000" spcFirstLastPara="1" rIns="332000" wrap="square" tIns="3320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9pPr>
          </a:lstStyle>
          <a:p/>
        </p:txBody>
      </p:sp>
      <p:sp>
        <p:nvSpPr>
          <p:cNvPr id="66" name="Google Shape;66;p16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32000" lIns="332000" spcFirstLastPara="1" rIns="332000" wrap="square" tIns="3320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type="title"/>
          </p:nvPr>
        </p:nvSpPr>
        <p:spPr>
          <a:xfrm>
            <a:off x="1032046" y="1850183"/>
            <a:ext cx="28212000" cy="2380800"/>
          </a:xfrm>
          <a:prstGeom prst="rect">
            <a:avLst/>
          </a:prstGeom>
        </p:spPr>
        <p:txBody>
          <a:bodyPr anchorCtr="0" anchor="t" bIns="332000" lIns="332000" spcFirstLastPara="1" rIns="332000" wrap="square" tIns="3320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" type="body"/>
          </p:nvPr>
        </p:nvSpPr>
        <p:spPr>
          <a:xfrm>
            <a:off x="1032046" y="4791392"/>
            <a:ext cx="28212000" cy="14203800"/>
          </a:xfrm>
          <a:prstGeom prst="rect">
            <a:avLst/>
          </a:prstGeom>
        </p:spPr>
        <p:txBody>
          <a:bodyPr anchorCtr="0" anchor="t" bIns="332000" lIns="332000" spcFirstLastPara="1" rIns="332000" wrap="square" tIns="332000">
            <a:normAutofit/>
          </a:bodyPr>
          <a:lstStyle>
            <a:lvl1pPr indent="-635000" lvl="0" marL="457200" rtl="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1pPr>
            <a:lvl2pPr indent="-546100" lvl="1" marL="914400" rtl="0">
              <a:spcBef>
                <a:spcPts val="0"/>
              </a:spcBef>
              <a:spcAft>
                <a:spcPts val="0"/>
              </a:spcAft>
              <a:buSzPts val="5000"/>
              <a:buChar char="○"/>
              <a:defRPr/>
            </a:lvl2pPr>
            <a:lvl3pPr indent="-546100" lvl="2" marL="1371600" rtl="0">
              <a:spcBef>
                <a:spcPts val="0"/>
              </a:spcBef>
              <a:spcAft>
                <a:spcPts val="0"/>
              </a:spcAft>
              <a:buSzPts val="5000"/>
              <a:buChar char="■"/>
              <a:defRPr/>
            </a:lvl3pPr>
            <a:lvl4pPr indent="-546100" lvl="3" marL="1828800" rtl="0">
              <a:spcBef>
                <a:spcPts val="0"/>
              </a:spcBef>
              <a:spcAft>
                <a:spcPts val="0"/>
              </a:spcAft>
              <a:buSzPts val="5000"/>
              <a:buChar char="●"/>
              <a:defRPr/>
            </a:lvl4pPr>
            <a:lvl5pPr indent="-546100" lvl="4" marL="2286000" rtl="0">
              <a:spcBef>
                <a:spcPts val="0"/>
              </a:spcBef>
              <a:spcAft>
                <a:spcPts val="0"/>
              </a:spcAft>
              <a:buSzPts val="5000"/>
              <a:buChar char="○"/>
              <a:defRPr/>
            </a:lvl5pPr>
            <a:lvl6pPr indent="-546100" lvl="5" marL="2743200" rtl="0">
              <a:spcBef>
                <a:spcPts val="0"/>
              </a:spcBef>
              <a:spcAft>
                <a:spcPts val="0"/>
              </a:spcAft>
              <a:buSzPts val="5000"/>
              <a:buChar char="■"/>
              <a:defRPr/>
            </a:lvl6pPr>
            <a:lvl7pPr indent="-546100" lvl="6" marL="3200400" rtl="0">
              <a:spcBef>
                <a:spcPts val="0"/>
              </a:spcBef>
              <a:spcAft>
                <a:spcPts val="0"/>
              </a:spcAft>
              <a:buSzPts val="5000"/>
              <a:buChar char="●"/>
              <a:defRPr/>
            </a:lvl7pPr>
            <a:lvl8pPr indent="-546100" lvl="7" marL="3657600" rtl="0">
              <a:spcBef>
                <a:spcPts val="0"/>
              </a:spcBef>
              <a:spcAft>
                <a:spcPts val="0"/>
              </a:spcAft>
              <a:buSzPts val="5000"/>
              <a:buChar char="○"/>
              <a:defRPr/>
            </a:lvl8pPr>
            <a:lvl9pPr indent="-546100" lvl="8" marL="4114800" rtl="0">
              <a:spcBef>
                <a:spcPts val="0"/>
              </a:spcBef>
              <a:spcAft>
                <a:spcPts val="0"/>
              </a:spcAft>
              <a:buSzPts val="5000"/>
              <a:buChar char="■"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32000" lIns="332000" spcFirstLastPara="1" rIns="332000" wrap="square" tIns="3320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/>
          <p:nvPr>
            <p:ph type="title"/>
          </p:nvPr>
        </p:nvSpPr>
        <p:spPr>
          <a:xfrm>
            <a:off x="1032046" y="1850183"/>
            <a:ext cx="28212000" cy="2380800"/>
          </a:xfrm>
          <a:prstGeom prst="rect">
            <a:avLst/>
          </a:prstGeom>
        </p:spPr>
        <p:txBody>
          <a:bodyPr anchorCtr="0" anchor="t" bIns="332000" lIns="332000" spcFirstLastPara="1" rIns="332000" wrap="square" tIns="3320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" type="body"/>
          </p:nvPr>
        </p:nvSpPr>
        <p:spPr>
          <a:xfrm>
            <a:off x="1032046" y="4791392"/>
            <a:ext cx="13243500" cy="14203800"/>
          </a:xfrm>
          <a:prstGeom prst="rect">
            <a:avLst/>
          </a:prstGeom>
        </p:spPr>
        <p:txBody>
          <a:bodyPr anchorCtr="0" anchor="t" bIns="332000" lIns="332000" spcFirstLastPara="1" rIns="332000" wrap="square" tIns="332000">
            <a:normAutofit/>
          </a:bodyPr>
          <a:lstStyle>
            <a:lvl1pPr indent="-546100" lvl="0" marL="457200" rtl="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indent="-501650" lvl="1" marL="914400" rtl="0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2pPr>
            <a:lvl3pPr indent="-501650" lvl="2" marL="1371600" rtl="0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3pPr>
            <a:lvl4pPr indent="-501650" lvl="3" marL="1828800" rtl="0">
              <a:spcBef>
                <a:spcPts val="0"/>
              </a:spcBef>
              <a:spcAft>
                <a:spcPts val="0"/>
              </a:spcAft>
              <a:buSzPts val="4300"/>
              <a:buChar char="●"/>
              <a:defRPr sz="4300"/>
            </a:lvl4pPr>
            <a:lvl5pPr indent="-501650" lvl="4" marL="2286000" rtl="0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5pPr>
            <a:lvl6pPr indent="-501650" lvl="5" marL="2743200" rtl="0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6pPr>
            <a:lvl7pPr indent="-501650" lvl="6" marL="3200400" rtl="0">
              <a:spcBef>
                <a:spcPts val="0"/>
              </a:spcBef>
              <a:spcAft>
                <a:spcPts val="0"/>
              </a:spcAft>
              <a:buSzPts val="4300"/>
              <a:buChar char="●"/>
              <a:defRPr sz="4300"/>
            </a:lvl7pPr>
            <a:lvl8pPr indent="-501650" lvl="7" marL="3657600" rtl="0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8pPr>
            <a:lvl9pPr indent="-501650" lvl="8" marL="4114800" rtl="0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9pPr>
          </a:lstStyle>
          <a:p/>
        </p:txBody>
      </p:sp>
      <p:sp>
        <p:nvSpPr>
          <p:cNvPr id="74" name="Google Shape;74;p18"/>
          <p:cNvSpPr txBox="1"/>
          <p:nvPr>
            <p:ph idx="2" type="body"/>
          </p:nvPr>
        </p:nvSpPr>
        <p:spPr>
          <a:xfrm>
            <a:off x="16000191" y="4791392"/>
            <a:ext cx="13243500" cy="14203800"/>
          </a:xfrm>
          <a:prstGeom prst="rect">
            <a:avLst/>
          </a:prstGeom>
        </p:spPr>
        <p:txBody>
          <a:bodyPr anchorCtr="0" anchor="t" bIns="332000" lIns="332000" spcFirstLastPara="1" rIns="332000" wrap="square" tIns="332000">
            <a:normAutofit/>
          </a:bodyPr>
          <a:lstStyle>
            <a:lvl1pPr indent="-546100" lvl="0" marL="457200" rtl="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indent="-501650" lvl="1" marL="914400" rtl="0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2pPr>
            <a:lvl3pPr indent="-501650" lvl="2" marL="1371600" rtl="0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3pPr>
            <a:lvl4pPr indent="-501650" lvl="3" marL="1828800" rtl="0">
              <a:spcBef>
                <a:spcPts val="0"/>
              </a:spcBef>
              <a:spcAft>
                <a:spcPts val="0"/>
              </a:spcAft>
              <a:buSzPts val="4300"/>
              <a:buChar char="●"/>
              <a:defRPr sz="4300"/>
            </a:lvl4pPr>
            <a:lvl5pPr indent="-501650" lvl="4" marL="2286000" rtl="0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5pPr>
            <a:lvl6pPr indent="-501650" lvl="5" marL="2743200" rtl="0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6pPr>
            <a:lvl7pPr indent="-501650" lvl="6" marL="3200400" rtl="0">
              <a:spcBef>
                <a:spcPts val="0"/>
              </a:spcBef>
              <a:spcAft>
                <a:spcPts val="0"/>
              </a:spcAft>
              <a:buSzPts val="4300"/>
              <a:buChar char="●"/>
              <a:defRPr sz="4300"/>
            </a:lvl7pPr>
            <a:lvl8pPr indent="-501650" lvl="7" marL="3657600" rtl="0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8pPr>
            <a:lvl9pPr indent="-501650" lvl="8" marL="4114800" rtl="0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9pPr>
          </a:lstStyle>
          <a:p/>
        </p:txBody>
      </p:sp>
      <p:sp>
        <p:nvSpPr>
          <p:cNvPr id="75" name="Google Shape;75;p18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32000" lIns="332000" spcFirstLastPara="1" rIns="332000" wrap="square" tIns="3320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type="title"/>
          </p:nvPr>
        </p:nvSpPr>
        <p:spPr>
          <a:xfrm>
            <a:off x="1032046" y="1850183"/>
            <a:ext cx="28212000" cy="2380800"/>
          </a:xfrm>
          <a:prstGeom prst="rect">
            <a:avLst/>
          </a:prstGeom>
        </p:spPr>
        <p:txBody>
          <a:bodyPr anchorCtr="0" anchor="t" bIns="332000" lIns="332000" spcFirstLastPara="1" rIns="332000" wrap="square" tIns="3320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32000" lIns="332000" spcFirstLastPara="1" rIns="332000" wrap="square" tIns="3320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/>
          <p:nvPr>
            <p:ph type="title"/>
          </p:nvPr>
        </p:nvSpPr>
        <p:spPr>
          <a:xfrm>
            <a:off x="1032046" y="2309896"/>
            <a:ext cx="9297300" cy="3141900"/>
          </a:xfrm>
          <a:prstGeom prst="rect">
            <a:avLst/>
          </a:prstGeom>
        </p:spPr>
        <p:txBody>
          <a:bodyPr anchorCtr="0" anchor="b" bIns="332000" lIns="332000" spcFirstLastPara="1" rIns="332000" wrap="square" tIns="3320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1pPr>
            <a:lvl2pPr lvl="1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2pPr>
            <a:lvl3pPr lvl="2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3pPr>
            <a:lvl4pPr lvl="3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4pPr>
            <a:lvl5pPr lvl="4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5pPr>
            <a:lvl6pPr lvl="5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6pPr>
            <a:lvl7pPr lvl="6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7pPr>
            <a:lvl8pPr lvl="7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8pPr>
            <a:lvl9pPr lvl="8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9pPr>
          </a:lstStyle>
          <a:p/>
        </p:txBody>
      </p:sp>
      <p:sp>
        <p:nvSpPr>
          <p:cNvPr id="81" name="Google Shape;81;p20"/>
          <p:cNvSpPr txBox="1"/>
          <p:nvPr>
            <p:ph idx="1" type="body"/>
          </p:nvPr>
        </p:nvSpPr>
        <p:spPr>
          <a:xfrm>
            <a:off x="1032046" y="5777235"/>
            <a:ext cx="9297300" cy="13218300"/>
          </a:xfrm>
          <a:prstGeom prst="rect">
            <a:avLst/>
          </a:prstGeom>
        </p:spPr>
        <p:txBody>
          <a:bodyPr anchorCtr="0" anchor="t" bIns="332000" lIns="332000" spcFirstLastPara="1" rIns="332000" wrap="square" tIns="332000">
            <a:normAutofit/>
          </a:bodyPr>
          <a:lstStyle>
            <a:lvl1pPr indent="-501650" lvl="0" marL="457200" rtl="0">
              <a:spcBef>
                <a:spcPts val="0"/>
              </a:spcBef>
              <a:spcAft>
                <a:spcPts val="0"/>
              </a:spcAft>
              <a:buSzPts val="4300"/>
              <a:buChar char="●"/>
              <a:defRPr sz="4300"/>
            </a:lvl1pPr>
            <a:lvl2pPr indent="-501650" lvl="1" marL="914400" rtl="0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2pPr>
            <a:lvl3pPr indent="-501650" lvl="2" marL="1371600" rtl="0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3pPr>
            <a:lvl4pPr indent="-501650" lvl="3" marL="1828800" rtl="0">
              <a:spcBef>
                <a:spcPts val="0"/>
              </a:spcBef>
              <a:spcAft>
                <a:spcPts val="0"/>
              </a:spcAft>
              <a:buSzPts val="4300"/>
              <a:buChar char="●"/>
              <a:defRPr sz="4300"/>
            </a:lvl4pPr>
            <a:lvl5pPr indent="-501650" lvl="4" marL="2286000" rtl="0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5pPr>
            <a:lvl6pPr indent="-501650" lvl="5" marL="2743200" rtl="0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6pPr>
            <a:lvl7pPr indent="-501650" lvl="6" marL="3200400" rtl="0">
              <a:spcBef>
                <a:spcPts val="0"/>
              </a:spcBef>
              <a:spcAft>
                <a:spcPts val="0"/>
              </a:spcAft>
              <a:buSzPts val="4300"/>
              <a:buChar char="●"/>
              <a:defRPr sz="4300"/>
            </a:lvl7pPr>
            <a:lvl8pPr indent="-501650" lvl="7" marL="3657600" rtl="0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8pPr>
            <a:lvl9pPr indent="-501650" lvl="8" marL="4114800" rtl="0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9pPr>
          </a:lstStyle>
          <a:p/>
        </p:txBody>
      </p:sp>
      <p:sp>
        <p:nvSpPr>
          <p:cNvPr id="82" name="Google Shape;82;p20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32000" lIns="332000" spcFirstLastPara="1" rIns="332000" wrap="square" tIns="3320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 txBox="1"/>
          <p:nvPr>
            <p:ph type="title"/>
          </p:nvPr>
        </p:nvSpPr>
        <p:spPr>
          <a:xfrm>
            <a:off x="1623229" y="1871490"/>
            <a:ext cx="21084000" cy="17007600"/>
          </a:xfrm>
          <a:prstGeom prst="rect">
            <a:avLst/>
          </a:prstGeom>
        </p:spPr>
        <p:txBody>
          <a:bodyPr anchorCtr="0" anchor="ctr" bIns="332000" lIns="332000" spcFirstLastPara="1" rIns="332000" wrap="square" tIns="3320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1pPr>
            <a:lvl2pPr lvl="1" rtl="0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2pPr>
            <a:lvl3pPr lvl="2" rtl="0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3pPr>
            <a:lvl4pPr lvl="3" rtl="0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4pPr>
            <a:lvl5pPr lvl="4" rtl="0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5pPr>
            <a:lvl6pPr lvl="5" rtl="0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6pPr>
            <a:lvl7pPr lvl="6" rtl="0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7pPr>
            <a:lvl8pPr lvl="7" rtl="0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8pPr>
            <a:lvl9pPr lvl="8" rtl="0">
              <a:spcBef>
                <a:spcPts val="0"/>
              </a:spcBef>
              <a:spcAft>
                <a:spcPts val="0"/>
              </a:spcAft>
              <a:buSzPts val="17600"/>
              <a:buNone/>
              <a:defRPr sz="17600"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32000" lIns="332000" spcFirstLastPara="1" rIns="332000" wrap="square" tIns="3320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32046" y="8942117"/>
            <a:ext cx="28212000" cy="3499800"/>
          </a:xfrm>
          <a:prstGeom prst="rect">
            <a:avLst/>
          </a:prstGeom>
        </p:spPr>
        <p:txBody>
          <a:bodyPr anchorCtr="0" anchor="ctr" bIns="328425" lIns="328425" spcFirstLastPara="1" rIns="328425" wrap="square" tIns="328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28425" lIns="328425" spcFirstLastPara="1" rIns="328425" wrap="square" tIns="328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/>
          <p:nvPr/>
        </p:nvSpPr>
        <p:spPr>
          <a:xfrm>
            <a:off x="15138000" y="-520"/>
            <a:ext cx="15138000" cy="2138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32000" lIns="332000" spcFirstLastPara="1" rIns="332000" wrap="square" tIns="33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2"/>
          <p:cNvSpPr txBox="1"/>
          <p:nvPr>
            <p:ph type="title"/>
          </p:nvPr>
        </p:nvSpPr>
        <p:spPr>
          <a:xfrm>
            <a:off x="879077" y="5126901"/>
            <a:ext cx="13393800" cy="6162600"/>
          </a:xfrm>
          <a:prstGeom prst="rect">
            <a:avLst/>
          </a:prstGeom>
        </p:spPr>
        <p:txBody>
          <a:bodyPr anchorCtr="0" anchor="b" bIns="332000" lIns="332000" spcFirstLastPara="1" rIns="332000" wrap="square" tIns="3320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/>
        </p:txBody>
      </p:sp>
      <p:sp>
        <p:nvSpPr>
          <p:cNvPr id="89" name="Google Shape;89;p22"/>
          <p:cNvSpPr txBox="1"/>
          <p:nvPr>
            <p:ph idx="1" type="subTitle"/>
          </p:nvPr>
        </p:nvSpPr>
        <p:spPr>
          <a:xfrm>
            <a:off x="879077" y="11653729"/>
            <a:ext cx="13393800" cy="5134800"/>
          </a:xfrm>
          <a:prstGeom prst="rect">
            <a:avLst/>
          </a:prstGeom>
        </p:spPr>
        <p:txBody>
          <a:bodyPr anchorCtr="0" anchor="t" bIns="332000" lIns="332000" spcFirstLastPara="1" rIns="332000" wrap="square" tIns="33200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9pPr>
          </a:lstStyle>
          <a:p/>
        </p:txBody>
      </p:sp>
      <p:sp>
        <p:nvSpPr>
          <p:cNvPr id="90" name="Google Shape;90;p22"/>
          <p:cNvSpPr txBox="1"/>
          <p:nvPr>
            <p:ph idx="2" type="body"/>
          </p:nvPr>
        </p:nvSpPr>
        <p:spPr>
          <a:xfrm>
            <a:off x="16354801" y="3010328"/>
            <a:ext cx="12704400" cy="15362400"/>
          </a:xfrm>
          <a:prstGeom prst="rect">
            <a:avLst/>
          </a:prstGeom>
        </p:spPr>
        <p:txBody>
          <a:bodyPr anchorCtr="0" anchor="ctr" bIns="332000" lIns="332000" spcFirstLastPara="1" rIns="332000" wrap="square" tIns="332000">
            <a:normAutofit/>
          </a:bodyPr>
          <a:lstStyle>
            <a:lvl1pPr indent="-635000" lvl="0" marL="457200" rtl="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1pPr>
            <a:lvl2pPr indent="-546100" lvl="1" marL="914400" rtl="0">
              <a:spcBef>
                <a:spcPts val="0"/>
              </a:spcBef>
              <a:spcAft>
                <a:spcPts val="0"/>
              </a:spcAft>
              <a:buSzPts val="5000"/>
              <a:buChar char="○"/>
              <a:defRPr/>
            </a:lvl2pPr>
            <a:lvl3pPr indent="-546100" lvl="2" marL="1371600" rtl="0">
              <a:spcBef>
                <a:spcPts val="0"/>
              </a:spcBef>
              <a:spcAft>
                <a:spcPts val="0"/>
              </a:spcAft>
              <a:buSzPts val="5000"/>
              <a:buChar char="■"/>
              <a:defRPr/>
            </a:lvl3pPr>
            <a:lvl4pPr indent="-546100" lvl="3" marL="1828800" rtl="0">
              <a:spcBef>
                <a:spcPts val="0"/>
              </a:spcBef>
              <a:spcAft>
                <a:spcPts val="0"/>
              </a:spcAft>
              <a:buSzPts val="5000"/>
              <a:buChar char="●"/>
              <a:defRPr/>
            </a:lvl4pPr>
            <a:lvl5pPr indent="-546100" lvl="4" marL="2286000" rtl="0">
              <a:spcBef>
                <a:spcPts val="0"/>
              </a:spcBef>
              <a:spcAft>
                <a:spcPts val="0"/>
              </a:spcAft>
              <a:buSzPts val="5000"/>
              <a:buChar char="○"/>
              <a:defRPr/>
            </a:lvl5pPr>
            <a:lvl6pPr indent="-546100" lvl="5" marL="2743200" rtl="0">
              <a:spcBef>
                <a:spcPts val="0"/>
              </a:spcBef>
              <a:spcAft>
                <a:spcPts val="0"/>
              </a:spcAft>
              <a:buSzPts val="5000"/>
              <a:buChar char="■"/>
              <a:defRPr/>
            </a:lvl6pPr>
            <a:lvl7pPr indent="-546100" lvl="6" marL="3200400" rtl="0">
              <a:spcBef>
                <a:spcPts val="0"/>
              </a:spcBef>
              <a:spcAft>
                <a:spcPts val="0"/>
              </a:spcAft>
              <a:buSzPts val="5000"/>
              <a:buChar char="●"/>
              <a:defRPr/>
            </a:lvl7pPr>
            <a:lvl8pPr indent="-546100" lvl="7" marL="3657600" rtl="0">
              <a:spcBef>
                <a:spcPts val="0"/>
              </a:spcBef>
              <a:spcAft>
                <a:spcPts val="0"/>
              </a:spcAft>
              <a:buSzPts val="5000"/>
              <a:buChar char="○"/>
              <a:defRPr/>
            </a:lvl8pPr>
            <a:lvl9pPr indent="-546100" lvl="8" marL="4114800" rtl="0">
              <a:spcBef>
                <a:spcPts val="0"/>
              </a:spcBef>
              <a:spcAft>
                <a:spcPts val="0"/>
              </a:spcAft>
              <a:buSzPts val="5000"/>
              <a:buChar char="■"/>
              <a:defRPr/>
            </a:lvl9pPr>
          </a:lstStyle>
          <a:p/>
        </p:txBody>
      </p:sp>
      <p:sp>
        <p:nvSpPr>
          <p:cNvPr id="91" name="Google Shape;91;p22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32000" lIns="332000" spcFirstLastPara="1" rIns="332000" wrap="square" tIns="3320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3"/>
          <p:cNvSpPr txBox="1"/>
          <p:nvPr>
            <p:ph idx="1" type="body"/>
          </p:nvPr>
        </p:nvSpPr>
        <p:spPr>
          <a:xfrm>
            <a:off x="1032046" y="17588532"/>
            <a:ext cx="19862400" cy="2515500"/>
          </a:xfrm>
          <a:prstGeom prst="rect">
            <a:avLst/>
          </a:prstGeom>
        </p:spPr>
        <p:txBody>
          <a:bodyPr anchorCtr="0" anchor="ctr" bIns="332000" lIns="332000" spcFirstLastPara="1" rIns="332000" wrap="square" tIns="332000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1pPr>
          </a:lstStyle>
          <a:p/>
        </p:txBody>
      </p:sp>
      <p:sp>
        <p:nvSpPr>
          <p:cNvPr id="94" name="Google Shape;94;p23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32000" lIns="332000" spcFirstLastPara="1" rIns="332000" wrap="square" tIns="3320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4"/>
          <p:cNvSpPr txBox="1"/>
          <p:nvPr>
            <p:ph hasCustomPrompt="1" type="title"/>
          </p:nvPr>
        </p:nvSpPr>
        <p:spPr>
          <a:xfrm>
            <a:off x="1032046" y="4598693"/>
            <a:ext cx="28212000" cy="8163000"/>
          </a:xfrm>
          <a:prstGeom prst="rect">
            <a:avLst/>
          </a:prstGeom>
        </p:spPr>
        <p:txBody>
          <a:bodyPr anchorCtr="0" anchor="b" bIns="332000" lIns="332000" spcFirstLastPara="1" rIns="332000" wrap="square" tIns="3320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3400"/>
              <a:buNone/>
              <a:defRPr sz="43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3400"/>
              <a:buNone/>
              <a:defRPr sz="43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3400"/>
              <a:buNone/>
              <a:defRPr sz="43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3400"/>
              <a:buNone/>
              <a:defRPr sz="43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3400"/>
              <a:buNone/>
              <a:defRPr sz="43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3400"/>
              <a:buNone/>
              <a:defRPr sz="43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3400"/>
              <a:buNone/>
              <a:defRPr sz="43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3400"/>
              <a:buNone/>
              <a:defRPr sz="43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3400"/>
              <a:buNone/>
              <a:defRPr sz="43400"/>
            </a:lvl9pPr>
          </a:lstStyle>
          <a:p>
            <a:r>
              <a:t>xx%</a:t>
            </a:r>
          </a:p>
        </p:txBody>
      </p:sp>
      <p:sp>
        <p:nvSpPr>
          <p:cNvPr id="97" name="Google Shape;97;p24"/>
          <p:cNvSpPr txBox="1"/>
          <p:nvPr>
            <p:ph idx="1" type="body"/>
          </p:nvPr>
        </p:nvSpPr>
        <p:spPr>
          <a:xfrm>
            <a:off x="1032046" y="13105313"/>
            <a:ext cx="28212000" cy="5407800"/>
          </a:xfrm>
          <a:prstGeom prst="rect">
            <a:avLst/>
          </a:prstGeom>
        </p:spPr>
        <p:txBody>
          <a:bodyPr anchorCtr="0" anchor="t" bIns="332000" lIns="332000" spcFirstLastPara="1" rIns="332000" wrap="square" tIns="332000">
            <a:normAutofit/>
          </a:bodyPr>
          <a:lstStyle>
            <a:lvl1pPr indent="-635000" lvl="0" marL="457200" rtl="0" algn="ctr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1pPr>
            <a:lvl2pPr indent="-546100" lvl="1" marL="914400" rtl="0" algn="ctr">
              <a:spcBef>
                <a:spcPts val="0"/>
              </a:spcBef>
              <a:spcAft>
                <a:spcPts val="0"/>
              </a:spcAft>
              <a:buSzPts val="5000"/>
              <a:buChar char="○"/>
              <a:defRPr/>
            </a:lvl2pPr>
            <a:lvl3pPr indent="-546100" lvl="2" marL="1371600" rtl="0" algn="ctr">
              <a:spcBef>
                <a:spcPts val="0"/>
              </a:spcBef>
              <a:spcAft>
                <a:spcPts val="0"/>
              </a:spcAft>
              <a:buSzPts val="5000"/>
              <a:buChar char="■"/>
              <a:defRPr/>
            </a:lvl3pPr>
            <a:lvl4pPr indent="-546100" lvl="3" marL="1828800" rtl="0" algn="ctr">
              <a:spcBef>
                <a:spcPts val="0"/>
              </a:spcBef>
              <a:spcAft>
                <a:spcPts val="0"/>
              </a:spcAft>
              <a:buSzPts val="5000"/>
              <a:buChar char="●"/>
              <a:defRPr/>
            </a:lvl4pPr>
            <a:lvl5pPr indent="-546100" lvl="4" marL="2286000" rtl="0" algn="ctr">
              <a:spcBef>
                <a:spcPts val="0"/>
              </a:spcBef>
              <a:spcAft>
                <a:spcPts val="0"/>
              </a:spcAft>
              <a:buSzPts val="5000"/>
              <a:buChar char="○"/>
              <a:defRPr/>
            </a:lvl5pPr>
            <a:lvl6pPr indent="-546100" lvl="5" marL="2743200" rtl="0" algn="ctr">
              <a:spcBef>
                <a:spcPts val="0"/>
              </a:spcBef>
              <a:spcAft>
                <a:spcPts val="0"/>
              </a:spcAft>
              <a:buSzPts val="5000"/>
              <a:buChar char="■"/>
              <a:defRPr/>
            </a:lvl6pPr>
            <a:lvl7pPr indent="-546100" lvl="6" marL="3200400" rtl="0" algn="ctr">
              <a:spcBef>
                <a:spcPts val="0"/>
              </a:spcBef>
              <a:spcAft>
                <a:spcPts val="0"/>
              </a:spcAft>
              <a:buSzPts val="5000"/>
              <a:buChar char="●"/>
              <a:defRPr/>
            </a:lvl7pPr>
            <a:lvl8pPr indent="-546100" lvl="7" marL="3657600" rtl="0" algn="ctr">
              <a:spcBef>
                <a:spcPts val="0"/>
              </a:spcBef>
              <a:spcAft>
                <a:spcPts val="0"/>
              </a:spcAft>
              <a:buSzPts val="5000"/>
              <a:buChar char="○"/>
              <a:defRPr/>
            </a:lvl8pPr>
            <a:lvl9pPr indent="-546100" lvl="8" marL="4114800" rtl="0" algn="ctr">
              <a:spcBef>
                <a:spcPts val="0"/>
              </a:spcBef>
              <a:spcAft>
                <a:spcPts val="0"/>
              </a:spcAft>
              <a:buSzPts val="5000"/>
              <a:buChar char="■"/>
              <a:defRPr/>
            </a:lvl9pPr>
          </a:lstStyle>
          <a:p/>
        </p:txBody>
      </p:sp>
      <p:sp>
        <p:nvSpPr>
          <p:cNvPr id="98" name="Google Shape;98;p24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32000" lIns="332000" spcFirstLastPara="1" rIns="332000" wrap="square" tIns="3320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5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32000" lIns="332000" spcFirstLastPara="1" rIns="332000" wrap="square" tIns="33200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6"/>
          <p:cNvSpPr txBox="1"/>
          <p:nvPr>
            <p:ph type="title"/>
          </p:nvPr>
        </p:nvSpPr>
        <p:spPr>
          <a:xfrm>
            <a:off x="2081475" y="1138500"/>
            <a:ext cx="26113200" cy="41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25" lIns="246325" spcFirstLastPara="1" rIns="246325" wrap="square" tIns="12312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9pPr>
          </a:lstStyle>
          <a:p/>
        </p:txBody>
      </p:sp>
      <p:sp>
        <p:nvSpPr>
          <p:cNvPr id="103" name="Google Shape;103;p26"/>
          <p:cNvSpPr txBox="1"/>
          <p:nvPr>
            <p:ph idx="1" type="body"/>
          </p:nvPr>
        </p:nvSpPr>
        <p:spPr>
          <a:xfrm>
            <a:off x="2081475" y="5692500"/>
            <a:ext cx="26113200" cy="135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3125" lIns="246325" spcFirstLastPara="1" rIns="246325" wrap="square" tIns="123125">
            <a:normAutofit/>
          </a:bodyPr>
          <a:lstStyle>
            <a:lvl1pPr indent="-546100" lvl="0" marL="457200" rtl="0" algn="l">
              <a:lnSpc>
                <a:spcPct val="90000"/>
              </a:lnSpc>
              <a:spcBef>
                <a:spcPts val="2900"/>
              </a:spcBef>
              <a:spcAft>
                <a:spcPts val="0"/>
              </a:spcAft>
              <a:buClr>
                <a:schemeClr val="lt1"/>
              </a:buClr>
              <a:buSzPts val="5000"/>
              <a:buChar char="●"/>
              <a:defRPr/>
            </a:lvl1pPr>
            <a:lvl2pPr indent="-546100" lvl="1" marL="914400" rtl="0" algn="l">
              <a:lnSpc>
                <a:spcPct val="90000"/>
              </a:lnSpc>
              <a:spcBef>
                <a:spcPts val="4300"/>
              </a:spcBef>
              <a:spcAft>
                <a:spcPts val="0"/>
              </a:spcAft>
              <a:buClr>
                <a:schemeClr val="lt1"/>
              </a:buClr>
              <a:buSzPts val="5000"/>
              <a:buChar char="○"/>
              <a:defRPr/>
            </a:lvl2pPr>
            <a:lvl3pPr indent="-546100" lvl="2" marL="1371600" rtl="0" algn="l">
              <a:lnSpc>
                <a:spcPct val="90000"/>
              </a:lnSpc>
              <a:spcBef>
                <a:spcPts val="4300"/>
              </a:spcBef>
              <a:spcAft>
                <a:spcPts val="0"/>
              </a:spcAft>
              <a:buClr>
                <a:schemeClr val="lt1"/>
              </a:buClr>
              <a:buSzPts val="5000"/>
              <a:buChar char="■"/>
              <a:defRPr/>
            </a:lvl3pPr>
            <a:lvl4pPr indent="-546100" lvl="3" marL="1828800" rtl="0" algn="l">
              <a:lnSpc>
                <a:spcPct val="90000"/>
              </a:lnSpc>
              <a:spcBef>
                <a:spcPts val="4300"/>
              </a:spcBef>
              <a:spcAft>
                <a:spcPts val="0"/>
              </a:spcAft>
              <a:buClr>
                <a:schemeClr val="lt1"/>
              </a:buClr>
              <a:buSzPts val="5000"/>
              <a:buChar char="●"/>
              <a:defRPr/>
            </a:lvl4pPr>
            <a:lvl5pPr indent="-546100" lvl="4" marL="2286000" rtl="0" algn="l">
              <a:lnSpc>
                <a:spcPct val="90000"/>
              </a:lnSpc>
              <a:spcBef>
                <a:spcPts val="4300"/>
              </a:spcBef>
              <a:spcAft>
                <a:spcPts val="0"/>
              </a:spcAft>
              <a:buClr>
                <a:schemeClr val="lt1"/>
              </a:buClr>
              <a:buSzPts val="5000"/>
              <a:buChar char="○"/>
              <a:defRPr/>
            </a:lvl5pPr>
            <a:lvl6pPr indent="-546100" lvl="5" marL="2743200" rtl="0" algn="l">
              <a:lnSpc>
                <a:spcPct val="90000"/>
              </a:lnSpc>
              <a:spcBef>
                <a:spcPts val="4300"/>
              </a:spcBef>
              <a:spcAft>
                <a:spcPts val="0"/>
              </a:spcAft>
              <a:buClr>
                <a:schemeClr val="lt1"/>
              </a:buClr>
              <a:buSzPts val="5000"/>
              <a:buChar char="■"/>
              <a:defRPr/>
            </a:lvl6pPr>
            <a:lvl7pPr indent="-546100" lvl="6" marL="3200400" rtl="0" algn="l">
              <a:lnSpc>
                <a:spcPct val="90000"/>
              </a:lnSpc>
              <a:spcBef>
                <a:spcPts val="4300"/>
              </a:spcBef>
              <a:spcAft>
                <a:spcPts val="0"/>
              </a:spcAft>
              <a:buClr>
                <a:schemeClr val="lt1"/>
              </a:buClr>
              <a:buSzPts val="5000"/>
              <a:buChar char="●"/>
              <a:defRPr/>
            </a:lvl7pPr>
            <a:lvl8pPr indent="-546100" lvl="7" marL="3657600" rtl="0" algn="l">
              <a:lnSpc>
                <a:spcPct val="90000"/>
              </a:lnSpc>
              <a:spcBef>
                <a:spcPts val="4300"/>
              </a:spcBef>
              <a:spcAft>
                <a:spcPts val="0"/>
              </a:spcAft>
              <a:buClr>
                <a:schemeClr val="lt1"/>
              </a:buClr>
              <a:buSzPts val="5000"/>
              <a:buChar char="○"/>
              <a:defRPr/>
            </a:lvl8pPr>
            <a:lvl9pPr indent="-546100" lvl="8" marL="4114800" rtl="0" algn="l">
              <a:lnSpc>
                <a:spcPct val="90000"/>
              </a:lnSpc>
              <a:spcBef>
                <a:spcPts val="4300"/>
              </a:spcBef>
              <a:spcAft>
                <a:spcPts val="4300"/>
              </a:spcAft>
              <a:buClr>
                <a:schemeClr val="lt1"/>
              </a:buClr>
              <a:buSzPts val="5000"/>
              <a:buChar char="■"/>
              <a:defRPr/>
            </a:lvl9pPr>
          </a:lstStyle>
          <a:p/>
        </p:txBody>
      </p:sp>
      <p:sp>
        <p:nvSpPr>
          <p:cNvPr id="104" name="Google Shape;104;p26"/>
          <p:cNvSpPr txBox="1"/>
          <p:nvPr>
            <p:ph idx="10" type="dt"/>
          </p:nvPr>
        </p:nvSpPr>
        <p:spPr>
          <a:xfrm>
            <a:off x="2081475" y="19819800"/>
            <a:ext cx="6812100" cy="11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25" lIns="246325" spcFirstLastPara="1" rIns="246325" wrap="square" tIns="1231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  <p:sp>
        <p:nvSpPr>
          <p:cNvPr id="105" name="Google Shape;105;p26"/>
          <p:cNvSpPr txBox="1"/>
          <p:nvPr>
            <p:ph idx="11" type="ftr"/>
          </p:nvPr>
        </p:nvSpPr>
        <p:spPr>
          <a:xfrm>
            <a:off x="10028925" y="19819800"/>
            <a:ext cx="10218300" cy="11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25" lIns="246325" spcFirstLastPara="1" rIns="246325" wrap="square" tIns="1231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  <p:sp>
        <p:nvSpPr>
          <p:cNvPr id="106" name="Google Shape;106;p26"/>
          <p:cNvSpPr txBox="1"/>
          <p:nvPr>
            <p:ph idx="12" type="sldNum"/>
          </p:nvPr>
        </p:nvSpPr>
        <p:spPr>
          <a:xfrm>
            <a:off x="21382425" y="19819800"/>
            <a:ext cx="6812100" cy="11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3125" lIns="246325" spcFirstLastPara="1" rIns="246325" wrap="square" tIns="123125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32046" y="1850183"/>
            <a:ext cx="28212000" cy="2380800"/>
          </a:xfrm>
          <a:prstGeom prst="rect">
            <a:avLst/>
          </a:prstGeom>
        </p:spPr>
        <p:txBody>
          <a:bodyPr anchorCtr="0" anchor="t" bIns="328425" lIns="328425" spcFirstLastPara="1" rIns="328425" wrap="square" tIns="328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32046" y="4791392"/>
            <a:ext cx="28212000" cy="14203800"/>
          </a:xfrm>
          <a:prstGeom prst="rect">
            <a:avLst/>
          </a:prstGeom>
        </p:spPr>
        <p:txBody>
          <a:bodyPr anchorCtr="0" anchor="t" bIns="328425" lIns="328425" spcFirstLastPara="1" rIns="328425" wrap="square" tIns="328425">
            <a:normAutofit/>
          </a:bodyPr>
          <a:lstStyle>
            <a:lvl1pPr indent="-635000" lvl="0" marL="4572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1pPr>
            <a:lvl2pPr indent="-546100" lvl="1" marL="914400">
              <a:spcBef>
                <a:spcPts val="0"/>
              </a:spcBef>
              <a:spcAft>
                <a:spcPts val="0"/>
              </a:spcAft>
              <a:buSzPts val="5000"/>
              <a:buChar char="○"/>
              <a:defRPr/>
            </a:lvl2pPr>
            <a:lvl3pPr indent="-546100" lvl="2" marL="1371600">
              <a:spcBef>
                <a:spcPts val="0"/>
              </a:spcBef>
              <a:spcAft>
                <a:spcPts val="0"/>
              </a:spcAft>
              <a:buSzPts val="5000"/>
              <a:buChar char="■"/>
              <a:defRPr/>
            </a:lvl3pPr>
            <a:lvl4pPr indent="-546100" lvl="3" marL="1828800">
              <a:spcBef>
                <a:spcPts val="0"/>
              </a:spcBef>
              <a:spcAft>
                <a:spcPts val="0"/>
              </a:spcAft>
              <a:buSzPts val="5000"/>
              <a:buChar char="●"/>
              <a:defRPr/>
            </a:lvl4pPr>
            <a:lvl5pPr indent="-546100" lvl="4" marL="2286000">
              <a:spcBef>
                <a:spcPts val="0"/>
              </a:spcBef>
              <a:spcAft>
                <a:spcPts val="0"/>
              </a:spcAft>
              <a:buSzPts val="5000"/>
              <a:buChar char="○"/>
              <a:defRPr/>
            </a:lvl5pPr>
            <a:lvl6pPr indent="-546100" lvl="5" marL="2743200">
              <a:spcBef>
                <a:spcPts val="0"/>
              </a:spcBef>
              <a:spcAft>
                <a:spcPts val="0"/>
              </a:spcAft>
              <a:buSzPts val="5000"/>
              <a:buChar char="■"/>
              <a:defRPr/>
            </a:lvl6pPr>
            <a:lvl7pPr indent="-546100" lvl="6" marL="3200400">
              <a:spcBef>
                <a:spcPts val="0"/>
              </a:spcBef>
              <a:spcAft>
                <a:spcPts val="0"/>
              </a:spcAft>
              <a:buSzPts val="5000"/>
              <a:buChar char="●"/>
              <a:defRPr/>
            </a:lvl7pPr>
            <a:lvl8pPr indent="-546100" lvl="7" marL="3657600">
              <a:spcBef>
                <a:spcPts val="0"/>
              </a:spcBef>
              <a:spcAft>
                <a:spcPts val="0"/>
              </a:spcAft>
              <a:buSzPts val="5000"/>
              <a:buChar char="○"/>
              <a:defRPr/>
            </a:lvl8pPr>
            <a:lvl9pPr indent="-546100" lvl="8" marL="4114800">
              <a:spcBef>
                <a:spcPts val="0"/>
              </a:spcBef>
              <a:spcAft>
                <a:spcPts val="0"/>
              </a:spcAft>
              <a:buSzPts val="50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28425" lIns="328425" spcFirstLastPara="1" rIns="328425" wrap="square" tIns="328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32046" y="1850183"/>
            <a:ext cx="28212000" cy="2380800"/>
          </a:xfrm>
          <a:prstGeom prst="rect">
            <a:avLst/>
          </a:prstGeom>
        </p:spPr>
        <p:txBody>
          <a:bodyPr anchorCtr="0" anchor="t" bIns="328425" lIns="328425" spcFirstLastPara="1" rIns="328425" wrap="square" tIns="328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32046" y="4791392"/>
            <a:ext cx="13243500" cy="14203800"/>
          </a:xfrm>
          <a:prstGeom prst="rect">
            <a:avLst/>
          </a:prstGeom>
        </p:spPr>
        <p:txBody>
          <a:bodyPr anchorCtr="0" anchor="t" bIns="328425" lIns="328425" spcFirstLastPara="1" rIns="328425" wrap="square" tIns="328425">
            <a:normAutofit/>
          </a:bodyPr>
          <a:lstStyle>
            <a:lvl1pPr indent="-546100" lvl="0" marL="4572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indent="-501650" lvl="1" marL="914400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2pPr>
            <a:lvl3pPr indent="-501650" lvl="2" marL="1371600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3pPr>
            <a:lvl4pPr indent="-501650" lvl="3" marL="1828800">
              <a:spcBef>
                <a:spcPts val="0"/>
              </a:spcBef>
              <a:spcAft>
                <a:spcPts val="0"/>
              </a:spcAft>
              <a:buSzPts val="4300"/>
              <a:buChar char="●"/>
              <a:defRPr sz="4300"/>
            </a:lvl4pPr>
            <a:lvl5pPr indent="-501650" lvl="4" marL="2286000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5pPr>
            <a:lvl6pPr indent="-501650" lvl="5" marL="2743200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6pPr>
            <a:lvl7pPr indent="-501650" lvl="6" marL="3200400">
              <a:spcBef>
                <a:spcPts val="0"/>
              </a:spcBef>
              <a:spcAft>
                <a:spcPts val="0"/>
              </a:spcAft>
              <a:buSzPts val="4300"/>
              <a:buChar char="●"/>
              <a:defRPr sz="4300"/>
            </a:lvl7pPr>
            <a:lvl8pPr indent="-501650" lvl="7" marL="3657600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8pPr>
            <a:lvl9pPr indent="-501650" lvl="8" marL="4114800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000191" y="4791392"/>
            <a:ext cx="13243500" cy="14203800"/>
          </a:xfrm>
          <a:prstGeom prst="rect">
            <a:avLst/>
          </a:prstGeom>
        </p:spPr>
        <p:txBody>
          <a:bodyPr anchorCtr="0" anchor="t" bIns="328425" lIns="328425" spcFirstLastPara="1" rIns="328425" wrap="square" tIns="328425">
            <a:normAutofit/>
          </a:bodyPr>
          <a:lstStyle>
            <a:lvl1pPr indent="-546100" lvl="0" marL="4572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indent="-501650" lvl="1" marL="914400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2pPr>
            <a:lvl3pPr indent="-501650" lvl="2" marL="1371600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3pPr>
            <a:lvl4pPr indent="-501650" lvl="3" marL="1828800">
              <a:spcBef>
                <a:spcPts val="0"/>
              </a:spcBef>
              <a:spcAft>
                <a:spcPts val="0"/>
              </a:spcAft>
              <a:buSzPts val="4300"/>
              <a:buChar char="●"/>
              <a:defRPr sz="4300"/>
            </a:lvl4pPr>
            <a:lvl5pPr indent="-501650" lvl="4" marL="2286000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5pPr>
            <a:lvl6pPr indent="-501650" lvl="5" marL="2743200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6pPr>
            <a:lvl7pPr indent="-501650" lvl="6" marL="3200400">
              <a:spcBef>
                <a:spcPts val="0"/>
              </a:spcBef>
              <a:spcAft>
                <a:spcPts val="0"/>
              </a:spcAft>
              <a:buSzPts val="4300"/>
              <a:buChar char="●"/>
              <a:defRPr sz="4300"/>
            </a:lvl7pPr>
            <a:lvl8pPr indent="-501650" lvl="7" marL="3657600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8pPr>
            <a:lvl9pPr indent="-501650" lvl="8" marL="4114800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28425" lIns="328425" spcFirstLastPara="1" rIns="328425" wrap="square" tIns="328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32046" y="1850183"/>
            <a:ext cx="28212000" cy="2380800"/>
          </a:xfrm>
          <a:prstGeom prst="rect">
            <a:avLst/>
          </a:prstGeom>
        </p:spPr>
        <p:txBody>
          <a:bodyPr anchorCtr="0" anchor="t" bIns="328425" lIns="328425" spcFirstLastPara="1" rIns="328425" wrap="square" tIns="328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28425" lIns="328425" spcFirstLastPara="1" rIns="328425" wrap="square" tIns="328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32046" y="2309896"/>
            <a:ext cx="9297300" cy="3141900"/>
          </a:xfrm>
          <a:prstGeom prst="rect">
            <a:avLst/>
          </a:prstGeom>
        </p:spPr>
        <p:txBody>
          <a:bodyPr anchorCtr="0" anchor="b" bIns="328425" lIns="328425" spcFirstLastPara="1" rIns="328425" wrap="square" tIns="328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1pPr>
            <a:lvl2pPr lvl="1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2pPr>
            <a:lvl3pPr lvl="2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3pPr>
            <a:lvl4pPr lvl="3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4pPr>
            <a:lvl5pPr lvl="4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5pPr>
            <a:lvl6pPr lvl="5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6pPr>
            <a:lvl7pPr lvl="6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7pPr>
            <a:lvl8pPr lvl="7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8pPr>
            <a:lvl9pPr lvl="8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32046" y="5777235"/>
            <a:ext cx="9297300" cy="13218300"/>
          </a:xfrm>
          <a:prstGeom prst="rect">
            <a:avLst/>
          </a:prstGeom>
        </p:spPr>
        <p:txBody>
          <a:bodyPr anchorCtr="0" anchor="t" bIns="328425" lIns="328425" spcFirstLastPara="1" rIns="328425" wrap="square" tIns="328425">
            <a:normAutofit/>
          </a:bodyPr>
          <a:lstStyle>
            <a:lvl1pPr indent="-501650" lvl="0" marL="457200">
              <a:spcBef>
                <a:spcPts val="0"/>
              </a:spcBef>
              <a:spcAft>
                <a:spcPts val="0"/>
              </a:spcAft>
              <a:buSzPts val="4300"/>
              <a:buChar char="●"/>
              <a:defRPr sz="4300"/>
            </a:lvl1pPr>
            <a:lvl2pPr indent="-501650" lvl="1" marL="914400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2pPr>
            <a:lvl3pPr indent="-501650" lvl="2" marL="1371600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3pPr>
            <a:lvl4pPr indent="-501650" lvl="3" marL="1828800">
              <a:spcBef>
                <a:spcPts val="0"/>
              </a:spcBef>
              <a:spcAft>
                <a:spcPts val="0"/>
              </a:spcAft>
              <a:buSzPts val="4300"/>
              <a:buChar char="●"/>
              <a:defRPr sz="4300"/>
            </a:lvl4pPr>
            <a:lvl5pPr indent="-501650" lvl="4" marL="2286000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5pPr>
            <a:lvl6pPr indent="-501650" lvl="5" marL="2743200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6pPr>
            <a:lvl7pPr indent="-501650" lvl="6" marL="3200400">
              <a:spcBef>
                <a:spcPts val="0"/>
              </a:spcBef>
              <a:spcAft>
                <a:spcPts val="0"/>
              </a:spcAft>
              <a:buSzPts val="4300"/>
              <a:buChar char="●"/>
              <a:defRPr sz="4300"/>
            </a:lvl7pPr>
            <a:lvl8pPr indent="-501650" lvl="7" marL="3657600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8pPr>
            <a:lvl9pPr indent="-501650" lvl="8" marL="4114800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28425" lIns="328425" spcFirstLastPara="1" rIns="328425" wrap="square" tIns="328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623229" y="1871490"/>
            <a:ext cx="21084000" cy="17007600"/>
          </a:xfrm>
          <a:prstGeom prst="rect">
            <a:avLst/>
          </a:prstGeom>
        </p:spPr>
        <p:txBody>
          <a:bodyPr anchorCtr="0" anchor="ctr" bIns="328425" lIns="328425" spcFirstLastPara="1" rIns="328425" wrap="square" tIns="328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1pPr>
            <a:lvl2pPr lvl="1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2pPr>
            <a:lvl3pPr lvl="2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3pPr>
            <a:lvl4pPr lvl="3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4pPr>
            <a:lvl5pPr lvl="4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5pPr>
            <a:lvl6pPr lvl="5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6pPr>
            <a:lvl7pPr lvl="6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7pPr>
            <a:lvl8pPr lvl="7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8pPr>
            <a:lvl9pPr lvl="8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28425" lIns="328425" spcFirstLastPara="1" rIns="328425" wrap="square" tIns="328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5138000" y="-520"/>
            <a:ext cx="15138000" cy="2138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8425" lIns="328425" spcFirstLastPara="1" rIns="328425" wrap="square" tIns="328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879077" y="5126901"/>
            <a:ext cx="13393800" cy="6162600"/>
          </a:xfrm>
          <a:prstGeom prst="rect">
            <a:avLst/>
          </a:prstGeom>
        </p:spPr>
        <p:txBody>
          <a:bodyPr anchorCtr="0" anchor="b" bIns="328425" lIns="328425" spcFirstLastPara="1" rIns="328425" wrap="square" tIns="328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879077" y="11653729"/>
            <a:ext cx="13393800" cy="5134800"/>
          </a:xfrm>
          <a:prstGeom prst="rect">
            <a:avLst/>
          </a:prstGeom>
        </p:spPr>
        <p:txBody>
          <a:bodyPr anchorCtr="0" anchor="t" bIns="328425" lIns="328425" spcFirstLastPara="1" rIns="328425" wrap="square" tIns="328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6354801" y="3010328"/>
            <a:ext cx="12704400" cy="15362400"/>
          </a:xfrm>
          <a:prstGeom prst="rect">
            <a:avLst/>
          </a:prstGeom>
        </p:spPr>
        <p:txBody>
          <a:bodyPr anchorCtr="0" anchor="ctr" bIns="328425" lIns="328425" spcFirstLastPara="1" rIns="328425" wrap="square" tIns="328425">
            <a:normAutofit/>
          </a:bodyPr>
          <a:lstStyle>
            <a:lvl1pPr indent="-635000" lvl="0" marL="4572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1pPr>
            <a:lvl2pPr indent="-546100" lvl="1" marL="914400">
              <a:spcBef>
                <a:spcPts val="0"/>
              </a:spcBef>
              <a:spcAft>
                <a:spcPts val="0"/>
              </a:spcAft>
              <a:buSzPts val="5000"/>
              <a:buChar char="○"/>
              <a:defRPr/>
            </a:lvl2pPr>
            <a:lvl3pPr indent="-546100" lvl="2" marL="1371600">
              <a:spcBef>
                <a:spcPts val="0"/>
              </a:spcBef>
              <a:spcAft>
                <a:spcPts val="0"/>
              </a:spcAft>
              <a:buSzPts val="5000"/>
              <a:buChar char="■"/>
              <a:defRPr/>
            </a:lvl3pPr>
            <a:lvl4pPr indent="-546100" lvl="3" marL="1828800">
              <a:spcBef>
                <a:spcPts val="0"/>
              </a:spcBef>
              <a:spcAft>
                <a:spcPts val="0"/>
              </a:spcAft>
              <a:buSzPts val="5000"/>
              <a:buChar char="●"/>
              <a:defRPr/>
            </a:lvl4pPr>
            <a:lvl5pPr indent="-546100" lvl="4" marL="2286000">
              <a:spcBef>
                <a:spcPts val="0"/>
              </a:spcBef>
              <a:spcAft>
                <a:spcPts val="0"/>
              </a:spcAft>
              <a:buSzPts val="5000"/>
              <a:buChar char="○"/>
              <a:defRPr/>
            </a:lvl5pPr>
            <a:lvl6pPr indent="-546100" lvl="5" marL="2743200">
              <a:spcBef>
                <a:spcPts val="0"/>
              </a:spcBef>
              <a:spcAft>
                <a:spcPts val="0"/>
              </a:spcAft>
              <a:buSzPts val="5000"/>
              <a:buChar char="■"/>
              <a:defRPr/>
            </a:lvl6pPr>
            <a:lvl7pPr indent="-546100" lvl="6" marL="3200400">
              <a:spcBef>
                <a:spcPts val="0"/>
              </a:spcBef>
              <a:spcAft>
                <a:spcPts val="0"/>
              </a:spcAft>
              <a:buSzPts val="5000"/>
              <a:buChar char="●"/>
              <a:defRPr/>
            </a:lvl7pPr>
            <a:lvl8pPr indent="-546100" lvl="7" marL="3657600">
              <a:spcBef>
                <a:spcPts val="0"/>
              </a:spcBef>
              <a:spcAft>
                <a:spcPts val="0"/>
              </a:spcAft>
              <a:buSzPts val="5000"/>
              <a:buChar char="○"/>
              <a:defRPr/>
            </a:lvl8pPr>
            <a:lvl9pPr indent="-546100" lvl="8" marL="4114800">
              <a:spcBef>
                <a:spcPts val="0"/>
              </a:spcBef>
              <a:spcAft>
                <a:spcPts val="0"/>
              </a:spcAft>
              <a:buSzPts val="50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28425" lIns="328425" spcFirstLastPara="1" rIns="328425" wrap="square" tIns="328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32046" y="17588532"/>
            <a:ext cx="19862400" cy="2515500"/>
          </a:xfrm>
          <a:prstGeom prst="rect">
            <a:avLst/>
          </a:prstGeom>
        </p:spPr>
        <p:txBody>
          <a:bodyPr anchorCtr="0" anchor="ctr" bIns="328425" lIns="328425" spcFirstLastPara="1" rIns="328425" wrap="square" tIns="328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</p:spPr>
        <p:txBody>
          <a:bodyPr anchorCtr="0" anchor="ctr" bIns="328425" lIns="328425" spcFirstLastPara="1" rIns="328425" wrap="square" tIns="328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32046" y="1850183"/>
            <a:ext cx="28212000" cy="23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28425" lIns="328425" spcFirstLastPara="1" rIns="328425" wrap="square" tIns="328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32046" y="4791392"/>
            <a:ext cx="28212000" cy="142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28425" lIns="328425" spcFirstLastPara="1" rIns="328425" wrap="square" tIns="328425">
            <a:normAutofit/>
          </a:bodyPr>
          <a:lstStyle>
            <a:lvl1pPr indent="-635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●"/>
              <a:defRPr sz="6400">
                <a:solidFill>
                  <a:schemeClr val="dk2"/>
                </a:solidFill>
              </a:defRPr>
            </a:lvl1pPr>
            <a:lvl2pPr indent="-5461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Char char="○"/>
              <a:defRPr sz="5000">
                <a:solidFill>
                  <a:schemeClr val="dk2"/>
                </a:solidFill>
              </a:defRPr>
            </a:lvl2pPr>
            <a:lvl3pPr indent="-5461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Char char="■"/>
              <a:defRPr sz="5000">
                <a:solidFill>
                  <a:schemeClr val="dk2"/>
                </a:solidFill>
              </a:defRPr>
            </a:lvl3pPr>
            <a:lvl4pPr indent="-5461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Char char="●"/>
              <a:defRPr sz="5000">
                <a:solidFill>
                  <a:schemeClr val="dk2"/>
                </a:solidFill>
              </a:defRPr>
            </a:lvl4pPr>
            <a:lvl5pPr indent="-5461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Char char="○"/>
              <a:defRPr sz="5000">
                <a:solidFill>
                  <a:schemeClr val="dk2"/>
                </a:solidFill>
              </a:defRPr>
            </a:lvl5pPr>
            <a:lvl6pPr indent="-5461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Char char="■"/>
              <a:defRPr sz="5000">
                <a:solidFill>
                  <a:schemeClr val="dk2"/>
                </a:solidFill>
              </a:defRPr>
            </a:lvl6pPr>
            <a:lvl7pPr indent="-5461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Char char="●"/>
              <a:defRPr sz="5000">
                <a:solidFill>
                  <a:schemeClr val="dk2"/>
                </a:solidFill>
              </a:defRPr>
            </a:lvl7pPr>
            <a:lvl8pPr indent="-5461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Char char="○"/>
              <a:defRPr sz="5000">
                <a:solidFill>
                  <a:schemeClr val="dk2"/>
                </a:solidFill>
              </a:defRPr>
            </a:lvl8pPr>
            <a:lvl9pPr indent="-5461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Char char="■"/>
              <a:defRPr sz="5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8425" lIns="328425" spcFirstLastPara="1" rIns="328425" wrap="square" tIns="328425">
            <a:normAutofit/>
          </a:bodyPr>
          <a:lstStyle>
            <a:lvl1pPr lvl="0" algn="r">
              <a:buNone/>
              <a:defRPr sz="3600">
                <a:solidFill>
                  <a:schemeClr val="dk2"/>
                </a:solidFill>
              </a:defRPr>
            </a:lvl1pPr>
            <a:lvl2pPr lvl="1" algn="r">
              <a:buNone/>
              <a:defRPr sz="3600">
                <a:solidFill>
                  <a:schemeClr val="dk2"/>
                </a:solidFill>
              </a:defRPr>
            </a:lvl2pPr>
            <a:lvl3pPr lvl="2" algn="r">
              <a:buNone/>
              <a:defRPr sz="3600">
                <a:solidFill>
                  <a:schemeClr val="dk2"/>
                </a:solidFill>
              </a:defRPr>
            </a:lvl3pPr>
            <a:lvl4pPr lvl="3" algn="r">
              <a:buNone/>
              <a:defRPr sz="3600">
                <a:solidFill>
                  <a:schemeClr val="dk2"/>
                </a:solidFill>
              </a:defRPr>
            </a:lvl4pPr>
            <a:lvl5pPr lvl="4" algn="r">
              <a:buNone/>
              <a:defRPr sz="3600">
                <a:solidFill>
                  <a:schemeClr val="dk2"/>
                </a:solidFill>
              </a:defRPr>
            </a:lvl5pPr>
            <a:lvl6pPr lvl="5" algn="r">
              <a:buNone/>
              <a:defRPr sz="3600">
                <a:solidFill>
                  <a:schemeClr val="dk2"/>
                </a:solidFill>
              </a:defRPr>
            </a:lvl6pPr>
            <a:lvl7pPr lvl="6" algn="r">
              <a:buNone/>
              <a:defRPr sz="3600">
                <a:solidFill>
                  <a:schemeClr val="dk2"/>
                </a:solidFill>
              </a:defRPr>
            </a:lvl7pPr>
            <a:lvl8pPr lvl="7" algn="r">
              <a:buNone/>
              <a:defRPr sz="3600">
                <a:solidFill>
                  <a:schemeClr val="dk2"/>
                </a:solidFill>
              </a:defRPr>
            </a:lvl8pPr>
            <a:lvl9pPr lvl="8" algn="r">
              <a:buNone/>
              <a:defRPr sz="3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1032046" y="1850183"/>
            <a:ext cx="28212000" cy="23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32000" lIns="332000" spcFirstLastPara="1" rIns="332000" wrap="square" tIns="3320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0"/>
              <a:buNone/>
              <a:defRPr sz="10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032046" y="4791392"/>
            <a:ext cx="28212000" cy="142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32000" lIns="332000" spcFirstLastPara="1" rIns="332000" wrap="square" tIns="332000">
            <a:normAutofit/>
          </a:bodyPr>
          <a:lstStyle>
            <a:lvl1pPr indent="-635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●"/>
              <a:defRPr sz="6400">
                <a:solidFill>
                  <a:schemeClr val="dk2"/>
                </a:solidFill>
              </a:defRPr>
            </a:lvl1pPr>
            <a:lvl2pPr indent="-5461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Char char="○"/>
              <a:defRPr sz="5000">
                <a:solidFill>
                  <a:schemeClr val="dk2"/>
                </a:solidFill>
              </a:defRPr>
            </a:lvl2pPr>
            <a:lvl3pPr indent="-5461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Char char="■"/>
              <a:defRPr sz="5000">
                <a:solidFill>
                  <a:schemeClr val="dk2"/>
                </a:solidFill>
              </a:defRPr>
            </a:lvl3pPr>
            <a:lvl4pPr indent="-5461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Char char="●"/>
              <a:defRPr sz="5000">
                <a:solidFill>
                  <a:schemeClr val="dk2"/>
                </a:solidFill>
              </a:defRPr>
            </a:lvl4pPr>
            <a:lvl5pPr indent="-5461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Char char="○"/>
              <a:defRPr sz="5000">
                <a:solidFill>
                  <a:schemeClr val="dk2"/>
                </a:solidFill>
              </a:defRPr>
            </a:lvl5pPr>
            <a:lvl6pPr indent="-5461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Char char="■"/>
              <a:defRPr sz="5000">
                <a:solidFill>
                  <a:schemeClr val="dk2"/>
                </a:solidFill>
              </a:defRPr>
            </a:lvl6pPr>
            <a:lvl7pPr indent="-5461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Char char="●"/>
              <a:defRPr sz="5000">
                <a:solidFill>
                  <a:schemeClr val="dk2"/>
                </a:solidFill>
              </a:defRPr>
            </a:lvl7pPr>
            <a:lvl8pPr indent="-5461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Char char="○"/>
              <a:defRPr sz="5000">
                <a:solidFill>
                  <a:schemeClr val="dk2"/>
                </a:solidFill>
              </a:defRPr>
            </a:lvl8pPr>
            <a:lvl9pPr indent="-5461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Char char="■"/>
              <a:defRPr sz="5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28052508" y="19387232"/>
            <a:ext cx="1816800" cy="163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32000" lIns="332000" spcFirstLastPara="1" rIns="332000" wrap="square" tIns="332000">
            <a:normAutofit/>
          </a:bodyPr>
          <a:lstStyle>
            <a:lvl1pPr lvl="0" rtl="0" algn="r">
              <a:buNone/>
              <a:defRPr sz="3600">
                <a:solidFill>
                  <a:schemeClr val="dk2"/>
                </a:solidFill>
              </a:defRPr>
            </a:lvl1pPr>
            <a:lvl2pPr lvl="1" rtl="0" algn="r">
              <a:buNone/>
              <a:defRPr sz="3600">
                <a:solidFill>
                  <a:schemeClr val="dk2"/>
                </a:solidFill>
              </a:defRPr>
            </a:lvl2pPr>
            <a:lvl3pPr lvl="2" rtl="0" algn="r">
              <a:buNone/>
              <a:defRPr sz="3600">
                <a:solidFill>
                  <a:schemeClr val="dk2"/>
                </a:solidFill>
              </a:defRPr>
            </a:lvl3pPr>
            <a:lvl4pPr lvl="3" rtl="0" algn="r">
              <a:buNone/>
              <a:defRPr sz="3600">
                <a:solidFill>
                  <a:schemeClr val="dk2"/>
                </a:solidFill>
              </a:defRPr>
            </a:lvl4pPr>
            <a:lvl5pPr lvl="4" rtl="0" algn="r">
              <a:buNone/>
              <a:defRPr sz="3600">
                <a:solidFill>
                  <a:schemeClr val="dk2"/>
                </a:solidFill>
              </a:defRPr>
            </a:lvl5pPr>
            <a:lvl6pPr lvl="5" rtl="0" algn="r">
              <a:buNone/>
              <a:defRPr sz="3600">
                <a:solidFill>
                  <a:schemeClr val="dk2"/>
                </a:solidFill>
              </a:defRPr>
            </a:lvl6pPr>
            <a:lvl7pPr lvl="6" rtl="0" algn="r">
              <a:buNone/>
              <a:defRPr sz="3600">
                <a:solidFill>
                  <a:schemeClr val="dk2"/>
                </a:solidFill>
              </a:defRPr>
            </a:lvl7pPr>
            <a:lvl8pPr lvl="7" rtl="0" algn="r">
              <a:buNone/>
              <a:defRPr sz="3600">
                <a:solidFill>
                  <a:schemeClr val="dk2"/>
                </a:solidFill>
              </a:defRPr>
            </a:lvl8pPr>
            <a:lvl9pPr lvl="8" rtl="0" algn="r">
              <a:buNone/>
              <a:defRPr sz="3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12.png"/><Relationship Id="rId9" Type="http://schemas.openxmlformats.org/officeDocument/2006/relationships/image" Target="../media/image2.png"/><Relationship Id="rId5" Type="http://schemas.openxmlformats.org/officeDocument/2006/relationships/image" Target="../media/image8.png"/><Relationship Id="rId6" Type="http://schemas.openxmlformats.org/officeDocument/2006/relationships/image" Target="../media/image14.png"/><Relationship Id="rId7" Type="http://schemas.openxmlformats.org/officeDocument/2006/relationships/image" Target="../media/image3.png"/><Relationship Id="rId8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5" Type="http://schemas.openxmlformats.org/officeDocument/2006/relationships/image" Target="../media/image14.png"/><Relationship Id="rId6" Type="http://schemas.openxmlformats.org/officeDocument/2006/relationships/image" Target="../media/image3.png"/><Relationship Id="rId7" Type="http://schemas.openxmlformats.org/officeDocument/2006/relationships/image" Target="../media/image13.png"/><Relationship Id="rId8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4.png"/><Relationship Id="rId5" Type="http://schemas.openxmlformats.org/officeDocument/2006/relationships/image" Target="../media/image14.png"/><Relationship Id="rId6" Type="http://schemas.openxmlformats.org/officeDocument/2006/relationships/image" Target="../media/image3.png"/><Relationship Id="rId7" Type="http://schemas.openxmlformats.org/officeDocument/2006/relationships/image" Target="../media/image13.png"/><Relationship Id="rId8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14.png"/><Relationship Id="rId9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13.png"/><Relationship Id="rId7" Type="http://schemas.openxmlformats.org/officeDocument/2006/relationships/image" Target="../media/image11.png"/><Relationship Id="rId8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FC5E8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7"/>
          <p:cNvPicPr preferRelativeResize="0"/>
          <p:nvPr/>
        </p:nvPicPr>
        <p:blipFill>
          <a:blip r:embed="rId3">
            <a:alphaModFix amt="24000"/>
          </a:blip>
          <a:stretch>
            <a:fillRect/>
          </a:stretch>
        </p:blipFill>
        <p:spPr>
          <a:xfrm>
            <a:off x="9259400" y="895650"/>
            <a:ext cx="11059527" cy="11059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656016" y="6114663"/>
            <a:ext cx="10408533" cy="11059561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7"/>
          <p:cNvSpPr txBox="1"/>
          <p:nvPr/>
        </p:nvSpPr>
        <p:spPr>
          <a:xfrm>
            <a:off x="2778843" y="519373"/>
            <a:ext cx="20019900" cy="16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32000" lIns="332000" spcFirstLastPara="1" rIns="332000" wrap="square" tIns="3320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6100">
                <a:latin typeface="Fredoka"/>
                <a:ea typeface="Fredoka"/>
                <a:cs typeface="Fredoka"/>
                <a:sym typeface="Fredoka"/>
              </a:rPr>
              <a:t>VISUALIZA: </a:t>
            </a:r>
            <a:r>
              <a:rPr b="1" lang="es" sz="54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¿CÓMO AFECTA EL CAMBIO CLIMÁTICO?</a:t>
            </a:r>
            <a:endParaRPr sz="6100">
              <a:latin typeface="Fredoka"/>
              <a:ea typeface="Fredoka"/>
              <a:cs typeface="Fredoka"/>
              <a:sym typeface="Fredoka"/>
            </a:endParaRPr>
          </a:p>
        </p:txBody>
      </p:sp>
      <p:sp>
        <p:nvSpPr>
          <p:cNvPr id="114" name="Google Shape;114;p27"/>
          <p:cNvSpPr txBox="1"/>
          <p:nvPr/>
        </p:nvSpPr>
        <p:spPr>
          <a:xfrm>
            <a:off x="20490288" y="519375"/>
            <a:ext cx="9162900" cy="17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32000" lIns="332000" spcFirstLastPara="1" rIns="332000" wrap="square" tIns="3320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4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Utilicen los recursos que quieran. Pueden realizar un collage, dibujar, escribir, etc. </a:t>
            </a:r>
            <a:endParaRPr sz="3400">
              <a:solidFill>
                <a:schemeClr val="dk1"/>
              </a:solidFill>
              <a:latin typeface="Fredoka"/>
              <a:ea typeface="Fredoka"/>
              <a:cs typeface="Fredoka"/>
              <a:sym typeface="Fredoka"/>
            </a:endParaRPr>
          </a:p>
        </p:txBody>
      </p:sp>
      <p:pic>
        <p:nvPicPr>
          <p:cNvPr id="115" name="Google Shape;115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" y="18524366"/>
            <a:ext cx="3871381" cy="2297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7"/>
          <p:cNvPicPr preferRelativeResize="0"/>
          <p:nvPr/>
        </p:nvPicPr>
        <p:blipFill rotWithShape="1">
          <a:blip r:embed="rId6">
            <a:alphaModFix/>
          </a:blip>
          <a:srcRect b="8093" l="37177" r="38083" t="7604"/>
          <a:stretch/>
        </p:blipFill>
        <p:spPr>
          <a:xfrm>
            <a:off x="28516972" y="19250601"/>
            <a:ext cx="845818" cy="1659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7"/>
          <p:cNvPicPr preferRelativeResize="0"/>
          <p:nvPr/>
        </p:nvPicPr>
        <p:blipFill rotWithShape="1">
          <a:blip r:embed="rId7">
            <a:alphaModFix/>
          </a:blip>
          <a:srcRect b="15311" l="5177" r="53306" t="15622"/>
          <a:stretch/>
        </p:blipFill>
        <p:spPr>
          <a:xfrm>
            <a:off x="20318917" y="19279202"/>
            <a:ext cx="3212995" cy="160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232514" y="19633168"/>
            <a:ext cx="3576635" cy="8941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52275" y="427450"/>
            <a:ext cx="1659322" cy="16593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0" name="Google Shape;120;p27"/>
          <p:cNvGrpSpPr/>
          <p:nvPr/>
        </p:nvGrpSpPr>
        <p:grpSpPr>
          <a:xfrm>
            <a:off x="1338175" y="3692966"/>
            <a:ext cx="27599651" cy="15330600"/>
            <a:chOff x="1397583" y="3146441"/>
            <a:chExt cx="27599651" cy="15330600"/>
          </a:xfrm>
        </p:grpSpPr>
        <p:sp>
          <p:nvSpPr>
            <p:cNvPr id="121" name="Google Shape;121;p27"/>
            <p:cNvSpPr/>
            <p:nvPr/>
          </p:nvSpPr>
          <p:spPr>
            <a:xfrm>
              <a:off x="1397583" y="3146441"/>
              <a:ext cx="15245400" cy="15330600"/>
            </a:xfrm>
            <a:prstGeom prst="ellipse">
              <a:avLst/>
            </a:prstGeom>
            <a:solidFill>
              <a:srgbClr val="FFFFFF">
                <a:alpha val="70000"/>
              </a:srgbClr>
            </a:solidFill>
            <a:ln>
              <a:noFill/>
            </a:ln>
          </p:spPr>
          <p:txBody>
            <a:bodyPr anchorCtr="0" anchor="ctr" bIns="91700" lIns="91700" spcFirstLastPara="1" rIns="91700" wrap="square" tIns="91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900"/>
                <a:buFont typeface="Arial"/>
                <a:buNone/>
              </a:pPr>
              <a:r>
                <a:rPr b="1" lang="es" sz="5000">
                  <a:solidFill>
                    <a:schemeClr val="dk1"/>
                  </a:solidFill>
                  <a:latin typeface="Fredoka"/>
                  <a:ea typeface="Fredoka"/>
                  <a:cs typeface="Fredoka"/>
                  <a:sym typeface="Fredoka"/>
                </a:rPr>
                <a:t>AL MUNDO</a:t>
              </a:r>
              <a:endParaRPr b="1" sz="50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900"/>
                <a:buFont typeface="Arial"/>
                <a:buNone/>
              </a:pPr>
              <a:r>
                <a:rPr lang="es" sz="4800">
                  <a:solidFill>
                    <a:schemeClr val="dk1"/>
                  </a:solidFill>
                  <a:latin typeface="Fredoka"/>
                  <a:ea typeface="Fredoka"/>
                  <a:cs typeface="Fredoka"/>
                  <a:sym typeface="Fredoka"/>
                </a:rPr>
                <a:t>¿Qué noticias que ocurren en el  mundo vinculan al cambio climático?</a:t>
              </a:r>
              <a:endParaRPr sz="48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endParaRPr>
            </a:p>
          </p:txBody>
        </p:sp>
        <p:sp>
          <p:nvSpPr>
            <p:cNvPr id="122" name="Google Shape;122;p27"/>
            <p:cNvSpPr/>
            <p:nvPr/>
          </p:nvSpPr>
          <p:spPr>
            <a:xfrm>
              <a:off x="13751834" y="3146441"/>
              <a:ext cx="15245400" cy="15330600"/>
            </a:xfrm>
            <a:prstGeom prst="ellipse">
              <a:avLst/>
            </a:prstGeom>
            <a:solidFill>
              <a:srgbClr val="FFFFFF">
                <a:alpha val="70000"/>
              </a:srgbClr>
            </a:solidFill>
            <a:ln>
              <a:noFill/>
            </a:ln>
          </p:spPr>
          <p:txBody>
            <a:bodyPr anchorCtr="0" anchor="ctr" bIns="91700" lIns="91700" spcFirstLastPara="1" rIns="91700" wrap="square" tIns="91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5000">
                  <a:solidFill>
                    <a:schemeClr val="dk1"/>
                  </a:solidFill>
                  <a:latin typeface="Fredoka"/>
                  <a:ea typeface="Fredoka"/>
                  <a:cs typeface="Fredoka"/>
                  <a:sym typeface="Fredoka"/>
                </a:rPr>
                <a:t>A NUESTRA COMUNIDAD</a:t>
              </a:r>
              <a:endParaRPr b="1" sz="50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4800">
                  <a:solidFill>
                    <a:schemeClr val="dk1"/>
                  </a:solidFill>
                  <a:latin typeface="Fredoka"/>
                  <a:ea typeface="Fredoka"/>
                  <a:cs typeface="Fredoka"/>
                  <a:sym typeface="Fredoka"/>
                </a:rPr>
                <a:t>¿Qué impactos del cambio climático ven en el lugar donde viven?</a:t>
              </a:r>
              <a:endParaRPr sz="48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endParaRPr>
            </a:p>
          </p:txBody>
        </p:sp>
      </p:grpSp>
      <p:sp>
        <p:nvSpPr>
          <p:cNvPr id="123" name="Google Shape;123;p27"/>
          <p:cNvSpPr txBox="1"/>
          <p:nvPr/>
        </p:nvSpPr>
        <p:spPr>
          <a:xfrm>
            <a:off x="5348075" y="20035100"/>
            <a:ext cx="10875000" cy="11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2700" lIns="92700" spcFirstLastPara="1" rIns="92700" wrap="square" tIns="92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lt1"/>
                </a:solidFill>
                <a:latin typeface="Fredoka"/>
                <a:ea typeface="Fredoka"/>
                <a:cs typeface="Fredoka"/>
                <a:sym typeface="Fredoka"/>
              </a:rPr>
              <a:t>Acción Climática Joven</a:t>
            </a:r>
            <a:r>
              <a:rPr lang="es" sz="1500">
                <a:solidFill>
                  <a:schemeClr val="lt1"/>
                </a:solidFill>
                <a:latin typeface="Fredoka"/>
                <a:ea typeface="Fredoka"/>
                <a:cs typeface="Fredoka"/>
                <a:sym typeface="Fredoka"/>
              </a:rPr>
              <a:t> es una iniciativa creada por el Ministerio de Ambiente, UNICEF y PNUD Uruguay. </a:t>
            </a:r>
            <a:endParaRPr sz="1500">
              <a:solidFill>
                <a:schemeClr val="lt1"/>
              </a:solidFill>
              <a:latin typeface="Fredoka"/>
              <a:ea typeface="Fredoka"/>
              <a:cs typeface="Fredoka"/>
              <a:sym typeface="Fredok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lt1"/>
                </a:solidFill>
                <a:latin typeface="Fredoka"/>
                <a:ea typeface="Fredoka"/>
                <a:cs typeface="Fredoka"/>
                <a:sym typeface="Fredoka"/>
              </a:rPr>
              <a:t>El kit metodológico fue desarrollado por 3Vectores. Esta obra está bajo una licencia de Creative Commons Reconocimiento-NoComercial-CompartirIgual 4.0 Internacional.</a:t>
            </a:r>
            <a:endParaRPr sz="1500">
              <a:solidFill>
                <a:srgbClr val="6AA84F"/>
              </a:solidFill>
              <a:latin typeface="Fredoka"/>
              <a:ea typeface="Fredoka"/>
              <a:cs typeface="Fredoka"/>
              <a:sym typeface="Fredok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4" name="Google Shape;124;p2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348076" y="19279198"/>
            <a:ext cx="2648586" cy="57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/>
          <p:nvPr/>
        </p:nvSpPr>
        <p:spPr>
          <a:xfrm>
            <a:off x="2600242" y="0"/>
            <a:ext cx="20177100" cy="23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332000" lIns="332000" spcFirstLastPara="1" rIns="332000" wrap="square" tIns="3320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6800">
                <a:latin typeface="Fredoka"/>
                <a:ea typeface="Fredoka"/>
                <a:cs typeface="Fredoka"/>
                <a:sym typeface="Fredoka"/>
              </a:rPr>
              <a:t>DEFINE el campo de acción</a:t>
            </a:r>
            <a:endParaRPr b="1" sz="6800">
              <a:latin typeface="Fredoka"/>
              <a:ea typeface="Fredoka"/>
              <a:cs typeface="Fredoka"/>
              <a:sym typeface="Fredok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9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¿Qué medidas les llaman más la atención?</a:t>
            </a:r>
            <a:endParaRPr b="1" sz="6100">
              <a:latin typeface="Fredoka"/>
              <a:ea typeface="Fredoka"/>
              <a:cs typeface="Fredoka"/>
              <a:sym typeface="Fredoka"/>
            </a:endParaRPr>
          </a:p>
        </p:txBody>
      </p:sp>
      <p:pic>
        <p:nvPicPr>
          <p:cNvPr id="130" name="Google Shape;13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3880" y="414481"/>
            <a:ext cx="1659600" cy="1659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1" name="Google Shape;131;p28"/>
          <p:cNvGrpSpPr/>
          <p:nvPr/>
        </p:nvGrpSpPr>
        <p:grpSpPr>
          <a:xfrm>
            <a:off x="919579" y="10983145"/>
            <a:ext cx="14028458" cy="8133612"/>
            <a:chOff x="612475" y="2723425"/>
            <a:chExt cx="14124504" cy="8237403"/>
          </a:xfrm>
        </p:grpSpPr>
        <p:sp>
          <p:nvSpPr>
            <p:cNvPr id="132" name="Google Shape;132;p28"/>
            <p:cNvSpPr/>
            <p:nvPr/>
          </p:nvSpPr>
          <p:spPr>
            <a:xfrm>
              <a:off x="1490479" y="2723428"/>
              <a:ext cx="13246500" cy="8237400"/>
            </a:xfrm>
            <a:prstGeom prst="roundRect">
              <a:avLst>
                <a:gd fmla="val 4904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332000" lIns="332000" spcFirstLastPara="1" rIns="332000" wrap="square" tIns="332000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2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endParaRPr>
            </a:p>
          </p:txBody>
        </p:sp>
        <p:sp>
          <p:nvSpPr>
            <p:cNvPr id="133" name="Google Shape;133;p28"/>
            <p:cNvSpPr/>
            <p:nvPr/>
          </p:nvSpPr>
          <p:spPr>
            <a:xfrm>
              <a:off x="612475" y="2723425"/>
              <a:ext cx="3657600" cy="5400000"/>
            </a:xfrm>
            <a:prstGeom prst="roundRect">
              <a:avLst>
                <a:gd fmla="val 10630" name="adj"/>
              </a:avLst>
            </a:prstGeom>
            <a:solidFill>
              <a:srgbClr val="D9D9D9"/>
            </a:solidFill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332000" lIns="332000" spcFirstLastPara="1" rIns="332000" wrap="square" tIns="332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Elijan un naipe</a:t>
              </a:r>
              <a:endParaRPr sz="3200"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4" name="Google Shape;134;p28"/>
            <p:cNvSpPr/>
            <p:nvPr/>
          </p:nvSpPr>
          <p:spPr>
            <a:xfrm>
              <a:off x="612488" y="8112500"/>
              <a:ext cx="3657600" cy="2848200"/>
            </a:xfrm>
            <a:prstGeom prst="roundRect">
              <a:avLst>
                <a:gd fmla="val 16667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2675" lIns="92675" spcFirstLastPara="1" rIns="92675" wrap="square" tIns="9267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>
                  <a:solidFill>
                    <a:schemeClr val="dk1"/>
                  </a:solidFill>
                  <a:latin typeface="Fredoka"/>
                  <a:ea typeface="Fredoka"/>
                  <a:cs typeface="Fredoka"/>
                  <a:sym typeface="Fredoka"/>
                </a:rPr>
                <a:t>¿Por qué eligieron este naipe?</a:t>
              </a:r>
              <a:endParaRPr sz="32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endParaRPr>
            </a:p>
          </p:txBody>
        </p:sp>
      </p:grpSp>
      <p:grpSp>
        <p:nvGrpSpPr>
          <p:cNvPr id="135" name="Google Shape;135;p28"/>
          <p:cNvGrpSpPr/>
          <p:nvPr/>
        </p:nvGrpSpPr>
        <p:grpSpPr>
          <a:xfrm>
            <a:off x="15329808" y="10983139"/>
            <a:ext cx="14142866" cy="8133612"/>
            <a:chOff x="612475" y="2723425"/>
            <a:chExt cx="14124504" cy="8237403"/>
          </a:xfrm>
        </p:grpSpPr>
        <p:sp>
          <p:nvSpPr>
            <p:cNvPr id="136" name="Google Shape;136;p28"/>
            <p:cNvSpPr/>
            <p:nvPr/>
          </p:nvSpPr>
          <p:spPr>
            <a:xfrm>
              <a:off x="1490479" y="2723428"/>
              <a:ext cx="13246500" cy="8237400"/>
            </a:xfrm>
            <a:prstGeom prst="roundRect">
              <a:avLst>
                <a:gd fmla="val 4904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332000" lIns="332000" spcFirstLastPara="1" rIns="332000" wrap="square" tIns="332000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2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endParaRPr>
            </a:p>
          </p:txBody>
        </p:sp>
        <p:sp>
          <p:nvSpPr>
            <p:cNvPr id="137" name="Google Shape;137;p28"/>
            <p:cNvSpPr/>
            <p:nvPr/>
          </p:nvSpPr>
          <p:spPr>
            <a:xfrm>
              <a:off x="612475" y="2723425"/>
              <a:ext cx="3657600" cy="5400000"/>
            </a:xfrm>
            <a:prstGeom prst="roundRect">
              <a:avLst>
                <a:gd fmla="val 10630" name="adj"/>
              </a:avLst>
            </a:prstGeom>
            <a:solidFill>
              <a:srgbClr val="D9D9D9"/>
            </a:solidFill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332000" lIns="332000" spcFirstLastPara="1" rIns="332000" wrap="square" tIns="332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Elijan un naipe</a:t>
              </a:r>
              <a:endParaRPr sz="3200"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8" name="Google Shape;138;p28"/>
            <p:cNvSpPr/>
            <p:nvPr/>
          </p:nvSpPr>
          <p:spPr>
            <a:xfrm>
              <a:off x="612488" y="8112500"/>
              <a:ext cx="3657600" cy="2848200"/>
            </a:xfrm>
            <a:prstGeom prst="roundRect">
              <a:avLst>
                <a:gd fmla="val 16667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2675" lIns="92675" spcFirstLastPara="1" rIns="92675" wrap="square" tIns="9267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>
                  <a:solidFill>
                    <a:schemeClr val="dk1"/>
                  </a:solidFill>
                  <a:latin typeface="Fredoka"/>
                  <a:ea typeface="Fredoka"/>
                  <a:cs typeface="Fredoka"/>
                  <a:sym typeface="Fredoka"/>
                </a:rPr>
                <a:t>¿Por qué eligieron este naipe?</a:t>
              </a:r>
              <a:endParaRPr sz="32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endParaRPr>
            </a:p>
          </p:txBody>
        </p:sp>
      </p:grpSp>
      <p:sp>
        <p:nvSpPr>
          <p:cNvPr id="139" name="Google Shape;139;p28"/>
          <p:cNvSpPr/>
          <p:nvPr/>
        </p:nvSpPr>
        <p:spPr>
          <a:xfrm>
            <a:off x="1791509" y="2589059"/>
            <a:ext cx="13156500" cy="8133900"/>
          </a:xfrm>
          <a:prstGeom prst="roundRect">
            <a:avLst>
              <a:gd fmla="val 490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t" bIns="332000" lIns="332000" spcFirstLastPara="1" rIns="332000" wrap="square" tIns="332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dk1"/>
              </a:solidFill>
              <a:latin typeface="Fredoka"/>
              <a:ea typeface="Fredoka"/>
              <a:cs typeface="Fredoka"/>
              <a:sym typeface="Fredoka"/>
            </a:endParaRPr>
          </a:p>
        </p:txBody>
      </p:sp>
      <p:sp>
        <p:nvSpPr>
          <p:cNvPr id="140" name="Google Shape;140;p28"/>
          <p:cNvSpPr/>
          <p:nvPr/>
        </p:nvSpPr>
        <p:spPr>
          <a:xfrm>
            <a:off x="919475" y="2589056"/>
            <a:ext cx="3632700" cy="5332200"/>
          </a:xfrm>
          <a:prstGeom prst="roundRect">
            <a:avLst>
              <a:gd fmla="val 10630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332000" lIns="332000" spcFirstLastPara="1" rIns="332000" wrap="square" tIns="33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200">
                <a:latin typeface="Helvetica Neue"/>
                <a:ea typeface="Helvetica Neue"/>
                <a:cs typeface="Helvetica Neue"/>
                <a:sym typeface="Helvetica Neue"/>
              </a:rPr>
              <a:t>Elijan </a:t>
            </a:r>
            <a:r>
              <a:rPr lang="es" sz="3200">
                <a:latin typeface="Helvetica Neue"/>
                <a:ea typeface="Helvetica Neue"/>
                <a:cs typeface="Helvetica Neue"/>
                <a:sym typeface="Helvetica Neue"/>
              </a:rPr>
              <a:t>un naipe</a:t>
            </a:r>
            <a:endParaRPr sz="32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1" name="Google Shape;141;p28"/>
          <p:cNvSpPr/>
          <p:nvPr/>
        </p:nvSpPr>
        <p:spPr>
          <a:xfrm>
            <a:off x="919488" y="7910495"/>
            <a:ext cx="3632700" cy="2812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2675" lIns="92675" spcFirstLastPara="1" rIns="92675" wrap="square" tIns="926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32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¿Por qué eligieron este naipe?</a:t>
            </a:r>
            <a:endParaRPr sz="1400"/>
          </a:p>
        </p:txBody>
      </p:sp>
      <p:grpSp>
        <p:nvGrpSpPr>
          <p:cNvPr id="142" name="Google Shape;142;p28"/>
          <p:cNvGrpSpPr/>
          <p:nvPr/>
        </p:nvGrpSpPr>
        <p:grpSpPr>
          <a:xfrm>
            <a:off x="15329808" y="2588915"/>
            <a:ext cx="14142866" cy="8133612"/>
            <a:chOff x="612475" y="2723425"/>
            <a:chExt cx="14124504" cy="8237403"/>
          </a:xfrm>
        </p:grpSpPr>
        <p:sp>
          <p:nvSpPr>
            <p:cNvPr id="143" name="Google Shape;143;p28"/>
            <p:cNvSpPr/>
            <p:nvPr/>
          </p:nvSpPr>
          <p:spPr>
            <a:xfrm>
              <a:off x="1490479" y="2723428"/>
              <a:ext cx="13246500" cy="8237400"/>
            </a:xfrm>
            <a:prstGeom prst="roundRect">
              <a:avLst>
                <a:gd fmla="val 4904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332000" lIns="332000" spcFirstLastPara="1" rIns="332000" wrap="square" tIns="332000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2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endParaRPr>
            </a:p>
          </p:txBody>
        </p:sp>
        <p:sp>
          <p:nvSpPr>
            <p:cNvPr id="144" name="Google Shape;144;p28"/>
            <p:cNvSpPr/>
            <p:nvPr/>
          </p:nvSpPr>
          <p:spPr>
            <a:xfrm>
              <a:off x="612475" y="2723425"/>
              <a:ext cx="3657600" cy="5400000"/>
            </a:xfrm>
            <a:prstGeom prst="roundRect">
              <a:avLst>
                <a:gd fmla="val 10630" name="adj"/>
              </a:avLst>
            </a:prstGeom>
            <a:solidFill>
              <a:srgbClr val="D9D9D9"/>
            </a:solidFill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332000" lIns="332000" spcFirstLastPara="1" rIns="332000" wrap="square" tIns="332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s" sz="320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Elijan un naipe</a:t>
              </a:r>
              <a:endParaRPr sz="3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5" name="Google Shape;145;p28"/>
            <p:cNvSpPr/>
            <p:nvPr/>
          </p:nvSpPr>
          <p:spPr>
            <a:xfrm>
              <a:off x="612488" y="8112500"/>
              <a:ext cx="3657600" cy="2848200"/>
            </a:xfrm>
            <a:prstGeom prst="roundRect">
              <a:avLst>
                <a:gd fmla="val 16667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2675" lIns="92675" spcFirstLastPara="1" rIns="92675" wrap="square" tIns="9267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3200">
                  <a:solidFill>
                    <a:schemeClr val="dk1"/>
                  </a:solidFill>
                  <a:latin typeface="Fredoka"/>
                  <a:ea typeface="Fredoka"/>
                  <a:cs typeface="Fredoka"/>
                  <a:sym typeface="Fredoka"/>
                </a:rPr>
                <a:t>¿Por qué eligieron este naipe?</a:t>
              </a:r>
              <a:endParaRPr sz="32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endParaRPr>
            </a:p>
          </p:txBody>
        </p:sp>
      </p:grpSp>
      <p:sp>
        <p:nvSpPr>
          <p:cNvPr id="146" name="Google Shape;146;p28"/>
          <p:cNvSpPr txBox="1"/>
          <p:nvPr/>
        </p:nvSpPr>
        <p:spPr>
          <a:xfrm>
            <a:off x="6021710" y="3040244"/>
            <a:ext cx="7431900" cy="1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700" lIns="91700" spcFirstLastPara="1" rIns="91700" wrap="square" tIns="91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1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¿Qué podemos hacer nosotros para aportar a esta </a:t>
            </a:r>
            <a:r>
              <a:rPr b="1" lang="es" sz="31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medida</a:t>
            </a:r>
            <a:r>
              <a:rPr b="1" lang="es" sz="31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?</a:t>
            </a:r>
            <a:endParaRPr b="1" sz="3100">
              <a:solidFill>
                <a:schemeClr val="dk1"/>
              </a:solidFill>
              <a:latin typeface="Fredoka"/>
              <a:ea typeface="Fredoka"/>
              <a:cs typeface="Fredoka"/>
              <a:sym typeface="Fredoka"/>
            </a:endParaRPr>
          </a:p>
        </p:txBody>
      </p:sp>
      <p:sp>
        <p:nvSpPr>
          <p:cNvPr id="147" name="Google Shape;147;p28"/>
          <p:cNvSpPr txBox="1"/>
          <p:nvPr/>
        </p:nvSpPr>
        <p:spPr>
          <a:xfrm>
            <a:off x="20546532" y="3040244"/>
            <a:ext cx="7431900" cy="1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700" lIns="91700" spcFirstLastPara="1" rIns="91700" wrap="square" tIns="91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1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¿Qué podemos hacer nosotros para aportar a esta </a:t>
            </a:r>
            <a:r>
              <a:rPr b="1" lang="es" sz="31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medida</a:t>
            </a:r>
            <a:r>
              <a:rPr b="1" lang="es" sz="31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?</a:t>
            </a:r>
            <a:endParaRPr b="1" sz="3100">
              <a:solidFill>
                <a:schemeClr val="dk1"/>
              </a:solidFill>
              <a:latin typeface="Fredoka"/>
              <a:ea typeface="Fredoka"/>
              <a:cs typeface="Fredoka"/>
              <a:sym typeface="Fredoka"/>
            </a:endParaRPr>
          </a:p>
        </p:txBody>
      </p:sp>
      <p:sp>
        <p:nvSpPr>
          <p:cNvPr id="148" name="Google Shape;148;p28"/>
          <p:cNvSpPr txBox="1"/>
          <p:nvPr/>
        </p:nvSpPr>
        <p:spPr>
          <a:xfrm>
            <a:off x="6021710" y="11359809"/>
            <a:ext cx="7431900" cy="1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700" lIns="91700" spcFirstLastPara="1" rIns="91700" wrap="square" tIns="91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1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¿Qué podemos hacer nosotros para aportar a esta </a:t>
            </a:r>
            <a:r>
              <a:rPr b="1" lang="es" sz="31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medida</a:t>
            </a:r>
            <a:r>
              <a:rPr b="1" lang="es" sz="31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?</a:t>
            </a:r>
            <a:endParaRPr b="1" sz="3100">
              <a:solidFill>
                <a:schemeClr val="dk1"/>
              </a:solidFill>
              <a:latin typeface="Fredoka"/>
              <a:ea typeface="Fredoka"/>
              <a:cs typeface="Fredoka"/>
              <a:sym typeface="Fredoka"/>
            </a:endParaRPr>
          </a:p>
        </p:txBody>
      </p:sp>
      <p:sp>
        <p:nvSpPr>
          <p:cNvPr id="149" name="Google Shape;149;p28"/>
          <p:cNvSpPr txBox="1"/>
          <p:nvPr/>
        </p:nvSpPr>
        <p:spPr>
          <a:xfrm>
            <a:off x="20546532" y="11359809"/>
            <a:ext cx="7431900" cy="1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700" lIns="91700" spcFirstLastPara="1" rIns="91700" wrap="square" tIns="91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1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¿Qué podemos hacer nosotros para aportar a esta </a:t>
            </a:r>
            <a:r>
              <a:rPr b="1" lang="es" sz="31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medida</a:t>
            </a:r>
            <a:r>
              <a:rPr b="1" lang="es" sz="31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?</a:t>
            </a:r>
            <a:endParaRPr b="1" sz="3100">
              <a:solidFill>
                <a:schemeClr val="dk1"/>
              </a:solidFill>
              <a:latin typeface="Fredoka"/>
              <a:ea typeface="Fredoka"/>
              <a:cs typeface="Fredoka"/>
              <a:sym typeface="Fredoka"/>
            </a:endParaRPr>
          </a:p>
        </p:txBody>
      </p:sp>
      <p:pic>
        <p:nvPicPr>
          <p:cNvPr id="150" name="Google Shape;150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" y="19117306"/>
            <a:ext cx="3418250" cy="2028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8"/>
          <p:cNvPicPr preferRelativeResize="0"/>
          <p:nvPr/>
        </p:nvPicPr>
        <p:blipFill rotWithShape="1">
          <a:blip r:embed="rId5">
            <a:alphaModFix/>
          </a:blip>
          <a:srcRect b="8093" l="37177" r="38083" t="7604"/>
          <a:stretch/>
        </p:blipFill>
        <p:spPr>
          <a:xfrm>
            <a:off x="28516972" y="19326801"/>
            <a:ext cx="845818" cy="1659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8"/>
          <p:cNvPicPr preferRelativeResize="0"/>
          <p:nvPr/>
        </p:nvPicPr>
        <p:blipFill rotWithShape="1">
          <a:blip r:embed="rId6">
            <a:alphaModFix/>
          </a:blip>
          <a:srcRect b="15311" l="5177" r="53306" t="15622"/>
          <a:stretch/>
        </p:blipFill>
        <p:spPr>
          <a:xfrm>
            <a:off x="20318917" y="19355402"/>
            <a:ext cx="3212995" cy="160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4232514" y="19709368"/>
            <a:ext cx="3576635" cy="894169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8"/>
          <p:cNvSpPr txBox="1"/>
          <p:nvPr/>
        </p:nvSpPr>
        <p:spPr>
          <a:xfrm>
            <a:off x="5348075" y="20035100"/>
            <a:ext cx="10875000" cy="11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2700" lIns="92700" spcFirstLastPara="1" rIns="92700" wrap="square" tIns="92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lt1"/>
                </a:solidFill>
                <a:latin typeface="Fredoka"/>
                <a:ea typeface="Fredoka"/>
                <a:cs typeface="Fredoka"/>
                <a:sym typeface="Fredoka"/>
              </a:rPr>
              <a:t>Acción Climática Joven</a:t>
            </a:r>
            <a:r>
              <a:rPr lang="es" sz="1500">
                <a:solidFill>
                  <a:schemeClr val="lt1"/>
                </a:solidFill>
                <a:latin typeface="Fredoka"/>
                <a:ea typeface="Fredoka"/>
                <a:cs typeface="Fredoka"/>
                <a:sym typeface="Fredoka"/>
              </a:rPr>
              <a:t> es una iniciativa creada por el Ministerio de Ambiente, UNICEF y PNUD Uruguay. </a:t>
            </a:r>
            <a:endParaRPr sz="1500">
              <a:solidFill>
                <a:schemeClr val="lt1"/>
              </a:solidFill>
              <a:latin typeface="Fredoka"/>
              <a:ea typeface="Fredoka"/>
              <a:cs typeface="Fredoka"/>
              <a:sym typeface="Fredok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lt1"/>
                </a:solidFill>
                <a:latin typeface="Fredoka"/>
                <a:ea typeface="Fredoka"/>
                <a:cs typeface="Fredoka"/>
                <a:sym typeface="Fredoka"/>
              </a:rPr>
              <a:t>El kit metodológico fue desarrollado por 3Vectores. Esta obra está bajo una licencia de Creative Commons Reconocimiento-NoComercial-CompartirIgual 4.0 Internacional.</a:t>
            </a:r>
            <a:endParaRPr sz="1500">
              <a:solidFill>
                <a:srgbClr val="6AA84F"/>
              </a:solidFill>
              <a:latin typeface="Fredoka"/>
              <a:ea typeface="Fredoka"/>
              <a:cs typeface="Fredoka"/>
              <a:sym typeface="Fredok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5" name="Google Shape;155;p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348076" y="19279198"/>
            <a:ext cx="2648586" cy="57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5A6BD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"/>
          <p:cNvSpPr/>
          <p:nvPr/>
        </p:nvSpPr>
        <p:spPr>
          <a:xfrm>
            <a:off x="919468" y="2807810"/>
            <a:ext cx="28545600" cy="15669300"/>
          </a:xfrm>
          <a:prstGeom prst="roundRect">
            <a:avLst>
              <a:gd fmla="val 4615" name="adj"/>
            </a:avLst>
          </a:prstGeom>
          <a:solidFill>
            <a:schemeClr val="lt1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357188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332000" lIns="332000" spcFirstLastPara="1" rIns="332000" wrap="square" tIns="33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highlight>
                <a:srgbClr val="D9D9D9"/>
              </a:highlight>
            </a:endParaRPr>
          </a:p>
        </p:txBody>
      </p:sp>
      <p:sp>
        <p:nvSpPr>
          <p:cNvPr id="161" name="Google Shape;161;p29"/>
          <p:cNvSpPr txBox="1"/>
          <p:nvPr/>
        </p:nvSpPr>
        <p:spPr>
          <a:xfrm>
            <a:off x="2818499" y="222200"/>
            <a:ext cx="26928900" cy="25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8425" lIns="328425" spcFirstLastPara="1" rIns="328425" wrap="square" tIns="328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6100">
                <a:latin typeface="Fredoka"/>
                <a:ea typeface="Fredoka"/>
                <a:cs typeface="Fredoka"/>
                <a:sym typeface="Fredoka"/>
              </a:rPr>
              <a:t>IDENTIFICA Y PRIORIZA los problemas más importantes de </a:t>
            </a:r>
            <a:br>
              <a:rPr b="1" lang="es" sz="6100">
                <a:latin typeface="Fredoka"/>
                <a:ea typeface="Fredoka"/>
                <a:cs typeface="Fredoka"/>
                <a:sym typeface="Fredoka"/>
              </a:rPr>
            </a:br>
            <a:r>
              <a:rPr b="1" lang="es" sz="6100">
                <a:latin typeface="Fredoka"/>
                <a:ea typeface="Fredoka"/>
                <a:cs typeface="Fredoka"/>
                <a:sym typeface="Fredoka"/>
              </a:rPr>
              <a:t>tu barrio o localidad</a:t>
            </a:r>
            <a:endParaRPr b="1" sz="6100">
              <a:latin typeface="Fredoka"/>
              <a:ea typeface="Fredoka"/>
              <a:cs typeface="Fredoka"/>
              <a:sym typeface="Fredoka"/>
            </a:endParaRPr>
          </a:p>
        </p:txBody>
      </p:sp>
      <p:sp>
        <p:nvSpPr>
          <p:cNvPr id="162" name="Google Shape;162;p29"/>
          <p:cNvSpPr txBox="1"/>
          <p:nvPr/>
        </p:nvSpPr>
        <p:spPr>
          <a:xfrm flipH="1">
            <a:off x="4384087" y="3175285"/>
            <a:ext cx="21507900" cy="21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32000" lIns="332000" spcFirstLastPara="1" rIns="332000" wrap="square" tIns="3320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7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¿Cuáles son los problemas o desafíos más importantes que identifican en </a:t>
            </a:r>
            <a:br>
              <a:rPr b="1" lang="es" sz="47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</a:br>
            <a:r>
              <a:rPr b="1" lang="es" sz="47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su barrio o localidad para tomar acción?</a:t>
            </a:r>
            <a:endParaRPr b="1" sz="4700">
              <a:solidFill>
                <a:schemeClr val="dk1"/>
              </a:solidFill>
              <a:latin typeface="Fredoka"/>
              <a:ea typeface="Fredoka"/>
              <a:cs typeface="Fredoka"/>
              <a:sym typeface="Fredoka"/>
            </a:endParaRPr>
          </a:p>
        </p:txBody>
      </p:sp>
      <p:graphicFrame>
        <p:nvGraphicFramePr>
          <p:cNvPr id="163" name="Google Shape;163;p29"/>
          <p:cNvGraphicFramePr/>
          <p:nvPr/>
        </p:nvGraphicFramePr>
        <p:xfrm>
          <a:off x="2590839" y="55820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{4838CCF5-ABD2-46B5-BDE9-142569873B6E}</a:tableStyleId>
              </a:tblPr>
              <a:tblGrid>
                <a:gridCol w="12737825"/>
                <a:gridCol w="12737825"/>
              </a:tblGrid>
              <a:tr h="5583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380100" marB="380100" marR="302700" marL="302700">
                    <a:lnR cap="flat" cmpd="sng" w="76200">
                      <a:solidFill>
                        <a:srgbClr val="C27BA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380100" marB="380100" marR="302700" marL="302700">
                    <a:lnL cap="flat" cmpd="sng" w="76200">
                      <a:solidFill>
                        <a:srgbClr val="C27BA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C27BA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C27BA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C27BA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3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380100" marB="380100" marR="302700" marL="3027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380100" marB="380100" marR="302700" marL="302700">
                    <a:lnT cap="flat" cmpd="sng" w="76200">
                      <a:solidFill>
                        <a:srgbClr val="C27BA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</a:tbl>
          </a:graphicData>
        </a:graphic>
      </p:graphicFrame>
      <p:sp>
        <p:nvSpPr>
          <p:cNvPr id="164" name="Google Shape;164;p29"/>
          <p:cNvSpPr txBox="1"/>
          <p:nvPr/>
        </p:nvSpPr>
        <p:spPr>
          <a:xfrm>
            <a:off x="10254534" y="16976163"/>
            <a:ext cx="10039500" cy="1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328425" lIns="328425" spcFirstLastPara="1" rIns="328425" wrap="square" tIns="328425">
            <a:spAutoFit/>
          </a:bodyPr>
          <a:lstStyle/>
          <a:p>
            <a:pPr indent="-1041400" lvl="0" marL="1638300" rtl="0" algn="ctr">
              <a:spcBef>
                <a:spcPts val="0"/>
              </a:spcBef>
              <a:spcAft>
                <a:spcPts val="0"/>
              </a:spcAft>
              <a:buSzPts val="3400"/>
              <a:buFont typeface="Montserrat"/>
              <a:buChar char="-"/>
            </a:pPr>
            <a:r>
              <a:rPr b="1" lang="es" sz="3400">
                <a:latin typeface="Montserrat"/>
                <a:ea typeface="Montserrat"/>
                <a:cs typeface="Montserrat"/>
                <a:sym typeface="Montserrat"/>
              </a:rPr>
              <a:t>          IMPACTO                 +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29"/>
          <p:cNvSpPr txBox="1"/>
          <p:nvPr/>
        </p:nvSpPr>
        <p:spPr>
          <a:xfrm rot="-5400000">
            <a:off x="-4105800" y="10807475"/>
            <a:ext cx="11822100" cy="1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328425" lIns="328425" spcFirstLastPara="1" rIns="328425" wrap="square" tIns="328425">
            <a:spAutoFit/>
          </a:bodyPr>
          <a:lstStyle/>
          <a:p>
            <a:pPr indent="-1041400" lvl="0" marL="1638300" rtl="0" algn="ctr">
              <a:spcBef>
                <a:spcPts val="0"/>
              </a:spcBef>
              <a:spcAft>
                <a:spcPts val="0"/>
              </a:spcAft>
              <a:buSzPts val="3400"/>
              <a:buFont typeface="Montserrat"/>
              <a:buChar char="-"/>
            </a:pPr>
            <a:r>
              <a:rPr b="1" lang="es" sz="3400">
                <a:latin typeface="Montserrat"/>
                <a:ea typeface="Montserrat"/>
                <a:cs typeface="Montserrat"/>
                <a:sym typeface="Montserrat"/>
              </a:rPr>
              <a:t>  CAPACIDAD PARA RESOLVERLO          +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6" name="Google Shape;16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18220146"/>
            <a:ext cx="4384075" cy="2601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9"/>
          <p:cNvPicPr preferRelativeResize="0"/>
          <p:nvPr/>
        </p:nvPicPr>
        <p:blipFill>
          <a:blip r:embed="rId4">
            <a:alphaModFix amt="65000"/>
          </a:blip>
          <a:stretch>
            <a:fillRect/>
          </a:stretch>
        </p:blipFill>
        <p:spPr>
          <a:xfrm>
            <a:off x="33059526" y="16454385"/>
            <a:ext cx="6097112" cy="359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9"/>
          <p:cNvPicPr preferRelativeResize="0"/>
          <p:nvPr/>
        </p:nvPicPr>
        <p:blipFill rotWithShape="1">
          <a:blip r:embed="rId5">
            <a:alphaModFix/>
          </a:blip>
          <a:srcRect b="8093" l="37177" r="38083" t="7604"/>
          <a:stretch/>
        </p:blipFill>
        <p:spPr>
          <a:xfrm>
            <a:off x="28516972" y="19250601"/>
            <a:ext cx="845818" cy="1659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9"/>
          <p:cNvPicPr preferRelativeResize="0"/>
          <p:nvPr/>
        </p:nvPicPr>
        <p:blipFill rotWithShape="1">
          <a:blip r:embed="rId6">
            <a:alphaModFix/>
          </a:blip>
          <a:srcRect b="15311" l="5177" r="53306" t="15622"/>
          <a:stretch/>
        </p:blipFill>
        <p:spPr>
          <a:xfrm>
            <a:off x="20318917" y="19279202"/>
            <a:ext cx="3212995" cy="160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4232514" y="19633168"/>
            <a:ext cx="3576635" cy="8941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975450" y="519375"/>
            <a:ext cx="1659600" cy="16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9"/>
          <p:cNvPicPr preferRelativeResize="0"/>
          <p:nvPr/>
        </p:nvPicPr>
        <p:blipFill>
          <a:blip r:embed="rId9">
            <a:alphaModFix amt="34000"/>
          </a:blip>
          <a:stretch>
            <a:fillRect/>
          </a:stretch>
        </p:blipFill>
        <p:spPr>
          <a:xfrm>
            <a:off x="14928350" y="6714425"/>
            <a:ext cx="5737401" cy="5737426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9"/>
          <p:cNvSpPr txBox="1"/>
          <p:nvPr/>
        </p:nvSpPr>
        <p:spPr>
          <a:xfrm>
            <a:off x="5348075" y="20035100"/>
            <a:ext cx="10875000" cy="11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2700" lIns="92700" spcFirstLastPara="1" rIns="92700" wrap="square" tIns="92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lt1"/>
                </a:solidFill>
                <a:latin typeface="Fredoka"/>
                <a:ea typeface="Fredoka"/>
                <a:cs typeface="Fredoka"/>
                <a:sym typeface="Fredoka"/>
              </a:rPr>
              <a:t>Acción Climática Joven</a:t>
            </a:r>
            <a:r>
              <a:rPr lang="es" sz="1500">
                <a:solidFill>
                  <a:schemeClr val="lt1"/>
                </a:solidFill>
                <a:latin typeface="Fredoka"/>
                <a:ea typeface="Fredoka"/>
                <a:cs typeface="Fredoka"/>
                <a:sym typeface="Fredoka"/>
              </a:rPr>
              <a:t> es una iniciativa creada por el Ministerio de Ambiente, UNICEF y PNUD Uruguay. </a:t>
            </a:r>
            <a:endParaRPr sz="1500">
              <a:solidFill>
                <a:schemeClr val="lt1"/>
              </a:solidFill>
              <a:latin typeface="Fredoka"/>
              <a:ea typeface="Fredoka"/>
              <a:cs typeface="Fredoka"/>
              <a:sym typeface="Fredok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lt1"/>
                </a:solidFill>
                <a:latin typeface="Fredoka"/>
                <a:ea typeface="Fredoka"/>
                <a:cs typeface="Fredoka"/>
                <a:sym typeface="Fredoka"/>
              </a:rPr>
              <a:t>El kit metodológico fue desarrollado por 3Vectores. Esta obra está bajo una licencia de Creative Commons Reconocimiento-NoComercial-CompartirIgual 4.0 Internacional.</a:t>
            </a:r>
            <a:endParaRPr sz="1500">
              <a:solidFill>
                <a:srgbClr val="6AA84F"/>
              </a:solidFill>
              <a:latin typeface="Fredoka"/>
              <a:ea typeface="Fredoka"/>
              <a:cs typeface="Fredoka"/>
              <a:sym typeface="Fredok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74" name="Google Shape;174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348076" y="19279198"/>
            <a:ext cx="2648586" cy="57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ECA8E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0"/>
          <p:cNvSpPr/>
          <p:nvPr/>
        </p:nvSpPr>
        <p:spPr>
          <a:xfrm>
            <a:off x="10017400" y="3104700"/>
            <a:ext cx="19436100" cy="15669600"/>
          </a:xfrm>
          <a:prstGeom prst="roundRect">
            <a:avLst>
              <a:gd fmla="val 3305" name="adj"/>
            </a:avLst>
          </a:prstGeom>
          <a:solidFill>
            <a:schemeClr val="lt1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357188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332000" lIns="332000" spcFirstLastPara="1" rIns="332000" wrap="square" tIns="33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highlight>
                <a:srgbClr val="D9D9D9"/>
              </a:highlight>
            </a:endParaRPr>
          </a:p>
        </p:txBody>
      </p:sp>
      <p:sp>
        <p:nvSpPr>
          <p:cNvPr id="180" name="Google Shape;180;p30"/>
          <p:cNvSpPr/>
          <p:nvPr/>
        </p:nvSpPr>
        <p:spPr>
          <a:xfrm>
            <a:off x="919468" y="3112393"/>
            <a:ext cx="8625900" cy="15669600"/>
          </a:xfrm>
          <a:prstGeom prst="roundRect">
            <a:avLst>
              <a:gd fmla="val 4615" name="adj"/>
            </a:avLst>
          </a:prstGeom>
          <a:solidFill>
            <a:schemeClr val="lt1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357188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332000" lIns="332000" spcFirstLastPara="1" rIns="332000" wrap="square" tIns="33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highlight>
                <a:srgbClr val="D9D9D9"/>
              </a:highlight>
            </a:endParaRPr>
          </a:p>
        </p:txBody>
      </p:sp>
      <p:sp>
        <p:nvSpPr>
          <p:cNvPr id="181" name="Google Shape;181;p30"/>
          <p:cNvSpPr txBox="1"/>
          <p:nvPr/>
        </p:nvSpPr>
        <p:spPr>
          <a:xfrm>
            <a:off x="2704036" y="519373"/>
            <a:ext cx="26573700" cy="16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8425" lIns="328425" spcFirstLastPara="1" rIns="328425" wrap="square" tIns="328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6100">
                <a:latin typeface="Fredoka"/>
                <a:ea typeface="Fredoka"/>
                <a:cs typeface="Fredoka"/>
                <a:sym typeface="Fredoka"/>
              </a:rPr>
              <a:t>ACCIONA: Desarrolla una posible idea para liderar como grupo</a:t>
            </a:r>
            <a:endParaRPr sz="6100">
              <a:latin typeface="Fredoka"/>
              <a:ea typeface="Fredoka"/>
              <a:cs typeface="Fredoka"/>
              <a:sym typeface="Fredoka"/>
            </a:endParaRPr>
          </a:p>
        </p:txBody>
      </p:sp>
      <p:sp>
        <p:nvSpPr>
          <p:cNvPr id="182" name="Google Shape;182;p30"/>
          <p:cNvSpPr txBox="1"/>
          <p:nvPr/>
        </p:nvSpPr>
        <p:spPr>
          <a:xfrm>
            <a:off x="1185950" y="3388875"/>
            <a:ext cx="8430900" cy="21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28425" lIns="328425" spcFirstLastPara="1" rIns="328425" wrap="square" tIns="328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7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¿Qué idea podría ayudar a resolver el desafío </a:t>
            </a:r>
            <a:r>
              <a:rPr b="1" lang="es" sz="47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elegido</a:t>
            </a:r>
            <a:r>
              <a:rPr b="1" lang="es" sz="47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?</a:t>
            </a:r>
            <a:endParaRPr sz="5000"/>
          </a:p>
        </p:txBody>
      </p:sp>
      <p:sp>
        <p:nvSpPr>
          <p:cNvPr id="183" name="Google Shape;183;p30"/>
          <p:cNvSpPr txBox="1"/>
          <p:nvPr/>
        </p:nvSpPr>
        <p:spPr>
          <a:xfrm>
            <a:off x="10561434" y="3388866"/>
            <a:ext cx="12603000" cy="13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28425" lIns="328425" spcFirstLastPara="1" rIns="328425" wrap="square" tIns="328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700">
                <a:solidFill>
                  <a:schemeClr val="dk1"/>
                </a:solidFill>
                <a:latin typeface="Fredoka"/>
                <a:ea typeface="Fredoka"/>
                <a:cs typeface="Fredoka"/>
                <a:sym typeface="Fredoka"/>
              </a:rPr>
              <a:t>Prepárense para contarla</a:t>
            </a:r>
            <a:endParaRPr sz="5000"/>
          </a:p>
        </p:txBody>
      </p:sp>
      <p:pic>
        <p:nvPicPr>
          <p:cNvPr id="184" name="Google Shape;18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18220146"/>
            <a:ext cx="4384075" cy="260158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30"/>
          <p:cNvSpPr/>
          <p:nvPr/>
        </p:nvSpPr>
        <p:spPr>
          <a:xfrm>
            <a:off x="10651238" y="4786229"/>
            <a:ext cx="8928000" cy="6480300"/>
          </a:xfrm>
          <a:prstGeom prst="roundRect">
            <a:avLst>
              <a:gd fmla="val 8108" name="adj"/>
            </a:avLst>
          </a:prstGeom>
          <a:solidFill>
            <a:srgbClr val="FFFFFF">
              <a:alpha val="77230"/>
            </a:srgbClr>
          </a:solidFill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3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¿Cuál es el desafío identificado?</a:t>
            </a:r>
            <a:endParaRPr sz="1800"/>
          </a:p>
        </p:txBody>
      </p:sp>
      <p:sp>
        <p:nvSpPr>
          <p:cNvPr id="186" name="Google Shape;186;p30"/>
          <p:cNvSpPr/>
          <p:nvPr/>
        </p:nvSpPr>
        <p:spPr>
          <a:xfrm>
            <a:off x="19981474" y="4780750"/>
            <a:ext cx="8928000" cy="6480300"/>
          </a:xfrm>
          <a:prstGeom prst="roundRect">
            <a:avLst>
              <a:gd fmla="val 8108" name="adj"/>
            </a:avLst>
          </a:prstGeom>
          <a:solidFill>
            <a:srgbClr val="FFFFFF">
              <a:alpha val="77230"/>
            </a:srgbClr>
          </a:solidFill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3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¿Cuál es la idea?</a:t>
            </a:r>
            <a:endParaRPr sz="1800"/>
          </a:p>
        </p:txBody>
      </p:sp>
      <p:sp>
        <p:nvSpPr>
          <p:cNvPr id="187" name="Google Shape;187;p30"/>
          <p:cNvSpPr/>
          <p:nvPr/>
        </p:nvSpPr>
        <p:spPr>
          <a:xfrm>
            <a:off x="10651225" y="11739874"/>
            <a:ext cx="8928000" cy="6480300"/>
          </a:xfrm>
          <a:prstGeom prst="roundRect">
            <a:avLst>
              <a:gd fmla="val 8108" name="adj"/>
            </a:avLst>
          </a:prstGeom>
          <a:solidFill>
            <a:srgbClr val="FFFFFF">
              <a:alpha val="77230"/>
            </a:srgbClr>
          </a:solidFill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3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¿Cómo contribuye a resolver el desafío?</a:t>
            </a:r>
            <a:endParaRPr b="1" sz="3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8" name="Google Shape;188;p30"/>
          <p:cNvSpPr/>
          <p:nvPr/>
        </p:nvSpPr>
        <p:spPr>
          <a:xfrm>
            <a:off x="19981461" y="11734395"/>
            <a:ext cx="8928000" cy="6480300"/>
          </a:xfrm>
          <a:prstGeom prst="roundRect">
            <a:avLst>
              <a:gd fmla="val 8108" name="adj"/>
            </a:avLst>
          </a:prstGeom>
          <a:solidFill>
            <a:srgbClr val="FFFFFF">
              <a:alpha val="77230"/>
            </a:srgbClr>
          </a:solidFill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3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¿Qué o a quién necesitan para llevarla adelante?</a:t>
            </a:r>
            <a:endParaRPr b="1" sz="3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89" name="Google Shape;189;p30"/>
          <p:cNvPicPr preferRelativeResize="0"/>
          <p:nvPr/>
        </p:nvPicPr>
        <p:blipFill rotWithShape="1">
          <a:blip r:embed="rId4">
            <a:alphaModFix/>
          </a:blip>
          <a:srcRect b="8093" l="37177" r="38083" t="7604"/>
          <a:stretch/>
        </p:blipFill>
        <p:spPr>
          <a:xfrm>
            <a:off x="28516972" y="19250601"/>
            <a:ext cx="845818" cy="1659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30"/>
          <p:cNvPicPr preferRelativeResize="0"/>
          <p:nvPr/>
        </p:nvPicPr>
        <p:blipFill rotWithShape="1">
          <a:blip r:embed="rId5">
            <a:alphaModFix/>
          </a:blip>
          <a:srcRect b="15311" l="5177" r="53306" t="15622"/>
          <a:stretch/>
        </p:blipFill>
        <p:spPr>
          <a:xfrm>
            <a:off x="20318917" y="19279202"/>
            <a:ext cx="3212995" cy="160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232514" y="19633168"/>
            <a:ext cx="3576635" cy="8941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52275" y="519375"/>
            <a:ext cx="1659300" cy="165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30"/>
          <p:cNvPicPr preferRelativeResize="0"/>
          <p:nvPr/>
        </p:nvPicPr>
        <p:blipFill>
          <a:blip r:embed="rId8">
            <a:alphaModFix amt="58000"/>
          </a:blip>
          <a:stretch>
            <a:fillRect/>
          </a:stretch>
        </p:blipFill>
        <p:spPr>
          <a:xfrm>
            <a:off x="2065625" y="13303700"/>
            <a:ext cx="6480300" cy="648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30"/>
          <p:cNvSpPr txBox="1"/>
          <p:nvPr/>
        </p:nvSpPr>
        <p:spPr>
          <a:xfrm>
            <a:off x="5348075" y="20035100"/>
            <a:ext cx="10875000" cy="11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2700" lIns="92700" spcFirstLastPara="1" rIns="92700" wrap="square" tIns="92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lt1"/>
                </a:solidFill>
                <a:latin typeface="Fredoka"/>
                <a:ea typeface="Fredoka"/>
                <a:cs typeface="Fredoka"/>
                <a:sym typeface="Fredoka"/>
              </a:rPr>
              <a:t>Acción Climática Joven</a:t>
            </a:r>
            <a:r>
              <a:rPr lang="es" sz="1500">
                <a:solidFill>
                  <a:schemeClr val="lt1"/>
                </a:solidFill>
                <a:latin typeface="Fredoka"/>
                <a:ea typeface="Fredoka"/>
                <a:cs typeface="Fredoka"/>
                <a:sym typeface="Fredoka"/>
              </a:rPr>
              <a:t> es una iniciativa creada por el Ministerio de Ambiente, UNICEF y PNUD Uruguay. </a:t>
            </a:r>
            <a:endParaRPr sz="1500">
              <a:solidFill>
                <a:schemeClr val="lt1"/>
              </a:solidFill>
              <a:latin typeface="Fredoka"/>
              <a:ea typeface="Fredoka"/>
              <a:cs typeface="Fredoka"/>
              <a:sym typeface="Fredok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500">
                <a:solidFill>
                  <a:schemeClr val="lt1"/>
                </a:solidFill>
                <a:latin typeface="Fredoka"/>
                <a:ea typeface="Fredoka"/>
                <a:cs typeface="Fredoka"/>
                <a:sym typeface="Fredoka"/>
              </a:rPr>
              <a:t>El kit metodológico fue </a:t>
            </a:r>
            <a:r>
              <a:rPr lang="es" sz="1500">
                <a:solidFill>
                  <a:schemeClr val="lt1"/>
                </a:solidFill>
                <a:latin typeface="Fredoka"/>
                <a:ea typeface="Fredoka"/>
                <a:cs typeface="Fredoka"/>
                <a:sym typeface="Fredoka"/>
              </a:rPr>
              <a:t>desarrollado por 3Vectores. Esta obra está bajo una licencia de Creative Commons Reconocimiento-NoComercial-CompartirIgual 4.0 Internacional.</a:t>
            </a:r>
            <a:endParaRPr sz="1500">
              <a:solidFill>
                <a:srgbClr val="6AA84F"/>
              </a:solidFill>
              <a:latin typeface="Fredoka"/>
              <a:ea typeface="Fredoka"/>
              <a:cs typeface="Fredoka"/>
              <a:sym typeface="Fredok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95" name="Google Shape;195;p3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348076" y="19279198"/>
            <a:ext cx="2648586" cy="57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