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"/>
  </p:notesMasterIdLst>
  <p:sldIdLst>
    <p:sldId id="256" r:id="rId2"/>
    <p:sldId id="257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74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7ba086601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7ba086601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698800" y="2993413"/>
            <a:ext cx="59802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b="1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Nombre del Liceo</a:t>
            </a:r>
            <a:endParaRPr sz="1600" b="1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b="1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Nombre de equipo</a:t>
            </a:r>
            <a:endParaRPr sz="1600" b="1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b="1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Nombre de los integrantes</a:t>
            </a:r>
            <a:endParaRPr sz="1600" b="1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5491" y="3931730"/>
            <a:ext cx="933025" cy="29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</Words>
  <Application>Microsoft Office PowerPoint</Application>
  <PresentationFormat>Presentación en pantalla (16:9)</PresentationFormat>
  <Paragraphs>3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Source Sans Pro</vt:lpstr>
      <vt:lpstr>Simple Light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Silvana Ravía</dc:creator>
  <cp:lastModifiedBy>Silvana Ravía</cp:lastModifiedBy>
  <cp:revision>1</cp:revision>
  <dcterms:modified xsi:type="dcterms:W3CDTF">2024-06-26T17:29:05Z</dcterms:modified>
</cp:coreProperties>
</file>