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8" r:id="rId1"/>
  </p:sldMasterIdLst>
  <p:notesMasterIdLst>
    <p:notesMasterId r:id="rId7"/>
  </p:notesMasterIdLst>
  <p:sldIdLst>
    <p:sldId id="309" r:id="rId2"/>
    <p:sldId id="304" r:id="rId3"/>
    <p:sldId id="319" r:id="rId4"/>
    <p:sldId id="306" r:id="rId5"/>
    <p:sldId id="31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0"/>
    <p:restoredTop sz="94696"/>
  </p:normalViewPr>
  <p:slideViewPr>
    <p:cSldViewPr snapToGrid="0" snapToObjects="1">
      <p:cViewPr varScale="1">
        <p:scale>
          <a:sx n="110" d="100"/>
          <a:sy n="110" d="100"/>
        </p:scale>
        <p:origin x="3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DD052F-01EA-324D-AE71-DA60341BEE89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4C22743-C2B5-0040-A305-A9BE09528B0A}">
      <dgm:prSet/>
      <dgm:spPr/>
      <dgm:t>
        <a:bodyPr/>
        <a:lstStyle/>
        <a:p>
          <a:r>
            <a:rPr lang="es-UY" b="0" i="0"/>
            <a:t>Aguas residuales y normativas</a:t>
          </a:r>
          <a:endParaRPr lang="es-UY"/>
        </a:p>
      </dgm:t>
    </dgm:pt>
    <dgm:pt modelId="{B58FD3AE-21E1-1146-BB0A-62070E9533B9}" type="parTrans" cxnId="{C1C75137-BD64-FC4B-AD71-939C4999C1DC}">
      <dgm:prSet/>
      <dgm:spPr/>
      <dgm:t>
        <a:bodyPr/>
        <a:lstStyle/>
        <a:p>
          <a:endParaRPr lang="es-ES"/>
        </a:p>
      </dgm:t>
    </dgm:pt>
    <dgm:pt modelId="{4BB2FF97-6102-5246-8F4F-4646AB0BAA39}" type="sibTrans" cxnId="{C1C75137-BD64-FC4B-AD71-939C4999C1DC}">
      <dgm:prSet/>
      <dgm:spPr/>
      <dgm:t>
        <a:bodyPr/>
        <a:lstStyle/>
        <a:p>
          <a:endParaRPr lang="es-ES"/>
        </a:p>
      </dgm:t>
    </dgm:pt>
    <dgm:pt modelId="{5CA96FEF-989D-4648-B5C6-1C40EB860E96}">
      <dgm:prSet/>
      <dgm:spPr/>
      <dgm:t>
        <a:bodyPr/>
        <a:lstStyle/>
        <a:p>
          <a:r>
            <a:rPr lang="es-UY" b="0" i="0"/>
            <a:t>Sistemas aerobios</a:t>
          </a:r>
          <a:endParaRPr lang="es-UY"/>
        </a:p>
      </dgm:t>
    </dgm:pt>
    <dgm:pt modelId="{853ABD94-349E-ED45-B518-BD51E4769296}" type="parTrans" cxnId="{1B77B908-3B0D-C94F-87E4-C2DC68D07605}">
      <dgm:prSet/>
      <dgm:spPr/>
      <dgm:t>
        <a:bodyPr/>
        <a:lstStyle/>
        <a:p>
          <a:endParaRPr lang="es-ES"/>
        </a:p>
      </dgm:t>
    </dgm:pt>
    <dgm:pt modelId="{A1F651C8-E008-474A-BA6B-E632046F6A64}" type="sibTrans" cxnId="{1B77B908-3B0D-C94F-87E4-C2DC68D07605}">
      <dgm:prSet/>
      <dgm:spPr/>
      <dgm:t>
        <a:bodyPr/>
        <a:lstStyle/>
        <a:p>
          <a:endParaRPr lang="es-ES"/>
        </a:p>
      </dgm:t>
    </dgm:pt>
    <dgm:pt modelId="{23109D69-5E2F-A841-98A6-7713A13D8E09}">
      <dgm:prSet/>
      <dgm:spPr/>
      <dgm:t>
        <a:bodyPr/>
        <a:lstStyle/>
        <a:p>
          <a:r>
            <a:rPr lang="es-UY" b="0" i="0"/>
            <a:t>Sistemas anerobios</a:t>
          </a:r>
          <a:endParaRPr lang="es-UY"/>
        </a:p>
      </dgm:t>
    </dgm:pt>
    <dgm:pt modelId="{E88627CF-A256-1944-85E0-2D45157BDBDF}" type="parTrans" cxnId="{9D86DE73-F72A-EC43-9ACC-3403D6FC22ED}">
      <dgm:prSet/>
      <dgm:spPr/>
      <dgm:t>
        <a:bodyPr/>
        <a:lstStyle/>
        <a:p>
          <a:endParaRPr lang="es-ES"/>
        </a:p>
      </dgm:t>
    </dgm:pt>
    <dgm:pt modelId="{786E482F-2A6C-5341-89DD-50CD3BB9AF02}" type="sibTrans" cxnId="{9D86DE73-F72A-EC43-9ACC-3403D6FC22ED}">
      <dgm:prSet/>
      <dgm:spPr/>
      <dgm:t>
        <a:bodyPr/>
        <a:lstStyle/>
        <a:p>
          <a:endParaRPr lang="es-ES"/>
        </a:p>
      </dgm:t>
    </dgm:pt>
    <dgm:pt modelId="{B5828F0F-C1D2-8F43-9D40-DB3699EBD43A}">
      <dgm:prSet/>
      <dgm:spPr/>
      <dgm:t>
        <a:bodyPr/>
        <a:lstStyle/>
        <a:p>
          <a:r>
            <a:rPr lang="es-UY" b="0" i="0"/>
            <a:t>Remoción de nitrógeno</a:t>
          </a:r>
          <a:endParaRPr lang="es-UY"/>
        </a:p>
      </dgm:t>
    </dgm:pt>
    <dgm:pt modelId="{1A608503-2737-984C-8CBB-B15581335A94}" type="parTrans" cxnId="{1CE60554-4FDF-4444-A493-22DA7A73FE49}">
      <dgm:prSet/>
      <dgm:spPr/>
      <dgm:t>
        <a:bodyPr/>
        <a:lstStyle/>
        <a:p>
          <a:endParaRPr lang="es-ES"/>
        </a:p>
      </dgm:t>
    </dgm:pt>
    <dgm:pt modelId="{2ADA642A-FEF4-A84D-BA70-4837DE2BD8EF}" type="sibTrans" cxnId="{1CE60554-4FDF-4444-A493-22DA7A73FE49}">
      <dgm:prSet/>
      <dgm:spPr/>
      <dgm:t>
        <a:bodyPr/>
        <a:lstStyle/>
        <a:p>
          <a:endParaRPr lang="es-ES"/>
        </a:p>
      </dgm:t>
    </dgm:pt>
    <dgm:pt modelId="{2E572F5E-2807-834E-AFDA-3BA333F76552}">
      <dgm:prSet/>
      <dgm:spPr/>
      <dgm:t>
        <a:bodyPr/>
        <a:lstStyle/>
        <a:p>
          <a:r>
            <a:rPr lang="es-UY" b="0" i="0" dirty="0"/>
            <a:t>Remoción de fósforo</a:t>
          </a:r>
          <a:endParaRPr lang="es-UY" dirty="0"/>
        </a:p>
      </dgm:t>
    </dgm:pt>
    <dgm:pt modelId="{931C3F10-E8D5-8147-9DE2-28E9294EACFD}" type="parTrans" cxnId="{F47B1CF5-79A9-3140-AB90-539C08CDA5B5}">
      <dgm:prSet/>
      <dgm:spPr/>
      <dgm:t>
        <a:bodyPr/>
        <a:lstStyle/>
        <a:p>
          <a:endParaRPr lang="es-ES"/>
        </a:p>
      </dgm:t>
    </dgm:pt>
    <dgm:pt modelId="{792B9A3B-54DE-AE4C-A134-1D719ACD73F7}" type="sibTrans" cxnId="{F47B1CF5-79A9-3140-AB90-539C08CDA5B5}">
      <dgm:prSet/>
      <dgm:spPr/>
      <dgm:t>
        <a:bodyPr/>
        <a:lstStyle/>
        <a:p>
          <a:endParaRPr lang="es-ES"/>
        </a:p>
      </dgm:t>
    </dgm:pt>
    <dgm:pt modelId="{B12FC6D4-8539-9041-8B39-C80DBD49B4B0}">
      <dgm:prSet/>
      <dgm:spPr/>
      <dgm:t>
        <a:bodyPr/>
        <a:lstStyle/>
        <a:p>
          <a:r>
            <a:rPr lang="es-UY" b="0" i="0"/>
            <a:t>Concepto biorefinería</a:t>
          </a:r>
          <a:endParaRPr lang="es-UY"/>
        </a:p>
      </dgm:t>
    </dgm:pt>
    <dgm:pt modelId="{5322C837-616F-3945-AC13-5F54D3905797}" type="parTrans" cxnId="{638C6D63-B098-4345-91A7-01C148642CD5}">
      <dgm:prSet/>
      <dgm:spPr/>
      <dgm:t>
        <a:bodyPr/>
        <a:lstStyle/>
        <a:p>
          <a:endParaRPr lang="es-ES"/>
        </a:p>
      </dgm:t>
    </dgm:pt>
    <dgm:pt modelId="{CE175902-3A38-7048-9DDE-FCF206FB345A}" type="sibTrans" cxnId="{638C6D63-B098-4345-91A7-01C148642CD5}">
      <dgm:prSet/>
      <dgm:spPr/>
      <dgm:t>
        <a:bodyPr/>
        <a:lstStyle/>
        <a:p>
          <a:endParaRPr lang="es-ES"/>
        </a:p>
      </dgm:t>
    </dgm:pt>
    <dgm:pt modelId="{0C0DEB02-B6DB-D240-A488-36B70DA79531}">
      <dgm:prSet/>
      <dgm:spPr/>
      <dgm:t>
        <a:bodyPr/>
        <a:lstStyle/>
        <a:p>
          <a:r>
            <a:rPr lang="es-UY" b="0" i="0"/>
            <a:t>Ejemplo empresa</a:t>
          </a:r>
          <a:endParaRPr lang="es-UY"/>
        </a:p>
      </dgm:t>
    </dgm:pt>
    <dgm:pt modelId="{84BE34DE-886B-E446-9E69-5123C89C9609}" type="parTrans" cxnId="{35F7B7E0-B8F1-E74F-BCF8-FFF23266B63B}">
      <dgm:prSet/>
      <dgm:spPr/>
      <dgm:t>
        <a:bodyPr/>
        <a:lstStyle/>
        <a:p>
          <a:endParaRPr lang="es-ES"/>
        </a:p>
      </dgm:t>
    </dgm:pt>
    <dgm:pt modelId="{4AABBC95-951E-B24C-831E-19AC597C39ED}" type="sibTrans" cxnId="{35F7B7E0-B8F1-E74F-BCF8-FFF23266B63B}">
      <dgm:prSet/>
      <dgm:spPr/>
      <dgm:t>
        <a:bodyPr/>
        <a:lstStyle/>
        <a:p>
          <a:endParaRPr lang="es-ES"/>
        </a:p>
      </dgm:t>
    </dgm:pt>
    <dgm:pt modelId="{8D81D516-95EE-9040-A9CC-3A65D491618D}">
      <dgm:prSet/>
      <dgm:spPr/>
      <dgm:t>
        <a:bodyPr/>
        <a:lstStyle/>
        <a:p>
          <a:r>
            <a:rPr lang="es-UY" dirty="0"/>
            <a:t>Visitas técnicas</a:t>
          </a:r>
        </a:p>
      </dgm:t>
    </dgm:pt>
    <dgm:pt modelId="{B21EEFCC-63B2-1E4B-A33E-D644D0CEB2E4}" type="parTrans" cxnId="{4C3BBB88-429D-E54C-9F5C-99431C408CC7}">
      <dgm:prSet/>
      <dgm:spPr/>
      <dgm:t>
        <a:bodyPr/>
        <a:lstStyle/>
        <a:p>
          <a:endParaRPr lang="es-ES"/>
        </a:p>
      </dgm:t>
    </dgm:pt>
    <dgm:pt modelId="{9607449F-FF64-A141-87B9-A266CB73AA02}" type="sibTrans" cxnId="{4C3BBB88-429D-E54C-9F5C-99431C408CC7}">
      <dgm:prSet/>
      <dgm:spPr/>
      <dgm:t>
        <a:bodyPr/>
        <a:lstStyle/>
        <a:p>
          <a:endParaRPr lang="es-ES"/>
        </a:p>
      </dgm:t>
    </dgm:pt>
    <dgm:pt modelId="{B18E8F81-1919-8740-B609-08EABDB54548}" type="pres">
      <dgm:prSet presAssocID="{81DD052F-01EA-324D-AE71-DA60341BEE89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UY"/>
        </a:p>
      </dgm:t>
    </dgm:pt>
    <dgm:pt modelId="{71EA2D17-8CB1-E544-AB62-EFAFB81594D7}" type="pres">
      <dgm:prSet presAssocID="{81DD052F-01EA-324D-AE71-DA60341BEE89}" presName="arrow" presStyleLbl="bgShp" presStyleIdx="0" presStyleCnt="1"/>
      <dgm:spPr/>
    </dgm:pt>
    <dgm:pt modelId="{745D2585-C5F9-F040-80F6-D3179CEA6B3D}" type="pres">
      <dgm:prSet presAssocID="{81DD052F-01EA-324D-AE71-DA60341BEE89}" presName="linearProcess" presStyleCnt="0"/>
      <dgm:spPr/>
    </dgm:pt>
    <dgm:pt modelId="{90488FC4-F174-EE4B-B8A7-D0794F2FE047}" type="pres">
      <dgm:prSet presAssocID="{94C22743-C2B5-0040-A305-A9BE09528B0A}" presName="text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7E32195E-C23F-9945-8F0C-EBC5C263F681}" type="pres">
      <dgm:prSet presAssocID="{4BB2FF97-6102-5246-8F4F-4646AB0BAA39}" presName="sibTrans" presStyleCnt="0"/>
      <dgm:spPr/>
    </dgm:pt>
    <dgm:pt modelId="{65ECBE7E-F3A0-844C-8602-DE72CED37B2A}" type="pres">
      <dgm:prSet presAssocID="{5CA96FEF-989D-4648-B5C6-1C40EB860E96}" presName="text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C10DCE5B-348F-3E4C-88BA-165ECB031BA1}" type="pres">
      <dgm:prSet presAssocID="{A1F651C8-E008-474A-BA6B-E632046F6A64}" presName="sibTrans" presStyleCnt="0"/>
      <dgm:spPr/>
    </dgm:pt>
    <dgm:pt modelId="{F1E088C6-56E6-0144-874E-A144CE18CA79}" type="pres">
      <dgm:prSet presAssocID="{23109D69-5E2F-A841-98A6-7713A13D8E09}" presName="text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D3AAEA2E-B285-0746-ABAA-7A5AA6E9ECC0}" type="pres">
      <dgm:prSet presAssocID="{786E482F-2A6C-5341-89DD-50CD3BB9AF02}" presName="sibTrans" presStyleCnt="0"/>
      <dgm:spPr/>
    </dgm:pt>
    <dgm:pt modelId="{C1CA9A6D-530A-6941-8B8B-DB7F340C8AE1}" type="pres">
      <dgm:prSet presAssocID="{B5828F0F-C1D2-8F43-9D40-DB3699EBD43A}" presName="text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9A1C9179-3387-A84C-842A-612E6BFAB662}" type="pres">
      <dgm:prSet presAssocID="{2ADA642A-FEF4-A84D-BA70-4837DE2BD8EF}" presName="sibTrans" presStyleCnt="0"/>
      <dgm:spPr/>
    </dgm:pt>
    <dgm:pt modelId="{663FD445-7AC9-DC41-A45C-2F8D630F9D13}" type="pres">
      <dgm:prSet presAssocID="{2E572F5E-2807-834E-AFDA-3BA333F76552}" presName="text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9458A69E-3B33-A04A-A3E2-13E3B2BF88F0}" type="pres">
      <dgm:prSet presAssocID="{792B9A3B-54DE-AE4C-A134-1D719ACD73F7}" presName="sibTrans" presStyleCnt="0"/>
      <dgm:spPr/>
    </dgm:pt>
    <dgm:pt modelId="{C5AC2851-EBE5-EF41-AD47-AA183B9E3F9F}" type="pres">
      <dgm:prSet presAssocID="{8D81D516-95EE-9040-A9CC-3A65D491618D}" presName="text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5C9F44DA-E47C-B848-AA12-B03A6339BEEE}" type="pres">
      <dgm:prSet presAssocID="{9607449F-FF64-A141-87B9-A266CB73AA02}" presName="sibTrans" presStyleCnt="0"/>
      <dgm:spPr/>
    </dgm:pt>
    <dgm:pt modelId="{30EF81D8-F83F-C342-982D-B3F15863669B}" type="pres">
      <dgm:prSet presAssocID="{B12FC6D4-8539-9041-8B39-C80DBD49B4B0}" presName="text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B1F653E1-407F-074A-B828-32EEC67F1BC7}" type="pres">
      <dgm:prSet presAssocID="{CE175902-3A38-7048-9DDE-FCF206FB345A}" presName="sibTrans" presStyleCnt="0"/>
      <dgm:spPr/>
    </dgm:pt>
    <dgm:pt modelId="{60C0DD09-828B-3F4C-94DA-F015092DA3A6}" type="pres">
      <dgm:prSet presAssocID="{0C0DEB02-B6DB-D240-A488-36B70DA79531}" presName="text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</dgm:ptLst>
  <dgm:cxnLst>
    <dgm:cxn modelId="{DE47F7A0-175F-3F4C-88F2-006AAFCB06FC}" type="presOf" srcId="{81DD052F-01EA-324D-AE71-DA60341BEE89}" destId="{B18E8F81-1919-8740-B609-08EABDB54548}" srcOrd="0" destOrd="0" presId="urn:microsoft.com/office/officeart/2005/8/layout/hProcess9"/>
    <dgm:cxn modelId="{E8714AD6-5D64-F34B-AE86-72B2744404D8}" type="presOf" srcId="{B12FC6D4-8539-9041-8B39-C80DBD49B4B0}" destId="{30EF81D8-F83F-C342-982D-B3F15863669B}" srcOrd="0" destOrd="0" presId="urn:microsoft.com/office/officeart/2005/8/layout/hProcess9"/>
    <dgm:cxn modelId="{1CE60554-4FDF-4444-A493-22DA7A73FE49}" srcId="{81DD052F-01EA-324D-AE71-DA60341BEE89}" destId="{B5828F0F-C1D2-8F43-9D40-DB3699EBD43A}" srcOrd="3" destOrd="0" parTransId="{1A608503-2737-984C-8CBB-B15581335A94}" sibTransId="{2ADA642A-FEF4-A84D-BA70-4837DE2BD8EF}"/>
    <dgm:cxn modelId="{1B77B908-3B0D-C94F-87E4-C2DC68D07605}" srcId="{81DD052F-01EA-324D-AE71-DA60341BEE89}" destId="{5CA96FEF-989D-4648-B5C6-1C40EB860E96}" srcOrd="1" destOrd="0" parTransId="{853ABD94-349E-ED45-B518-BD51E4769296}" sibTransId="{A1F651C8-E008-474A-BA6B-E632046F6A64}"/>
    <dgm:cxn modelId="{E9D2BCD7-D993-B340-ADAE-0493588B0821}" type="presOf" srcId="{2E572F5E-2807-834E-AFDA-3BA333F76552}" destId="{663FD445-7AC9-DC41-A45C-2F8D630F9D13}" srcOrd="0" destOrd="0" presId="urn:microsoft.com/office/officeart/2005/8/layout/hProcess9"/>
    <dgm:cxn modelId="{43931D39-9D5C-AF44-840A-660D4094F3C3}" type="presOf" srcId="{5CA96FEF-989D-4648-B5C6-1C40EB860E96}" destId="{65ECBE7E-F3A0-844C-8602-DE72CED37B2A}" srcOrd="0" destOrd="0" presId="urn:microsoft.com/office/officeart/2005/8/layout/hProcess9"/>
    <dgm:cxn modelId="{03FABA03-60F6-A948-80B9-A5D407D4E8E3}" type="presOf" srcId="{8D81D516-95EE-9040-A9CC-3A65D491618D}" destId="{C5AC2851-EBE5-EF41-AD47-AA183B9E3F9F}" srcOrd="0" destOrd="0" presId="urn:microsoft.com/office/officeart/2005/8/layout/hProcess9"/>
    <dgm:cxn modelId="{E55B3E54-E7BD-7041-836D-40E4048F51F4}" type="presOf" srcId="{23109D69-5E2F-A841-98A6-7713A13D8E09}" destId="{F1E088C6-56E6-0144-874E-A144CE18CA79}" srcOrd="0" destOrd="0" presId="urn:microsoft.com/office/officeart/2005/8/layout/hProcess9"/>
    <dgm:cxn modelId="{E2C42245-D63F-9848-AF07-D1349D7B559F}" type="presOf" srcId="{B5828F0F-C1D2-8F43-9D40-DB3699EBD43A}" destId="{C1CA9A6D-530A-6941-8B8B-DB7F340C8AE1}" srcOrd="0" destOrd="0" presId="urn:microsoft.com/office/officeart/2005/8/layout/hProcess9"/>
    <dgm:cxn modelId="{593DB965-7A99-AE43-84C1-8FA894B4D6EC}" type="presOf" srcId="{0C0DEB02-B6DB-D240-A488-36B70DA79531}" destId="{60C0DD09-828B-3F4C-94DA-F015092DA3A6}" srcOrd="0" destOrd="0" presId="urn:microsoft.com/office/officeart/2005/8/layout/hProcess9"/>
    <dgm:cxn modelId="{638C6D63-B098-4345-91A7-01C148642CD5}" srcId="{81DD052F-01EA-324D-AE71-DA60341BEE89}" destId="{B12FC6D4-8539-9041-8B39-C80DBD49B4B0}" srcOrd="6" destOrd="0" parTransId="{5322C837-616F-3945-AC13-5F54D3905797}" sibTransId="{CE175902-3A38-7048-9DDE-FCF206FB345A}"/>
    <dgm:cxn modelId="{4C3BBB88-429D-E54C-9F5C-99431C408CC7}" srcId="{81DD052F-01EA-324D-AE71-DA60341BEE89}" destId="{8D81D516-95EE-9040-A9CC-3A65D491618D}" srcOrd="5" destOrd="0" parTransId="{B21EEFCC-63B2-1E4B-A33E-D644D0CEB2E4}" sibTransId="{9607449F-FF64-A141-87B9-A266CB73AA02}"/>
    <dgm:cxn modelId="{35F7B7E0-B8F1-E74F-BCF8-FFF23266B63B}" srcId="{81DD052F-01EA-324D-AE71-DA60341BEE89}" destId="{0C0DEB02-B6DB-D240-A488-36B70DA79531}" srcOrd="7" destOrd="0" parTransId="{84BE34DE-886B-E446-9E69-5123C89C9609}" sibTransId="{4AABBC95-951E-B24C-831E-19AC597C39ED}"/>
    <dgm:cxn modelId="{B91E8B37-ADE9-5D42-A68F-A2D3F202D725}" type="presOf" srcId="{94C22743-C2B5-0040-A305-A9BE09528B0A}" destId="{90488FC4-F174-EE4B-B8A7-D0794F2FE047}" srcOrd="0" destOrd="0" presId="urn:microsoft.com/office/officeart/2005/8/layout/hProcess9"/>
    <dgm:cxn modelId="{F47B1CF5-79A9-3140-AB90-539C08CDA5B5}" srcId="{81DD052F-01EA-324D-AE71-DA60341BEE89}" destId="{2E572F5E-2807-834E-AFDA-3BA333F76552}" srcOrd="4" destOrd="0" parTransId="{931C3F10-E8D5-8147-9DE2-28E9294EACFD}" sibTransId="{792B9A3B-54DE-AE4C-A134-1D719ACD73F7}"/>
    <dgm:cxn modelId="{C1C75137-BD64-FC4B-AD71-939C4999C1DC}" srcId="{81DD052F-01EA-324D-AE71-DA60341BEE89}" destId="{94C22743-C2B5-0040-A305-A9BE09528B0A}" srcOrd="0" destOrd="0" parTransId="{B58FD3AE-21E1-1146-BB0A-62070E9533B9}" sibTransId="{4BB2FF97-6102-5246-8F4F-4646AB0BAA39}"/>
    <dgm:cxn modelId="{9D86DE73-F72A-EC43-9ACC-3403D6FC22ED}" srcId="{81DD052F-01EA-324D-AE71-DA60341BEE89}" destId="{23109D69-5E2F-A841-98A6-7713A13D8E09}" srcOrd="2" destOrd="0" parTransId="{E88627CF-A256-1944-85E0-2D45157BDBDF}" sibTransId="{786E482F-2A6C-5341-89DD-50CD3BB9AF02}"/>
    <dgm:cxn modelId="{AEE07E63-AF55-3046-B9E7-9034339ED48A}" type="presParOf" srcId="{B18E8F81-1919-8740-B609-08EABDB54548}" destId="{71EA2D17-8CB1-E544-AB62-EFAFB81594D7}" srcOrd="0" destOrd="0" presId="urn:microsoft.com/office/officeart/2005/8/layout/hProcess9"/>
    <dgm:cxn modelId="{4AA885C1-1F9A-624A-8FAB-4C3EF9C83094}" type="presParOf" srcId="{B18E8F81-1919-8740-B609-08EABDB54548}" destId="{745D2585-C5F9-F040-80F6-D3179CEA6B3D}" srcOrd="1" destOrd="0" presId="urn:microsoft.com/office/officeart/2005/8/layout/hProcess9"/>
    <dgm:cxn modelId="{98485971-6BD9-2B4A-B13F-7AE1C05C9C4A}" type="presParOf" srcId="{745D2585-C5F9-F040-80F6-D3179CEA6B3D}" destId="{90488FC4-F174-EE4B-B8A7-D0794F2FE047}" srcOrd="0" destOrd="0" presId="urn:microsoft.com/office/officeart/2005/8/layout/hProcess9"/>
    <dgm:cxn modelId="{B114AE7C-B94B-5E4C-B02E-E5DE44B713EE}" type="presParOf" srcId="{745D2585-C5F9-F040-80F6-D3179CEA6B3D}" destId="{7E32195E-C23F-9945-8F0C-EBC5C263F681}" srcOrd="1" destOrd="0" presId="urn:microsoft.com/office/officeart/2005/8/layout/hProcess9"/>
    <dgm:cxn modelId="{F1F1A600-9A84-7445-98BD-537A91F308D1}" type="presParOf" srcId="{745D2585-C5F9-F040-80F6-D3179CEA6B3D}" destId="{65ECBE7E-F3A0-844C-8602-DE72CED37B2A}" srcOrd="2" destOrd="0" presId="urn:microsoft.com/office/officeart/2005/8/layout/hProcess9"/>
    <dgm:cxn modelId="{72CC127F-9AA3-2746-9F9E-BC3C90A86D76}" type="presParOf" srcId="{745D2585-C5F9-F040-80F6-D3179CEA6B3D}" destId="{C10DCE5B-348F-3E4C-88BA-165ECB031BA1}" srcOrd="3" destOrd="0" presId="urn:microsoft.com/office/officeart/2005/8/layout/hProcess9"/>
    <dgm:cxn modelId="{E7F318A2-665D-6841-AD68-CC97F4CCFA6F}" type="presParOf" srcId="{745D2585-C5F9-F040-80F6-D3179CEA6B3D}" destId="{F1E088C6-56E6-0144-874E-A144CE18CA79}" srcOrd="4" destOrd="0" presId="urn:microsoft.com/office/officeart/2005/8/layout/hProcess9"/>
    <dgm:cxn modelId="{7790927D-82F8-664A-A08B-E08E0ACF19F6}" type="presParOf" srcId="{745D2585-C5F9-F040-80F6-D3179CEA6B3D}" destId="{D3AAEA2E-B285-0746-ABAA-7A5AA6E9ECC0}" srcOrd="5" destOrd="0" presId="urn:microsoft.com/office/officeart/2005/8/layout/hProcess9"/>
    <dgm:cxn modelId="{44012D40-A802-D747-A032-C242DD99F884}" type="presParOf" srcId="{745D2585-C5F9-F040-80F6-D3179CEA6B3D}" destId="{C1CA9A6D-530A-6941-8B8B-DB7F340C8AE1}" srcOrd="6" destOrd="0" presId="urn:microsoft.com/office/officeart/2005/8/layout/hProcess9"/>
    <dgm:cxn modelId="{D46B506C-02FC-224F-8434-F1CC9FC1E3A1}" type="presParOf" srcId="{745D2585-C5F9-F040-80F6-D3179CEA6B3D}" destId="{9A1C9179-3387-A84C-842A-612E6BFAB662}" srcOrd="7" destOrd="0" presId="urn:microsoft.com/office/officeart/2005/8/layout/hProcess9"/>
    <dgm:cxn modelId="{2A05BB84-C052-1040-8885-6B1AE3174EC6}" type="presParOf" srcId="{745D2585-C5F9-F040-80F6-D3179CEA6B3D}" destId="{663FD445-7AC9-DC41-A45C-2F8D630F9D13}" srcOrd="8" destOrd="0" presId="urn:microsoft.com/office/officeart/2005/8/layout/hProcess9"/>
    <dgm:cxn modelId="{6D3B403C-1552-AD4C-A63E-9CC549C6CC50}" type="presParOf" srcId="{745D2585-C5F9-F040-80F6-D3179CEA6B3D}" destId="{9458A69E-3B33-A04A-A3E2-13E3B2BF88F0}" srcOrd="9" destOrd="0" presId="urn:microsoft.com/office/officeart/2005/8/layout/hProcess9"/>
    <dgm:cxn modelId="{6C12F2C0-384B-DD4F-BCAE-CF258874EDA7}" type="presParOf" srcId="{745D2585-C5F9-F040-80F6-D3179CEA6B3D}" destId="{C5AC2851-EBE5-EF41-AD47-AA183B9E3F9F}" srcOrd="10" destOrd="0" presId="urn:microsoft.com/office/officeart/2005/8/layout/hProcess9"/>
    <dgm:cxn modelId="{5B11DFD1-B20A-E046-896B-DCBE98C3EE8B}" type="presParOf" srcId="{745D2585-C5F9-F040-80F6-D3179CEA6B3D}" destId="{5C9F44DA-E47C-B848-AA12-B03A6339BEEE}" srcOrd="11" destOrd="0" presId="urn:microsoft.com/office/officeart/2005/8/layout/hProcess9"/>
    <dgm:cxn modelId="{11031E28-6C7B-BF43-88CE-A84611921937}" type="presParOf" srcId="{745D2585-C5F9-F040-80F6-D3179CEA6B3D}" destId="{30EF81D8-F83F-C342-982D-B3F15863669B}" srcOrd="12" destOrd="0" presId="urn:microsoft.com/office/officeart/2005/8/layout/hProcess9"/>
    <dgm:cxn modelId="{71C12102-510D-7F4D-B4FE-03588DF97551}" type="presParOf" srcId="{745D2585-C5F9-F040-80F6-D3179CEA6B3D}" destId="{B1F653E1-407F-074A-B828-32EEC67F1BC7}" srcOrd="13" destOrd="0" presId="urn:microsoft.com/office/officeart/2005/8/layout/hProcess9"/>
    <dgm:cxn modelId="{085DF46D-4823-0541-9D3F-4837A5AA6D92}" type="presParOf" srcId="{745D2585-C5F9-F040-80F6-D3179CEA6B3D}" destId="{60C0DD09-828B-3F4C-94DA-F015092DA3A6}" srcOrd="1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FEA0B-AD8C-7442-9AFC-386717E30B6A}" type="datetimeFigureOut">
              <a:rPr lang="es-UY" smtClean="0"/>
              <a:t>5/11/2021</a:t>
            </a:fld>
            <a:endParaRPr lang="es-UY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Y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5BB3A-26A6-314A-93B8-6DB1ECE1C557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134719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6C25658-70ED-6349-813D-CADD522A2FB1}" type="datetimeFigureOut">
              <a:rPr lang="es-UY" smtClean="0"/>
              <a:t>5/11/2021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1C7539C9-04E2-1541-9028-FDCB9B8E472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036180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25658-70ED-6349-813D-CADD522A2FB1}" type="datetimeFigureOut">
              <a:rPr lang="es-UY" smtClean="0"/>
              <a:t>5/11/2021</a:t>
            </a:fld>
            <a:endParaRPr lang="es-U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39C9-04E2-1541-9028-FDCB9B8E472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515662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25658-70ED-6349-813D-CADD522A2FB1}" type="datetimeFigureOut">
              <a:rPr lang="es-UY" smtClean="0"/>
              <a:t>5/11/2021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39C9-04E2-1541-9028-FDCB9B8E472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514013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25658-70ED-6349-813D-CADD522A2FB1}" type="datetimeFigureOut">
              <a:rPr lang="es-UY" smtClean="0"/>
              <a:t>5/11/2021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39C9-04E2-1541-9028-FDCB9B8E472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537654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25658-70ED-6349-813D-CADD522A2FB1}" type="datetimeFigureOut">
              <a:rPr lang="es-UY" smtClean="0"/>
              <a:t>5/11/2021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39C9-04E2-1541-9028-FDCB9B8E472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264386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25658-70ED-6349-813D-CADD522A2FB1}" type="datetimeFigureOut">
              <a:rPr lang="es-UY" smtClean="0"/>
              <a:t>5/11/2021</a:t>
            </a:fld>
            <a:endParaRPr lang="es-U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39C9-04E2-1541-9028-FDCB9B8E472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74721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25658-70ED-6349-813D-CADD522A2FB1}" type="datetimeFigureOut">
              <a:rPr lang="es-UY" smtClean="0"/>
              <a:t>5/11/2021</a:t>
            </a:fld>
            <a:endParaRPr lang="es-U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s-U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39C9-04E2-1541-9028-FDCB9B8E472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048681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E6C25658-70ED-6349-813D-CADD522A2FB1}" type="datetimeFigureOut">
              <a:rPr lang="es-UY" smtClean="0"/>
              <a:t>5/11/2021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39C9-04E2-1541-9028-FDCB9B8E472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389793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E6C25658-70ED-6349-813D-CADD522A2FB1}" type="datetimeFigureOut">
              <a:rPr lang="es-UY" smtClean="0"/>
              <a:t>5/11/2021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39C9-04E2-1541-9028-FDCB9B8E472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37995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25658-70ED-6349-813D-CADD522A2FB1}" type="datetimeFigureOut">
              <a:rPr lang="es-UY" smtClean="0"/>
              <a:t>5/11/2021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39C9-04E2-1541-9028-FDCB9B8E472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659937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25658-70ED-6349-813D-CADD522A2FB1}" type="datetimeFigureOut">
              <a:rPr lang="es-UY" smtClean="0"/>
              <a:t>5/11/2021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39C9-04E2-1541-9028-FDCB9B8E472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683410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25658-70ED-6349-813D-CADD522A2FB1}" type="datetimeFigureOut">
              <a:rPr lang="es-UY" smtClean="0"/>
              <a:t>5/11/2021</a:t>
            </a:fld>
            <a:endParaRPr lang="es-U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39C9-04E2-1541-9028-FDCB9B8E472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712781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25658-70ED-6349-813D-CADD522A2FB1}" type="datetimeFigureOut">
              <a:rPr lang="es-UY" smtClean="0"/>
              <a:t>5/11/2021</a:t>
            </a:fld>
            <a:endParaRPr lang="es-U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39C9-04E2-1541-9028-FDCB9B8E472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835770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25658-70ED-6349-813D-CADD522A2FB1}" type="datetimeFigureOut">
              <a:rPr lang="es-UY" smtClean="0"/>
              <a:t>5/11/2021</a:t>
            </a:fld>
            <a:endParaRPr lang="es-U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39C9-04E2-1541-9028-FDCB9B8E472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779306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25658-70ED-6349-813D-CADD522A2FB1}" type="datetimeFigureOut">
              <a:rPr lang="es-UY" smtClean="0"/>
              <a:t>5/11/2021</a:t>
            </a:fld>
            <a:endParaRPr lang="es-U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39C9-04E2-1541-9028-FDCB9B8E472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002507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25658-70ED-6349-813D-CADD522A2FB1}" type="datetimeFigureOut">
              <a:rPr lang="es-UY" smtClean="0"/>
              <a:t>5/11/2021</a:t>
            </a:fld>
            <a:endParaRPr lang="es-U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39C9-04E2-1541-9028-FDCB9B8E472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580878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25658-70ED-6349-813D-CADD522A2FB1}" type="datetimeFigureOut">
              <a:rPr lang="es-UY" smtClean="0"/>
              <a:t>5/11/2021</a:t>
            </a:fld>
            <a:endParaRPr lang="es-U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39C9-04E2-1541-9028-FDCB9B8E472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49510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6C25658-70ED-6349-813D-CADD522A2FB1}" type="datetimeFigureOut">
              <a:rPr lang="es-UY" smtClean="0"/>
              <a:t>5/11/2021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s-UY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C7539C9-04E2-1541-9028-FDCB9B8E472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636132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6D75838-7FA2-4AAF-9C77-E34C3B4AD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206B0C47-1CFB-42F6-B66C-063C5B601F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466" y="801794"/>
            <a:ext cx="11000237" cy="52482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F85B938-6BC7-4B98-9953-B70B364657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791" y="1763814"/>
            <a:ext cx="10042288" cy="183271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133" y="4178066"/>
            <a:ext cx="7929235" cy="105062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2AEEB08E-393A-4D4E-8E42-4B24FAED4B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162" t="67252" r="40447"/>
          <a:stretch/>
        </p:blipFill>
        <p:spPr>
          <a:xfrm>
            <a:off x="9189759" y="4020918"/>
            <a:ext cx="2215553" cy="136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54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CA563EE-5841-C54B-BE66-F1750CCEE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/>
              <a:t>Docentes participantes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05A630A-A2B4-6147-828F-77ABEF39B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054" y="2842384"/>
            <a:ext cx="9585373" cy="30419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00885B1-1236-CD4A-A952-197C1328A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6016" y="6070026"/>
            <a:ext cx="5946984" cy="78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810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C53132B-AB36-314F-B931-D72777403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/>
              <a:t>Inscriptos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1B2D732-7FB5-6646-A0E7-ADFD477E3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Y" dirty="0"/>
              <a:t>47 inscriptos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319643BA-BA71-964D-ACF2-3339CB486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220" y="1959387"/>
            <a:ext cx="7922826" cy="489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845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810BC96-4B1F-FB4A-A6BD-B612BE234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/>
              <a:t>Esquema del curso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71CF24A-7B5C-9145-B33F-DEA702B6D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UY" dirty="0"/>
              <a:t>13 clases teóricas (de 9 a 10)</a:t>
            </a:r>
          </a:p>
          <a:p>
            <a:r>
              <a:rPr lang="es-UY" dirty="0"/>
              <a:t>3 seminarios de discusión de trabajos científicos (de 9 a 10)</a:t>
            </a:r>
          </a:p>
          <a:p>
            <a:r>
              <a:rPr lang="es-UY" dirty="0"/>
              <a:t>2 visitas técnicas (PTAR OSE, MOSA)</a:t>
            </a:r>
          </a:p>
          <a:p>
            <a:endParaRPr lang="es-UY" dirty="0"/>
          </a:p>
          <a:p>
            <a:r>
              <a:rPr lang="es-UY" dirty="0"/>
              <a:t>Práctico </a:t>
            </a:r>
          </a:p>
          <a:p>
            <a:r>
              <a:rPr lang="es-UY" dirty="0"/>
              <a:t>2 grupos de práctico (10 personas cada uno)</a:t>
            </a:r>
          </a:p>
          <a:p>
            <a:pPr marL="400050" lvl="1" indent="0">
              <a:buNone/>
            </a:pPr>
            <a:r>
              <a:rPr lang="es-UY" dirty="0"/>
              <a:t>Sistemas aerobios</a:t>
            </a:r>
          </a:p>
          <a:p>
            <a:pPr marL="400050" lvl="1" indent="0">
              <a:buNone/>
            </a:pPr>
            <a:r>
              <a:rPr lang="es-UY" dirty="0"/>
              <a:t>Sistemas anaerobios</a:t>
            </a:r>
          </a:p>
          <a:p>
            <a:pPr marL="400050" lvl="1" indent="0">
              <a:buNone/>
            </a:pPr>
            <a:r>
              <a:rPr lang="es-UY" dirty="0"/>
              <a:t>3 clases de 2 horas (2 clases presenciales, una virtual)</a:t>
            </a:r>
          </a:p>
          <a:p>
            <a:pPr marL="400050" lvl="1" indent="0">
              <a:buNone/>
            </a:pPr>
            <a:r>
              <a:rPr lang="es-UY" dirty="0"/>
              <a:t>Presentacion de resultados (evaluación)</a:t>
            </a:r>
          </a:p>
        </p:txBody>
      </p:sp>
    </p:spTree>
    <p:extLst>
      <p:ext uri="{BB962C8B-B14F-4D97-AF65-F5344CB8AC3E}">
        <p14:creationId xmlns:p14="http://schemas.microsoft.com/office/powerpoint/2010/main" val="1214163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EDF3791-1489-674D-B3A4-9D39A763F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/>
              <a:t>Esquema curso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5A03FEC6-365D-ED49-8FA8-E2D4912A51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348124"/>
              </p:ext>
            </p:extLst>
          </p:nvPr>
        </p:nvGraphicFramePr>
        <p:xfrm>
          <a:off x="1154954" y="2603500"/>
          <a:ext cx="8825659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50697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Sala de reuniones 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ala de reuniones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{D289E9E0-E769-804F-904A-B8B2E34BF571}tf10001076</Template>
  <TotalTime>3308</TotalTime>
  <Words>95</Words>
  <Application>Microsoft Office PowerPoint</Application>
  <PresentationFormat>Panorámica</PresentationFormat>
  <Paragraphs>23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Wingdings 3</vt:lpstr>
      <vt:lpstr>Sala de reuniones Ion</vt:lpstr>
      <vt:lpstr>Presentación de PowerPoint</vt:lpstr>
      <vt:lpstr>Docentes participantes</vt:lpstr>
      <vt:lpstr>Inscriptos</vt:lpstr>
      <vt:lpstr>Esquema del curso</vt:lpstr>
      <vt:lpstr>Esquema curso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IMPORTANCIA DE BIOFILMS EN SISTEMAS DE TRATAMIENTO DE AGUAS RESIDUALES</dc:title>
  <dc:creator>Microsoft Office User</dc:creator>
  <cp:lastModifiedBy>Usuario</cp:lastModifiedBy>
  <cp:revision>26</cp:revision>
  <dcterms:created xsi:type="dcterms:W3CDTF">2019-10-19T21:31:28Z</dcterms:created>
  <dcterms:modified xsi:type="dcterms:W3CDTF">2021-11-05T21:38:40Z</dcterms:modified>
</cp:coreProperties>
</file>