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9" r:id="rId1"/>
    <p:sldMasterId id="2147483721" r:id="rId2"/>
  </p:sldMasterIdLst>
  <p:notesMasterIdLst>
    <p:notesMasterId r:id="rId13"/>
  </p:notesMasterIdLst>
  <p:handoutMasterIdLst>
    <p:handoutMasterId r:id="rId14"/>
  </p:handoutMasterIdLst>
  <p:sldIdLst>
    <p:sldId id="375" r:id="rId3"/>
    <p:sldId id="614" r:id="rId4"/>
    <p:sldId id="632" r:id="rId5"/>
    <p:sldId id="659" r:id="rId6"/>
    <p:sldId id="599" r:id="rId7"/>
    <p:sldId id="4653" r:id="rId8"/>
    <p:sldId id="584" r:id="rId9"/>
    <p:sldId id="322" r:id="rId10"/>
    <p:sldId id="355" r:id="rId11"/>
    <p:sldId id="383" r:id="rId12"/>
  </p:sldIdLst>
  <p:sldSz cx="12192000" cy="6858000"/>
  <p:notesSz cx="6797675" cy="9926638"/>
  <p:custShowLst>
    <p:custShow name="Presentación personalizada 1" id="0">
      <p:sldLst>
        <p:sld r:id="rId7"/>
      </p:sldLst>
    </p:custShow>
  </p:custShow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C68"/>
    <a:srgbClr val="87BAE5"/>
    <a:srgbClr val="CFD5EA"/>
    <a:srgbClr val="2C80A7"/>
    <a:srgbClr val="FBBA00"/>
    <a:srgbClr val="4F8FCD"/>
    <a:srgbClr val="098952"/>
    <a:srgbClr val="BBFBFD"/>
    <a:srgbClr val="0FB5B9"/>
    <a:srgbClr val="0AA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86" autoAdjust="0"/>
    <p:restoredTop sz="93910" autoAdjust="0"/>
  </p:normalViewPr>
  <p:slideViewPr>
    <p:cSldViewPr>
      <p:cViewPr varScale="1">
        <p:scale>
          <a:sx n="104" d="100"/>
          <a:sy n="104" d="100"/>
        </p:scale>
        <p:origin x="15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100" d="100"/>
        <a:sy n="100" d="100"/>
      </p:scale>
      <p:origin x="0" y="-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4.xml"/><Relationship Id="rId7" Type="http://schemas.openxmlformats.org/officeDocument/2006/relationships/slide" Target="slides/slide8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5" Type="http://schemas.openxmlformats.org/officeDocument/2006/relationships/slide" Target="slides/slide6.xml"/><Relationship Id="rId4" Type="http://schemas.openxmlformats.org/officeDocument/2006/relationships/slide" Target="slides/slide5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pn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pn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37FB24-AD56-4430-800A-06423C5DE6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579C6B3D-C518-4874-ADE2-8E66008BAD46}" type="pres">
      <dgm:prSet presAssocID="{4E37FB24-AD56-4430-800A-06423C5DE632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C3723C6F-59A6-42F6-98EA-9B0D6D31C7D4}" type="presOf" srcId="{4E37FB24-AD56-4430-800A-06423C5DE632}" destId="{579C6B3D-C518-4874-ADE2-8E66008BAD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3ABA88-D1E5-49A3-AC27-762A4610995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7DA0EF15-1C2A-4BD1-A026-FC052F86CBD9}">
      <dgm:prSet phldrT="[Texto]" custT="1"/>
      <dgm:spPr/>
      <dgm:t>
        <a:bodyPr/>
        <a:lstStyle/>
        <a:p>
          <a:r>
            <a:rPr kumimoji="1" lang="es-UY" sz="1400" b="1" dirty="0"/>
            <a:t>El </a:t>
          </a:r>
          <a:r>
            <a:rPr kumimoji="1" lang="es-UY" sz="1400" b="1" dirty="0" err="1"/>
            <a:t>monotibuto</a:t>
          </a:r>
          <a:r>
            <a:rPr kumimoji="1" lang="es-UY" sz="1400" b="1" dirty="0"/>
            <a:t> es un régimen de recaudación simplificado, que beneficia las actividades empresariales de reducida dimensión económica.</a:t>
          </a:r>
          <a:endParaRPr lang="es-UY" sz="1400" dirty="0"/>
        </a:p>
      </dgm:t>
    </dgm:pt>
    <dgm:pt modelId="{6704CA53-0EFE-4807-A82A-F0A71B63E586}" type="parTrans" cxnId="{723EA684-9897-4639-B72B-C278437D03C5}">
      <dgm:prSet/>
      <dgm:spPr/>
      <dgm:t>
        <a:bodyPr/>
        <a:lstStyle/>
        <a:p>
          <a:endParaRPr lang="es-UY" sz="2000"/>
        </a:p>
      </dgm:t>
    </dgm:pt>
    <dgm:pt modelId="{85F35D18-A017-44CC-998E-95B879D94F5A}" type="sibTrans" cxnId="{723EA684-9897-4639-B72B-C278437D03C5}">
      <dgm:prSet/>
      <dgm:spPr/>
      <dgm:t>
        <a:bodyPr/>
        <a:lstStyle/>
        <a:p>
          <a:endParaRPr lang="es-UY" sz="2000"/>
        </a:p>
      </dgm:t>
    </dgm:pt>
    <dgm:pt modelId="{179DBCF2-0178-40E9-A4C0-EC28BE55F923}">
      <dgm:prSet phldrT="[Texto]" custT="1"/>
      <dgm:spPr/>
      <dgm:t>
        <a:bodyPr/>
        <a:lstStyle/>
        <a:p>
          <a:r>
            <a:rPr kumimoji="1" lang="es-UY" sz="1400" b="1" dirty="0"/>
            <a:t>Unifica en un único tributo, recaudado por BPS, las contribuciones especiales de seguridad social así como la totalidad de impuestos nacionales vigentes</a:t>
          </a:r>
          <a:endParaRPr lang="es-UY" sz="1400" dirty="0"/>
        </a:p>
      </dgm:t>
    </dgm:pt>
    <dgm:pt modelId="{F5AD2289-C06B-45FC-BF8D-B74EDFBA245B}" type="parTrans" cxnId="{97D7A818-D7CB-4FB2-AAD8-1834CB6303FB}">
      <dgm:prSet/>
      <dgm:spPr/>
      <dgm:t>
        <a:bodyPr/>
        <a:lstStyle/>
        <a:p>
          <a:endParaRPr lang="es-UY" sz="2000"/>
        </a:p>
      </dgm:t>
    </dgm:pt>
    <dgm:pt modelId="{12EB9BC9-AB48-4414-B312-A62B3DCDAEF7}" type="sibTrans" cxnId="{97D7A818-D7CB-4FB2-AAD8-1834CB6303FB}">
      <dgm:prSet/>
      <dgm:spPr/>
      <dgm:t>
        <a:bodyPr/>
        <a:lstStyle/>
        <a:p>
          <a:endParaRPr lang="es-UY" sz="2000"/>
        </a:p>
      </dgm:t>
    </dgm:pt>
    <dgm:pt modelId="{EC9365E9-D5DE-4597-AC0E-C98A741BD9FD}">
      <dgm:prSet phldrT="[Texto]" custT="1"/>
      <dgm:spPr/>
      <dgm:t>
        <a:bodyPr/>
        <a:lstStyle/>
        <a:p>
          <a:pPr rtl="0"/>
          <a:r>
            <a:rPr kumimoji="1" lang="es-UY" sz="1400" b="1" dirty="0"/>
            <a:t>Los emprendedores que se registran bajo este régimen realizan los aportes de forma gradual los primeros 3 años y adquieren el derecho a los beneficios del sistema de seguridad social en forma automática (mismos beneficios que para trabajadores asalariados excepto subsidio por desempleo).</a:t>
          </a:r>
          <a:endParaRPr lang="es-UY" sz="1400" dirty="0"/>
        </a:p>
      </dgm:t>
    </dgm:pt>
    <dgm:pt modelId="{60F23C51-111B-474D-93FE-EC0C5096A6F7}" type="parTrans" cxnId="{EA04E93B-D3A5-444F-8059-2825747C1E39}">
      <dgm:prSet/>
      <dgm:spPr/>
      <dgm:t>
        <a:bodyPr/>
        <a:lstStyle/>
        <a:p>
          <a:endParaRPr lang="es-UY" sz="2000"/>
        </a:p>
      </dgm:t>
    </dgm:pt>
    <dgm:pt modelId="{1DCB6B1A-24C5-4552-A750-1F0E719A939C}" type="sibTrans" cxnId="{EA04E93B-D3A5-444F-8059-2825747C1E39}">
      <dgm:prSet/>
      <dgm:spPr/>
      <dgm:t>
        <a:bodyPr/>
        <a:lstStyle/>
        <a:p>
          <a:endParaRPr lang="es-UY" sz="2000"/>
        </a:p>
      </dgm:t>
    </dgm:pt>
    <dgm:pt modelId="{ECD5D1F8-FE89-498E-9253-16E77461BE4D}">
      <dgm:prSet phldrT="[Texto]" custT="1"/>
      <dgm:spPr/>
      <dgm:t>
        <a:bodyPr/>
        <a:lstStyle/>
        <a:p>
          <a:pPr rtl="0"/>
          <a:r>
            <a:rPr kumimoji="1" lang="es-UY" sz="1400" b="1" dirty="0"/>
            <a:t>Los costos de afiliación del régimen de monotributo son sensiblemente menores al de empresas del régimen general, con opción de afiliación al sistema de salud para el trabajador y su familia.</a:t>
          </a:r>
          <a:endParaRPr lang="es-UY" sz="1400" b="1" dirty="0"/>
        </a:p>
      </dgm:t>
    </dgm:pt>
    <dgm:pt modelId="{1AFD1448-6173-410F-80FD-E3A15C5430AD}" type="parTrans" cxnId="{FF346FC1-8864-48FA-B80C-7C62113C2A18}">
      <dgm:prSet/>
      <dgm:spPr/>
      <dgm:t>
        <a:bodyPr/>
        <a:lstStyle/>
        <a:p>
          <a:endParaRPr lang="es-UY" sz="2000"/>
        </a:p>
      </dgm:t>
    </dgm:pt>
    <dgm:pt modelId="{8FAF5D44-B37C-49A9-954E-9BF1A00CA31F}" type="sibTrans" cxnId="{FF346FC1-8864-48FA-B80C-7C62113C2A18}">
      <dgm:prSet/>
      <dgm:spPr/>
      <dgm:t>
        <a:bodyPr/>
        <a:lstStyle/>
        <a:p>
          <a:endParaRPr lang="es-UY" sz="2000"/>
        </a:p>
      </dgm:t>
    </dgm:pt>
    <dgm:pt modelId="{BBA85014-69B5-494B-9792-18BE94771B4A}">
      <dgm:prSet phldrT="[Texto]" custT="1"/>
      <dgm:spPr/>
      <dgm:t>
        <a:bodyPr/>
        <a:lstStyle/>
        <a:p>
          <a:pPr rtl="0"/>
          <a:r>
            <a:rPr lang="es-UY" sz="1400" b="1" dirty="0"/>
            <a:t>Se inactiva con 2 meses de no pago, pudiendo reactivar en cualquier momento abonando solo esa deuda</a:t>
          </a:r>
        </a:p>
      </dgm:t>
    </dgm:pt>
    <dgm:pt modelId="{85506800-FCE8-4C0F-9AB5-21FADB349ACB}" type="parTrans" cxnId="{6E201DA2-FDE6-4C64-BB92-D2422375D7C1}">
      <dgm:prSet/>
      <dgm:spPr/>
      <dgm:t>
        <a:bodyPr/>
        <a:lstStyle/>
        <a:p>
          <a:endParaRPr lang="es-UY" sz="2000"/>
        </a:p>
      </dgm:t>
    </dgm:pt>
    <dgm:pt modelId="{98FC0A27-0F59-46FC-B0BE-AA04CED5B78F}" type="sibTrans" cxnId="{6E201DA2-FDE6-4C64-BB92-D2422375D7C1}">
      <dgm:prSet/>
      <dgm:spPr/>
      <dgm:t>
        <a:bodyPr/>
        <a:lstStyle/>
        <a:p>
          <a:endParaRPr lang="es-UY" sz="2000"/>
        </a:p>
      </dgm:t>
    </dgm:pt>
    <dgm:pt modelId="{7E5392FF-664E-4DED-9DDE-4D96D113A4C3}" type="pres">
      <dgm:prSet presAssocID="{303ABA88-D1E5-49A3-AC27-762A4610995A}" presName="Name0" presStyleCnt="0">
        <dgm:presLayoutVars>
          <dgm:chMax val="7"/>
          <dgm:chPref val="7"/>
          <dgm:dir/>
        </dgm:presLayoutVars>
      </dgm:prSet>
      <dgm:spPr/>
    </dgm:pt>
    <dgm:pt modelId="{7D231154-1645-4C90-9DF9-3CE81899FE76}" type="pres">
      <dgm:prSet presAssocID="{303ABA88-D1E5-49A3-AC27-762A4610995A}" presName="Name1" presStyleCnt="0"/>
      <dgm:spPr/>
    </dgm:pt>
    <dgm:pt modelId="{7AE597DC-695D-4C0D-B1BF-D2E6E3AADFE9}" type="pres">
      <dgm:prSet presAssocID="{303ABA88-D1E5-49A3-AC27-762A4610995A}" presName="cycle" presStyleCnt="0"/>
      <dgm:spPr/>
    </dgm:pt>
    <dgm:pt modelId="{1D8523F1-6743-4FF9-B3FB-31307507B6E0}" type="pres">
      <dgm:prSet presAssocID="{303ABA88-D1E5-49A3-AC27-762A4610995A}" presName="srcNode" presStyleLbl="node1" presStyleIdx="0" presStyleCnt="5"/>
      <dgm:spPr/>
    </dgm:pt>
    <dgm:pt modelId="{4D25CB5C-81AD-43A4-837D-8AD9C817EFAC}" type="pres">
      <dgm:prSet presAssocID="{303ABA88-D1E5-49A3-AC27-762A4610995A}" presName="conn" presStyleLbl="parChTrans1D2" presStyleIdx="0" presStyleCnt="1"/>
      <dgm:spPr/>
    </dgm:pt>
    <dgm:pt modelId="{EC9FF65C-BEE9-41E5-83D5-E0F8DEF7E97C}" type="pres">
      <dgm:prSet presAssocID="{303ABA88-D1E5-49A3-AC27-762A4610995A}" presName="extraNode" presStyleLbl="node1" presStyleIdx="0" presStyleCnt="5"/>
      <dgm:spPr/>
    </dgm:pt>
    <dgm:pt modelId="{7BEA919C-230D-4FA1-957C-E2CA65DBD1FE}" type="pres">
      <dgm:prSet presAssocID="{303ABA88-D1E5-49A3-AC27-762A4610995A}" presName="dstNode" presStyleLbl="node1" presStyleIdx="0" presStyleCnt="5"/>
      <dgm:spPr/>
    </dgm:pt>
    <dgm:pt modelId="{AAEE6009-1B47-40CF-931F-C5190618A434}" type="pres">
      <dgm:prSet presAssocID="{7DA0EF15-1C2A-4BD1-A026-FC052F86CBD9}" presName="text_1" presStyleLbl="node1" presStyleIdx="0" presStyleCnt="5">
        <dgm:presLayoutVars>
          <dgm:bulletEnabled val="1"/>
        </dgm:presLayoutVars>
      </dgm:prSet>
      <dgm:spPr/>
    </dgm:pt>
    <dgm:pt modelId="{488805C1-BE2B-45AE-B35F-7F4DA091E608}" type="pres">
      <dgm:prSet presAssocID="{7DA0EF15-1C2A-4BD1-A026-FC052F86CBD9}" presName="accent_1" presStyleCnt="0"/>
      <dgm:spPr/>
    </dgm:pt>
    <dgm:pt modelId="{0B2C12E1-C3C2-4A36-8416-48530BEBC630}" type="pres">
      <dgm:prSet presAssocID="{7DA0EF15-1C2A-4BD1-A026-FC052F86CBD9}" presName="accentRepeatNode" presStyleLbl="solidFgAcc1" presStyleIdx="0" presStyleCnt="5"/>
      <dgm:spPr/>
    </dgm:pt>
    <dgm:pt modelId="{22A42384-D2CA-43FF-B7F7-0DD59EA4C027}" type="pres">
      <dgm:prSet presAssocID="{179DBCF2-0178-40E9-A4C0-EC28BE55F923}" presName="text_2" presStyleLbl="node1" presStyleIdx="1" presStyleCnt="5">
        <dgm:presLayoutVars>
          <dgm:bulletEnabled val="1"/>
        </dgm:presLayoutVars>
      </dgm:prSet>
      <dgm:spPr/>
    </dgm:pt>
    <dgm:pt modelId="{ADCB8D74-1711-40A0-BB0F-11F1D45CC193}" type="pres">
      <dgm:prSet presAssocID="{179DBCF2-0178-40E9-A4C0-EC28BE55F923}" presName="accent_2" presStyleCnt="0"/>
      <dgm:spPr/>
    </dgm:pt>
    <dgm:pt modelId="{96573A46-C0F5-4642-ABF7-CA1082F7D441}" type="pres">
      <dgm:prSet presAssocID="{179DBCF2-0178-40E9-A4C0-EC28BE55F923}" presName="accentRepeatNode" presStyleLbl="solidFgAcc1" presStyleIdx="1" presStyleCnt="5"/>
      <dgm:spPr/>
    </dgm:pt>
    <dgm:pt modelId="{E726DB5E-083A-473E-BDA9-0D01379E5AEF}" type="pres">
      <dgm:prSet presAssocID="{EC9365E9-D5DE-4597-AC0E-C98A741BD9FD}" presName="text_3" presStyleLbl="node1" presStyleIdx="2" presStyleCnt="5" custScaleX="100559" custScaleY="119571">
        <dgm:presLayoutVars>
          <dgm:bulletEnabled val="1"/>
        </dgm:presLayoutVars>
      </dgm:prSet>
      <dgm:spPr/>
    </dgm:pt>
    <dgm:pt modelId="{B4C21F83-F29F-4364-9206-F7E5723C197B}" type="pres">
      <dgm:prSet presAssocID="{EC9365E9-D5DE-4597-AC0E-C98A741BD9FD}" presName="accent_3" presStyleCnt="0"/>
      <dgm:spPr/>
    </dgm:pt>
    <dgm:pt modelId="{FEA3CBE9-8640-425D-A758-2B1D4B17A8B8}" type="pres">
      <dgm:prSet presAssocID="{EC9365E9-D5DE-4597-AC0E-C98A741BD9FD}" presName="accentRepeatNode" presStyleLbl="solidFgAcc1" presStyleIdx="2" presStyleCnt="5"/>
      <dgm:spPr/>
    </dgm:pt>
    <dgm:pt modelId="{0B938246-42D0-4151-B6AD-989B080A8FBF}" type="pres">
      <dgm:prSet presAssocID="{ECD5D1F8-FE89-498E-9253-16E77461BE4D}" presName="text_4" presStyleLbl="node1" presStyleIdx="3" presStyleCnt="5">
        <dgm:presLayoutVars>
          <dgm:bulletEnabled val="1"/>
        </dgm:presLayoutVars>
      </dgm:prSet>
      <dgm:spPr/>
    </dgm:pt>
    <dgm:pt modelId="{E82A4981-4564-4D62-BD41-53C92BF0E181}" type="pres">
      <dgm:prSet presAssocID="{ECD5D1F8-FE89-498E-9253-16E77461BE4D}" presName="accent_4" presStyleCnt="0"/>
      <dgm:spPr/>
    </dgm:pt>
    <dgm:pt modelId="{480AF1F3-14FD-4B08-837C-B1B3E6385558}" type="pres">
      <dgm:prSet presAssocID="{ECD5D1F8-FE89-498E-9253-16E77461BE4D}" presName="accentRepeatNode" presStyleLbl="solidFgAcc1" presStyleIdx="3" presStyleCnt="5"/>
      <dgm:spPr/>
    </dgm:pt>
    <dgm:pt modelId="{29A2FAF8-7417-4446-B48F-A80E4D036288}" type="pres">
      <dgm:prSet presAssocID="{BBA85014-69B5-494B-9792-18BE94771B4A}" presName="text_5" presStyleLbl="node1" presStyleIdx="4" presStyleCnt="5" custLinFactNeighborX="1015" custLinFactNeighborY="-1486">
        <dgm:presLayoutVars>
          <dgm:bulletEnabled val="1"/>
        </dgm:presLayoutVars>
      </dgm:prSet>
      <dgm:spPr/>
    </dgm:pt>
    <dgm:pt modelId="{C774325B-7EA1-4BA9-A50C-08966BCAA354}" type="pres">
      <dgm:prSet presAssocID="{BBA85014-69B5-494B-9792-18BE94771B4A}" presName="accent_5" presStyleCnt="0"/>
      <dgm:spPr/>
    </dgm:pt>
    <dgm:pt modelId="{8E818E94-3603-4207-8BE1-4864537DD330}" type="pres">
      <dgm:prSet presAssocID="{BBA85014-69B5-494B-9792-18BE94771B4A}" presName="accentRepeatNode" presStyleLbl="solidFgAcc1" presStyleIdx="4" presStyleCnt="5"/>
      <dgm:spPr/>
    </dgm:pt>
  </dgm:ptLst>
  <dgm:cxnLst>
    <dgm:cxn modelId="{F60B6100-EFDA-4F8F-92A6-6F967E7C7214}" type="presOf" srcId="{303ABA88-D1E5-49A3-AC27-762A4610995A}" destId="{7E5392FF-664E-4DED-9DDE-4D96D113A4C3}" srcOrd="0" destOrd="0" presId="urn:microsoft.com/office/officeart/2008/layout/VerticalCurvedList"/>
    <dgm:cxn modelId="{09E38C03-D94B-44C5-9057-4181514408D8}" type="presOf" srcId="{ECD5D1F8-FE89-498E-9253-16E77461BE4D}" destId="{0B938246-42D0-4151-B6AD-989B080A8FBF}" srcOrd="0" destOrd="0" presId="urn:microsoft.com/office/officeart/2008/layout/VerticalCurvedList"/>
    <dgm:cxn modelId="{97D7A818-D7CB-4FB2-AAD8-1834CB6303FB}" srcId="{303ABA88-D1E5-49A3-AC27-762A4610995A}" destId="{179DBCF2-0178-40E9-A4C0-EC28BE55F923}" srcOrd="1" destOrd="0" parTransId="{F5AD2289-C06B-45FC-BF8D-B74EDFBA245B}" sibTransId="{12EB9BC9-AB48-4414-B312-A62B3DCDAEF7}"/>
    <dgm:cxn modelId="{EA04E93B-D3A5-444F-8059-2825747C1E39}" srcId="{303ABA88-D1E5-49A3-AC27-762A4610995A}" destId="{EC9365E9-D5DE-4597-AC0E-C98A741BD9FD}" srcOrd="2" destOrd="0" parTransId="{60F23C51-111B-474D-93FE-EC0C5096A6F7}" sibTransId="{1DCB6B1A-24C5-4552-A750-1F0E719A939C}"/>
    <dgm:cxn modelId="{71CDFC49-98B4-4A01-8BF0-8A9B5262A478}" type="presOf" srcId="{EC9365E9-D5DE-4597-AC0E-C98A741BD9FD}" destId="{E726DB5E-083A-473E-BDA9-0D01379E5AEF}" srcOrd="0" destOrd="0" presId="urn:microsoft.com/office/officeart/2008/layout/VerticalCurvedList"/>
    <dgm:cxn modelId="{FFC6FF54-4326-47ED-9692-4289006811CF}" type="presOf" srcId="{BBA85014-69B5-494B-9792-18BE94771B4A}" destId="{29A2FAF8-7417-4446-B48F-A80E4D036288}" srcOrd="0" destOrd="0" presId="urn:microsoft.com/office/officeart/2008/layout/VerticalCurvedList"/>
    <dgm:cxn modelId="{723EA684-9897-4639-B72B-C278437D03C5}" srcId="{303ABA88-D1E5-49A3-AC27-762A4610995A}" destId="{7DA0EF15-1C2A-4BD1-A026-FC052F86CBD9}" srcOrd="0" destOrd="0" parTransId="{6704CA53-0EFE-4807-A82A-F0A71B63E586}" sibTransId="{85F35D18-A017-44CC-998E-95B879D94F5A}"/>
    <dgm:cxn modelId="{6E201DA2-FDE6-4C64-BB92-D2422375D7C1}" srcId="{303ABA88-D1E5-49A3-AC27-762A4610995A}" destId="{BBA85014-69B5-494B-9792-18BE94771B4A}" srcOrd="4" destOrd="0" parTransId="{85506800-FCE8-4C0F-9AB5-21FADB349ACB}" sibTransId="{98FC0A27-0F59-46FC-B0BE-AA04CED5B78F}"/>
    <dgm:cxn modelId="{FF346FC1-8864-48FA-B80C-7C62113C2A18}" srcId="{303ABA88-D1E5-49A3-AC27-762A4610995A}" destId="{ECD5D1F8-FE89-498E-9253-16E77461BE4D}" srcOrd="3" destOrd="0" parTransId="{1AFD1448-6173-410F-80FD-E3A15C5430AD}" sibTransId="{8FAF5D44-B37C-49A9-954E-9BF1A00CA31F}"/>
    <dgm:cxn modelId="{FF65B6D6-B336-46E2-8B76-EC8EC46922D7}" type="presOf" srcId="{7DA0EF15-1C2A-4BD1-A026-FC052F86CBD9}" destId="{AAEE6009-1B47-40CF-931F-C5190618A434}" srcOrd="0" destOrd="0" presId="urn:microsoft.com/office/officeart/2008/layout/VerticalCurvedList"/>
    <dgm:cxn modelId="{717F53F6-BE86-430D-8630-D2B833C83E87}" type="presOf" srcId="{179DBCF2-0178-40E9-A4C0-EC28BE55F923}" destId="{22A42384-D2CA-43FF-B7F7-0DD59EA4C027}" srcOrd="0" destOrd="0" presId="urn:microsoft.com/office/officeart/2008/layout/VerticalCurvedList"/>
    <dgm:cxn modelId="{9D2DE0F9-EF5B-499A-9B4C-B88CB12FD13C}" type="presOf" srcId="{85F35D18-A017-44CC-998E-95B879D94F5A}" destId="{4D25CB5C-81AD-43A4-837D-8AD9C817EFAC}" srcOrd="0" destOrd="0" presId="urn:microsoft.com/office/officeart/2008/layout/VerticalCurvedList"/>
    <dgm:cxn modelId="{439144E1-7609-4E1A-B7C2-A768FC04D38F}" type="presParOf" srcId="{7E5392FF-664E-4DED-9DDE-4D96D113A4C3}" destId="{7D231154-1645-4C90-9DF9-3CE81899FE76}" srcOrd="0" destOrd="0" presId="urn:microsoft.com/office/officeart/2008/layout/VerticalCurvedList"/>
    <dgm:cxn modelId="{4221FD95-2510-4D05-A5FF-BB63EBE23650}" type="presParOf" srcId="{7D231154-1645-4C90-9DF9-3CE81899FE76}" destId="{7AE597DC-695D-4C0D-B1BF-D2E6E3AADFE9}" srcOrd="0" destOrd="0" presId="urn:microsoft.com/office/officeart/2008/layout/VerticalCurvedList"/>
    <dgm:cxn modelId="{1B3AF849-E6A7-4669-A862-8727DCB29F17}" type="presParOf" srcId="{7AE597DC-695D-4C0D-B1BF-D2E6E3AADFE9}" destId="{1D8523F1-6743-4FF9-B3FB-31307507B6E0}" srcOrd="0" destOrd="0" presId="urn:microsoft.com/office/officeart/2008/layout/VerticalCurvedList"/>
    <dgm:cxn modelId="{D640467B-FA19-4BC6-9A30-70A56C0FA291}" type="presParOf" srcId="{7AE597DC-695D-4C0D-B1BF-D2E6E3AADFE9}" destId="{4D25CB5C-81AD-43A4-837D-8AD9C817EFAC}" srcOrd="1" destOrd="0" presId="urn:microsoft.com/office/officeart/2008/layout/VerticalCurvedList"/>
    <dgm:cxn modelId="{11EA1C23-D954-4800-8BE7-F40A966CACFB}" type="presParOf" srcId="{7AE597DC-695D-4C0D-B1BF-D2E6E3AADFE9}" destId="{EC9FF65C-BEE9-41E5-83D5-E0F8DEF7E97C}" srcOrd="2" destOrd="0" presId="urn:microsoft.com/office/officeart/2008/layout/VerticalCurvedList"/>
    <dgm:cxn modelId="{7610B597-B352-4DC0-8492-AEDE37B7AD48}" type="presParOf" srcId="{7AE597DC-695D-4C0D-B1BF-D2E6E3AADFE9}" destId="{7BEA919C-230D-4FA1-957C-E2CA65DBD1FE}" srcOrd="3" destOrd="0" presId="urn:microsoft.com/office/officeart/2008/layout/VerticalCurvedList"/>
    <dgm:cxn modelId="{29CABE6D-356A-49FE-B9D7-E4540DC74010}" type="presParOf" srcId="{7D231154-1645-4C90-9DF9-3CE81899FE76}" destId="{AAEE6009-1B47-40CF-931F-C5190618A434}" srcOrd="1" destOrd="0" presId="urn:microsoft.com/office/officeart/2008/layout/VerticalCurvedList"/>
    <dgm:cxn modelId="{90DE8C48-4C0D-449A-B13B-459E617843E2}" type="presParOf" srcId="{7D231154-1645-4C90-9DF9-3CE81899FE76}" destId="{488805C1-BE2B-45AE-B35F-7F4DA091E608}" srcOrd="2" destOrd="0" presId="urn:microsoft.com/office/officeart/2008/layout/VerticalCurvedList"/>
    <dgm:cxn modelId="{44E8E205-CB36-4B9B-B070-30E93E056DB4}" type="presParOf" srcId="{488805C1-BE2B-45AE-B35F-7F4DA091E608}" destId="{0B2C12E1-C3C2-4A36-8416-48530BEBC630}" srcOrd="0" destOrd="0" presId="urn:microsoft.com/office/officeart/2008/layout/VerticalCurvedList"/>
    <dgm:cxn modelId="{E382D1F0-89F1-4DAC-B0B8-A5A85E8D3F0A}" type="presParOf" srcId="{7D231154-1645-4C90-9DF9-3CE81899FE76}" destId="{22A42384-D2CA-43FF-B7F7-0DD59EA4C027}" srcOrd="3" destOrd="0" presId="urn:microsoft.com/office/officeart/2008/layout/VerticalCurvedList"/>
    <dgm:cxn modelId="{9DFCA9BC-84ED-4EF3-AF39-6BA7A761205F}" type="presParOf" srcId="{7D231154-1645-4C90-9DF9-3CE81899FE76}" destId="{ADCB8D74-1711-40A0-BB0F-11F1D45CC193}" srcOrd="4" destOrd="0" presId="urn:microsoft.com/office/officeart/2008/layout/VerticalCurvedList"/>
    <dgm:cxn modelId="{D2097E49-32C0-4772-B1DA-1EB1E397479C}" type="presParOf" srcId="{ADCB8D74-1711-40A0-BB0F-11F1D45CC193}" destId="{96573A46-C0F5-4642-ABF7-CA1082F7D441}" srcOrd="0" destOrd="0" presId="urn:microsoft.com/office/officeart/2008/layout/VerticalCurvedList"/>
    <dgm:cxn modelId="{087B63F5-6503-4761-8CAE-F92AA4A6875F}" type="presParOf" srcId="{7D231154-1645-4C90-9DF9-3CE81899FE76}" destId="{E726DB5E-083A-473E-BDA9-0D01379E5AEF}" srcOrd="5" destOrd="0" presId="urn:microsoft.com/office/officeart/2008/layout/VerticalCurvedList"/>
    <dgm:cxn modelId="{E6F63F3E-5AA0-4676-9417-A263AA8823B5}" type="presParOf" srcId="{7D231154-1645-4C90-9DF9-3CE81899FE76}" destId="{B4C21F83-F29F-4364-9206-F7E5723C197B}" srcOrd="6" destOrd="0" presId="urn:microsoft.com/office/officeart/2008/layout/VerticalCurvedList"/>
    <dgm:cxn modelId="{D5A8DE16-41CF-4296-937F-5B547F8C125C}" type="presParOf" srcId="{B4C21F83-F29F-4364-9206-F7E5723C197B}" destId="{FEA3CBE9-8640-425D-A758-2B1D4B17A8B8}" srcOrd="0" destOrd="0" presId="urn:microsoft.com/office/officeart/2008/layout/VerticalCurvedList"/>
    <dgm:cxn modelId="{C406B51B-4347-4BD7-9936-6C8E9F21689B}" type="presParOf" srcId="{7D231154-1645-4C90-9DF9-3CE81899FE76}" destId="{0B938246-42D0-4151-B6AD-989B080A8FBF}" srcOrd="7" destOrd="0" presId="urn:microsoft.com/office/officeart/2008/layout/VerticalCurvedList"/>
    <dgm:cxn modelId="{3CDA38DF-1781-4D8B-8761-13E62D9C1D42}" type="presParOf" srcId="{7D231154-1645-4C90-9DF9-3CE81899FE76}" destId="{E82A4981-4564-4D62-BD41-53C92BF0E181}" srcOrd="8" destOrd="0" presId="urn:microsoft.com/office/officeart/2008/layout/VerticalCurvedList"/>
    <dgm:cxn modelId="{09EDE9F1-0631-4A07-964E-D2EEDE7A5F99}" type="presParOf" srcId="{E82A4981-4564-4D62-BD41-53C92BF0E181}" destId="{480AF1F3-14FD-4B08-837C-B1B3E6385558}" srcOrd="0" destOrd="0" presId="urn:microsoft.com/office/officeart/2008/layout/VerticalCurvedList"/>
    <dgm:cxn modelId="{8D0B700B-C51D-4599-9B02-FE5AB77CE68E}" type="presParOf" srcId="{7D231154-1645-4C90-9DF9-3CE81899FE76}" destId="{29A2FAF8-7417-4446-B48F-A80E4D036288}" srcOrd="9" destOrd="0" presId="urn:microsoft.com/office/officeart/2008/layout/VerticalCurvedList"/>
    <dgm:cxn modelId="{8C6DFF81-1407-471C-A1D2-BDC6E330CBF6}" type="presParOf" srcId="{7D231154-1645-4C90-9DF9-3CE81899FE76}" destId="{C774325B-7EA1-4BA9-A50C-08966BCAA354}" srcOrd="10" destOrd="0" presId="urn:microsoft.com/office/officeart/2008/layout/VerticalCurvedList"/>
    <dgm:cxn modelId="{C9C9AC88-D712-4180-920E-89AFE2C77429}" type="presParOf" srcId="{C774325B-7EA1-4BA9-A50C-08966BCAA354}" destId="{8E818E94-3603-4207-8BE1-4864537DD3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996E4E-CAD4-411D-8BA9-240F0F12E3E1}" type="doc">
      <dgm:prSet loTypeId="urn:microsoft.com/office/officeart/2008/layout/PictureStrips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es-UY"/>
        </a:p>
      </dgm:t>
    </dgm:pt>
    <dgm:pt modelId="{4F2EC2E1-864B-4AA1-B604-C6D3B18D6FB1}">
      <dgm:prSet phldrT="[Texto]" custT="1"/>
      <dgm:spPr/>
      <dgm:t>
        <a:bodyPr/>
        <a:lstStyle/>
        <a:p>
          <a:r>
            <a:rPr lang="es-UY" sz="2400" b="1" dirty="0"/>
            <a:t>Activos</a:t>
          </a:r>
          <a:endParaRPr lang="es-UY" sz="2000" b="1" dirty="0"/>
        </a:p>
      </dgm:t>
    </dgm:pt>
    <dgm:pt modelId="{86E7262A-944B-4AB4-9DF0-D872E0871E2C}" type="parTrans" cxnId="{4EF1B0E3-B6D1-4C29-BB63-D92D300EE848}">
      <dgm:prSet/>
      <dgm:spPr/>
      <dgm:t>
        <a:bodyPr/>
        <a:lstStyle/>
        <a:p>
          <a:endParaRPr lang="es-UY" sz="2000"/>
        </a:p>
      </dgm:t>
    </dgm:pt>
    <dgm:pt modelId="{34EE161E-EEFF-42F4-A96A-795A637895E4}" type="sibTrans" cxnId="{4EF1B0E3-B6D1-4C29-BB63-D92D300EE848}">
      <dgm:prSet/>
      <dgm:spPr/>
      <dgm:t>
        <a:bodyPr/>
        <a:lstStyle/>
        <a:p>
          <a:endParaRPr lang="es-UY" sz="2000"/>
        </a:p>
      </dgm:t>
    </dgm:pt>
    <dgm:pt modelId="{815BAE08-036E-4ACB-AFC9-2B5B434D2529}">
      <dgm:prSet phldrT="[Texto]" custT="1"/>
      <dgm:spPr/>
      <dgm:t>
        <a:bodyPr/>
        <a:lstStyle/>
        <a:p>
          <a:r>
            <a:rPr kumimoji="1" lang="es-UY" sz="1600" b="1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No superiores a $ 979.614 (valor 2026) </a:t>
          </a:r>
          <a:endParaRPr lang="es-UY" sz="1600" b="1" dirty="0">
            <a:solidFill>
              <a:schemeClr val="tx1"/>
            </a:solidFill>
          </a:endParaRPr>
        </a:p>
      </dgm:t>
    </dgm:pt>
    <dgm:pt modelId="{D5F4FB0B-C856-442E-849D-C32D7861E39C}" type="parTrans" cxnId="{3D640B80-2011-4874-BDA7-756AF3FD8945}">
      <dgm:prSet/>
      <dgm:spPr/>
      <dgm:t>
        <a:bodyPr/>
        <a:lstStyle/>
        <a:p>
          <a:endParaRPr lang="es-UY" sz="2000"/>
        </a:p>
      </dgm:t>
    </dgm:pt>
    <dgm:pt modelId="{37080FA2-BA33-4688-80AB-F594A8042652}" type="sibTrans" cxnId="{3D640B80-2011-4874-BDA7-756AF3FD8945}">
      <dgm:prSet/>
      <dgm:spPr/>
      <dgm:t>
        <a:bodyPr/>
        <a:lstStyle/>
        <a:p>
          <a:endParaRPr lang="es-UY" sz="2000"/>
        </a:p>
      </dgm:t>
    </dgm:pt>
    <dgm:pt modelId="{8940DE16-FE64-4B58-B4BA-B9A2140BF22B}">
      <dgm:prSet phldrT="[Texto]" custT="1"/>
      <dgm:spPr/>
      <dgm:t>
        <a:bodyPr/>
        <a:lstStyle/>
        <a:p>
          <a:r>
            <a:rPr lang="es-UY" sz="2400" b="1" dirty="0"/>
            <a:t>Local</a:t>
          </a:r>
          <a:endParaRPr lang="es-UY" sz="2000" b="1" dirty="0"/>
        </a:p>
      </dgm:t>
    </dgm:pt>
    <dgm:pt modelId="{855203C3-EB46-4CC4-B96B-F38303F4C8E6}" type="parTrans" cxnId="{8249ACF7-AE9D-42D3-85EB-005383D24B1A}">
      <dgm:prSet/>
      <dgm:spPr/>
      <dgm:t>
        <a:bodyPr/>
        <a:lstStyle/>
        <a:p>
          <a:endParaRPr lang="es-UY" sz="2000"/>
        </a:p>
      </dgm:t>
    </dgm:pt>
    <dgm:pt modelId="{F4376370-FD6B-4E4F-93DD-E94603D0C0BE}" type="sibTrans" cxnId="{8249ACF7-AE9D-42D3-85EB-005383D24B1A}">
      <dgm:prSet/>
      <dgm:spPr/>
      <dgm:t>
        <a:bodyPr/>
        <a:lstStyle/>
        <a:p>
          <a:endParaRPr lang="es-UY" sz="2000"/>
        </a:p>
      </dgm:t>
    </dgm:pt>
    <dgm:pt modelId="{E1D2CD6D-CD39-4D96-9998-223E20D440D4}">
      <dgm:prSet phldrT="[Texto]" custT="1"/>
      <dgm:spPr/>
      <dgm:t>
        <a:bodyPr/>
        <a:lstStyle/>
        <a:p>
          <a:r>
            <a:rPr lang="es-UY" sz="2400" b="1" dirty="0"/>
            <a:t>Integrantes</a:t>
          </a:r>
          <a:endParaRPr lang="es-UY" sz="2000" b="1" dirty="0"/>
        </a:p>
      </dgm:t>
    </dgm:pt>
    <dgm:pt modelId="{EDA5D00D-975B-4DCD-8ABF-59EBA81C2A0C}" type="parTrans" cxnId="{56CCCAA7-EF4D-49EB-8F88-1AF9F3044E91}">
      <dgm:prSet/>
      <dgm:spPr/>
      <dgm:t>
        <a:bodyPr/>
        <a:lstStyle/>
        <a:p>
          <a:endParaRPr lang="es-UY" sz="2000"/>
        </a:p>
      </dgm:t>
    </dgm:pt>
    <dgm:pt modelId="{939B87E6-ED5E-4CE1-88D6-CE34396E71F2}" type="sibTrans" cxnId="{56CCCAA7-EF4D-49EB-8F88-1AF9F3044E91}">
      <dgm:prSet/>
      <dgm:spPr/>
      <dgm:t>
        <a:bodyPr/>
        <a:lstStyle/>
        <a:p>
          <a:endParaRPr lang="es-UY" sz="2000"/>
        </a:p>
      </dgm:t>
    </dgm:pt>
    <dgm:pt modelId="{DD97E0E9-2251-483E-ACF2-D11BEAB4A62C}">
      <dgm:prSet phldrT="[Texto]" custT="1"/>
      <dgm:spPr/>
      <dgm:t>
        <a:bodyPr/>
        <a:lstStyle/>
        <a:p>
          <a:r>
            <a:rPr lang="es-UY" sz="2400" b="1" dirty="0"/>
            <a:t>Actividad patronal</a:t>
          </a:r>
        </a:p>
      </dgm:t>
    </dgm:pt>
    <dgm:pt modelId="{031A1E35-163A-4D5F-8BBA-B1B032EF9672}" type="parTrans" cxnId="{6485E61C-EF0E-4267-81D7-3F86E1329A1F}">
      <dgm:prSet/>
      <dgm:spPr/>
      <dgm:t>
        <a:bodyPr/>
        <a:lstStyle/>
        <a:p>
          <a:endParaRPr lang="es-UY" sz="2000"/>
        </a:p>
      </dgm:t>
    </dgm:pt>
    <dgm:pt modelId="{91C6E368-BBFE-4A64-AB7D-E7CE61C0169C}" type="sibTrans" cxnId="{6485E61C-EF0E-4267-81D7-3F86E1329A1F}">
      <dgm:prSet/>
      <dgm:spPr/>
      <dgm:t>
        <a:bodyPr/>
        <a:lstStyle/>
        <a:p>
          <a:endParaRPr lang="es-UY" sz="2000"/>
        </a:p>
      </dgm:t>
    </dgm:pt>
    <dgm:pt modelId="{4404901C-1BC4-48AA-95B4-35D29D8BFE4F}">
      <dgm:prSet phldrT="[Texto]" custT="1"/>
      <dgm:spPr/>
      <dgm:t>
        <a:bodyPr/>
        <a:lstStyle/>
        <a:p>
          <a:r>
            <a:rPr lang="es-UY" sz="2400" b="1" dirty="0"/>
            <a:t>Ventas anuales</a:t>
          </a:r>
          <a:endParaRPr lang="es-UY" sz="2000" b="1" dirty="0"/>
        </a:p>
      </dgm:t>
    </dgm:pt>
    <dgm:pt modelId="{4944225A-DAAB-42E6-B2C6-7AD565E4E1E8}" type="parTrans" cxnId="{E2B479A9-2D5F-4683-8473-DACB5A6DDAC7}">
      <dgm:prSet/>
      <dgm:spPr/>
      <dgm:t>
        <a:bodyPr/>
        <a:lstStyle/>
        <a:p>
          <a:endParaRPr lang="es-UY" sz="2000"/>
        </a:p>
      </dgm:t>
    </dgm:pt>
    <dgm:pt modelId="{8BCFD749-4234-429C-9E44-A3FA4DBAB0BD}" type="sibTrans" cxnId="{E2B479A9-2D5F-4683-8473-DACB5A6DDAC7}">
      <dgm:prSet/>
      <dgm:spPr/>
      <dgm:t>
        <a:bodyPr/>
        <a:lstStyle/>
        <a:p>
          <a:endParaRPr lang="es-UY" sz="2000"/>
        </a:p>
      </dgm:t>
    </dgm:pt>
    <dgm:pt modelId="{14169EE5-DD4A-4F3A-BEB1-F265F5CA2521}">
      <dgm:prSet phldrT="[Texto]" custT="1"/>
      <dgm:spPr/>
      <dgm:t>
        <a:bodyPr/>
        <a:lstStyle/>
        <a:p>
          <a:r>
            <a:rPr lang="es-UY" sz="2400" b="1" dirty="0"/>
            <a:t>Empleados</a:t>
          </a:r>
        </a:p>
      </dgm:t>
    </dgm:pt>
    <dgm:pt modelId="{163BC86D-3BBE-4E1D-89CE-ACD8E45F2233}" type="parTrans" cxnId="{7F279D9E-F50B-489C-A7D7-D456F0AAD9C2}">
      <dgm:prSet/>
      <dgm:spPr/>
      <dgm:t>
        <a:bodyPr/>
        <a:lstStyle/>
        <a:p>
          <a:endParaRPr lang="es-UY" sz="2000"/>
        </a:p>
      </dgm:t>
    </dgm:pt>
    <dgm:pt modelId="{562B9CDF-F2AD-43E5-A3FB-917C14374F07}" type="sibTrans" cxnId="{7F279D9E-F50B-489C-A7D7-D456F0AAD9C2}">
      <dgm:prSet/>
      <dgm:spPr/>
      <dgm:t>
        <a:bodyPr/>
        <a:lstStyle/>
        <a:p>
          <a:endParaRPr lang="es-UY" sz="2000"/>
        </a:p>
      </dgm:t>
    </dgm:pt>
    <dgm:pt modelId="{7BCE109E-A952-4D3F-A11A-2A3995CC4F65}">
      <dgm:prSet phldrT="[Texto]" custT="1"/>
      <dgm:spPr/>
      <dgm:t>
        <a:bodyPr/>
        <a:lstStyle/>
        <a:p>
          <a:r>
            <a:rPr kumimoji="1" lang="es-UY" sz="1600" b="1">
              <a:ea typeface="Tahoma" pitchFamily="34" charset="0"/>
              <a:cs typeface="Tahoma" pitchFamily="34" charset="0"/>
            </a:rPr>
            <a:t>Unipersonal con o sin cónyuge o concubino colaborador</a:t>
          </a:r>
          <a:endParaRPr lang="es-UY" sz="1600" dirty="0"/>
        </a:p>
      </dgm:t>
    </dgm:pt>
    <dgm:pt modelId="{2078D3D5-13E0-482B-A306-60D205F1886D}" type="parTrans" cxnId="{D275AAA6-9501-49C4-B3AC-876F6BA182F4}">
      <dgm:prSet/>
      <dgm:spPr/>
      <dgm:t>
        <a:bodyPr/>
        <a:lstStyle/>
        <a:p>
          <a:endParaRPr lang="es-UY" sz="2000"/>
        </a:p>
      </dgm:t>
    </dgm:pt>
    <dgm:pt modelId="{CF199E28-3AA5-4AF1-8BDA-C8B0ABCB66EA}" type="sibTrans" cxnId="{D275AAA6-9501-49C4-B3AC-876F6BA182F4}">
      <dgm:prSet/>
      <dgm:spPr/>
      <dgm:t>
        <a:bodyPr/>
        <a:lstStyle/>
        <a:p>
          <a:endParaRPr lang="es-UY" sz="2000"/>
        </a:p>
      </dgm:t>
    </dgm:pt>
    <dgm:pt modelId="{C659F6EA-C634-4CB0-98BA-93A66FF9CA8C}">
      <dgm:prSet custT="1"/>
      <dgm:spPr/>
      <dgm:t>
        <a:bodyPr/>
        <a:lstStyle/>
        <a:p>
          <a:r>
            <a:rPr kumimoji="1" lang="es-UY" sz="1600" b="1">
              <a:ea typeface="Tahoma" pitchFamily="34" charset="0"/>
              <a:cs typeface="Tahoma" pitchFamily="34" charset="0"/>
            </a:rPr>
            <a:t>Sociedad de Hecho – máximo 2 socios o 3 si son familiares</a:t>
          </a:r>
          <a:endParaRPr lang="es-UY" sz="1600" b="1" dirty="0"/>
        </a:p>
      </dgm:t>
    </dgm:pt>
    <dgm:pt modelId="{BA82D8F2-EEEA-4ED6-96CC-735AF037A65B}" type="parTrans" cxnId="{3253C074-178D-4010-AB67-F6B8BB748EAE}">
      <dgm:prSet/>
      <dgm:spPr/>
      <dgm:t>
        <a:bodyPr/>
        <a:lstStyle/>
        <a:p>
          <a:endParaRPr lang="es-UY" sz="2000"/>
        </a:p>
      </dgm:t>
    </dgm:pt>
    <dgm:pt modelId="{7485A30F-ECF6-417B-B3C6-7418A8240602}" type="sibTrans" cxnId="{3253C074-178D-4010-AB67-F6B8BB748EAE}">
      <dgm:prSet/>
      <dgm:spPr/>
      <dgm:t>
        <a:bodyPr/>
        <a:lstStyle/>
        <a:p>
          <a:endParaRPr lang="es-UY" sz="2000"/>
        </a:p>
      </dgm:t>
    </dgm:pt>
    <dgm:pt modelId="{36B65983-534E-43F1-9EBD-AB7AB6FB2463}">
      <dgm:prSet phldrT="[Texto]" custT="1"/>
      <dgm:spPr/>
      <dgm:t>
        <a:bodyPr/>
        <a:lstStyle/>
        <a:p>
          <a:r>
            <a:rPr kumimoji="1" lang="es-UY" sz="1600" b="1" dirty="0">
              <a:ea typeface="Tahoma" pitchFamily="34" charset="0"/>
              <a:cs typeface="Tahoma" pitchFamily="34" charset="0"/>
            </a:rPr>
            <a:t>Única actividad patronal del titular o socio</a:t>
          </a:r>
          <a:endParaRPr lang="es-UY" sz="1600" dirty="0"/>
        </a:p>
      </dgm:t>
    </dgm:pt>
    <dgm:pt modelId="{18EC3FF0-B73B-40B6-A3E8-B687CBDCC4D3}" type="parTrans" cxnId="{C9F06E29-42B6-4418-B8EA-55424E3AD4A4}">
      <dgm:prSet/>
      <dgm:spPr/>
      <dgm:t>
        <a:bodyPr/>
        <a:lstStyle/>
        <a:p>
          <a:endParaRPr lang="es-UY" sz="2000"/>
        </a:p>
      </dgm:t>
    </dgm:pt>
    <dgm:pt modelId="{F3E4482A-8B77-4A92-9552-2EBAF3538246}" type="sibTrans" cxnId="{C9F06E29-42B6-4418-B8EA-55424E3AD4A4}">
      <dgm:prSet/>
      <dgm:spPr/>
      <dgm:t>
        <a:bodyPr/>
        <a:lstStyle/>
        <a:p>
          <a:endParaRPr lang="es-UY" sz="2000"/>
        </a:p>
      </dgm:t>
    </dgm:pt>
    <dgm:pt modelId="{DE6D9991-F54F-4795-866D-56CE68A4A27B}">
      <dgm:prSet phldrT="[Texto]" custT="1"/>
      <dgm:spPr/>
      <dgm:t>
        <a:bodyPr/>
        <a:lstStyle/>
        <a:p>
          <a:r>
            <a:rPr kumimoji="1" lang="es-UY" sz="1600" b="1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Autónomo- $ 1.175.537</a:t>
          </a:r>
          <a:endParaRPr lang="es-UY" sz="1600" dirty="0">
            <a:solidFill>
              <a:schemeClr val="tx1"/>
            </a:solidFill>
          </a:endParaRPr>
        </a:p>
      </dgm:t>
    </dgm:pt>
    <dgm:pt modelId="{BBC2C651-528D-434D-9271-2579472D96CE}" type="parTrans" cxnId="{4A3D59F0-0684-472C-A0C0-C1C03A75AD70}">
      <dgm:prSet/>
      <dgm:spPr/>
      <dgm:t>
        <a:bodyPr/>
        <a:lstStyle/>
        <a:p>
          <a:endParaRPr lang="es-UY" sz="2000"/>
        </a:p>
      </dgm:t>
    </dgm:pt>
    <dgm:pt modelId="{036FFC79-B00C-4898-8AF5-E291AF9A99CF}" type="sibTrans" cxnId="{4A3D59F0-0684-472C-A0C0-C1C03A75AD70}">
      <dgm:prSet/>
      <dgm:spPr/>
      <dgm:t>
        <a:bodyPr/>
        <a:lstStyle/>
        <a:p>
          <a:endParaRPr lang="es-UY" sz="2000"/>
        </a:p>
      </dgm:t>
    </dgm:pt>
    <dgm:pt modelId="{65DE325D-1B12-46E2-BF6B-AE1F4B925481}">
      <dgm:prSet custT="1"/>
      <dgm:spPr/>
      <dgm:t>
        <a:bodyPr/>
        <a:lstStyle/>
        <a:p>
          <a:r>
            <a:rPr kumimoji="1" lang="es-UY" sz="1600" b="1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Asociativo -  $ 1.959.228</a:t>
          </a:r>
          <a:endParaRPr lang="es-UY" sz="1600" b="1" dirty="0">
            <a:solidFill>
              <a:schemeClr val="tx1"/>
            </a:solidFill>
          </a:endParaRPr>
        </a:p>
      </dgm:t>
    </dgm:pt>
    <dgm:pt modelId="{C9C099CB-4FB4-458B-867B-55C8E4325661}" type="parTrans" cxnId="{22D1DEEF-C171-42C1-AFFE-AF5F90C4B4A5}">
      <dgm:prSet/>
      <dgm:spPr/>
      <dgm:t>
        <a:bodyPr/>
        <a:lstStyle/>
        <a:p>
          <a:endParaRPr lang="es-UY" sz="2000"/>
        </a:p>
      </dgm:t>
    </dgm:pt>
    <dgm:pt modelId="{A4D78BE3-2355-4191-B76D-76C457BB23ED}" type="sibTrans" cxnId="{22D1DEEF-C171-42C1-AFFE-AF5F90C4B4A5}">
      <dgm:prSet/>
      <dgm:spPr/>
      <dgm:t>
        <a:bodyPr/>
        <a:lstStyle/>
        <a:p>
          <a:endParaRPr lang="es-UY" sz="2000"/>
        </a:p>
      </dgm:t>
    </dgm:pt>
    <dgm:pt modelId="{A78732AF-22A0-4EBC-BA47-6B02229F3F05}">
      <dgm:prSet phldrT="[Texto]" custT="1"/>
      <dgm:spPr/>
      <dgm:t>
        <a:bodyPr/>
        <a:lstStyle/>
        <a:p>
          <a:r>
            <a:rPr kumimoji="1" lang="es-UY" sz="1600" b="1">
              <a:ea typeface="Tahoma" pitchFamily="34" charset="0"/>
              <a:cs typeface="Tahoma" pitchFamily="34" charset="0"/>
            </a:rPr>
            <a:t>Unipersonal – hasta un dependiente</a:t>
          </a:r>
          <a:endParaRPr lang="es-UY" sz="1600" dirty="0"/>
        </a:p>
      </dgm:t>
    </dgm:pt>
    <dgm:pt modelId="{7795515A-092C-481B-99E6-BE0A02D2287D}" type="parTrans" cxnId="{8944DE36-E932-46DA-B2EA-09D0DD8E0E5A}">
      <dgm:prSet/>
      <dgm:spPr/>
      <dgm:t>
        <a:bodyPr/>
        <a:lstStyle/>
        <a:p>
          <a:endParaRPr lang="es-UY" sz="2000"/>
        </a:p>
      </dgm:t>
    </dgm:pt>
    <dgm:pt modelId="{0F76AE13-343A-4FFF-8FE6-FE751909377A}" type="sibTrans" cxnId="{8944DE36-E932-46DA-B2EA-09D0DD8E0E5A}">
      <dgm:prSet/>
      <dgm:spPr/>
      <dgm:t>
        <a:bodyPr/>
        <a:lstStyle/>
        <a:p>
          <a:endParaRPr lang="es-UY" sz="2000"/>
        </a:p>
      </dgm:t>
    </dgm:pt>
    <dgm:pt modelId="{D2F6B320-5756-4A9D-A0EB-BA30D22AEA9D}">
      <dgm:prSet custT="1"/>
      <dgm:spPr/>
      <dgm:t>
        <a:bodyPr/>
        <a:lstStyle/>
        <a:p>
          <a:r>
            <a:rPr kumimoji="1" lang="es-UY" sz="1600" b="1">
              <a:ea typeface="Tahoma" pitchFamily="34" charset="0"/>
              <a:cs typeface="Tahoma" pitchFamily="34" charset="0"/>
            </a:rPr>
            <a:t>Sociedad de Hecho – sin dependientes</a:t>
          </a:r>
          <a:endParaRPr lang="es-UY" sz="1600" b="1" dirty="0"/>
        </a:p>
      </dgm:t>
    </dgm:pt>
    <dgm:pt modelId="{9A4F4D53-DD0D-4EE8-9528-CA7E1EFC099A}" type="parTrans" cxnId="{509BFD3A-7E6B-4CEA-B459-5395C7ACDF50}">
      <dgm:prSet/>
      <dgm:spPr/>
      <dgm:t>
        <a:bodyPr/>
        <a:lstStyle/>
        <a:p>
          <a:endParaRPr lang="es-UY" sz="2000"/>
        </a:p>
      </dgm:t>
    </dgm:pt>
    <dgm:pt modelId="{A129436E-2C28-4FEB-B11E-2589412D03BC}" type="sibTrans" cxnId="{509BFD3A-7E6B-4CEA-B459-5395C7ACDF50}">
      <dgm:prSet/>
      <dgm:spPr/>
      <dgm:t>
        <a:bodyPr/>
        <a:lstStyle/>
        <a:p>
          <a:endParaRPr lang="es-UY" sz="2000"/>
        </a:p>
      </dgm:t>
    </dgm:pt>
    <dgm:pt modelId="{6E47B819-9173-4640-81B7-946440910B24}">
      <dgm:prSet phldrT="[Texto]" custT="1"/>
      <dgm:spPr/>
      <dgm:t>
        <a:bodyPr/>
        <a:lstStyle/>
        <a:p>
          <a:r>
            <a:rPr lang="es-UY" sz="1600" b="1" dirty="0"/>
            <a:t>Embarcación hasta 4 Toneladas de Registro Bruto</a:t>
          </a:r>
        </a:p>
      </dgm:t>
    </dgm:pt>
    <dgm:pt modelId="{404DF85B-BB34-4B2A-BDF4-4F654E5740C0}" type="parTrans" cxnId="{FC9FA1ED-20AD-4715-BC8B-8D112F0E5CBF}">
      <dgm:prSet/>
      <dgm:spPr/>
      <dgm:t>
        <a:bodyPr/>
        <a:lstStyle/>
        <a:p>
          <a:endParaRPr lang="es-UY"/>
        </a:p>
      </dgm:t>
    </dgm:pt>
    <dgm:pt modelId="{E7A6EF1F-0A94-46DA-8DB8-BDC793E279E5}" type="sibTrans" cxnId="{FC9FA1ED-20AD-4715-BC8B-8D112F0E5CBF}">
      <dgm:prSet/>
      <dgm:spPr/>
      <dgm:t>
        <a:bodyPr/>
        <a:lstStyle/>
        <a:p>
          <a:endParaRPr lang="es-UY"/>
        </a:p>
      </dgm:t>
    </dgm:pt>
    <dgm:pt modelId="{6DA064D8-ADDC-431C-A214-581A38D02E67}">
      <dgm:prSet phldrT="[Texto]" custT="1"/>
      <dgm:spPr/>
      <dgm:t>
        <a:bodyPr/>
        <a:lstStyle/>
        <a:p>
          <a:r>
            <a:rPr kumimoji="1" lang="es-UY" sz="1600" b="1" dirty="0">
              <a:ea typeface="Tahoma" pitchFamily="34" charset="0"/>
              <a:cs typeface="Tahoma" pitchFamily="34" charset="0"/>
            </a:rPr>
            <a:t>Único puesto o local simultáneo, menor a 15 m2</a:t>
          </a:r>
          <a:endParaRPr lang="es-UY" sz="1600" dirty="0"/>
        </a:p>
      </dgm:t>
    </dgm:pt>
    <dgm:pt modelId="{C81C668C-2139-4541-891D-F1D80CF178A6}" type="sibTrans" cxnId="{CF3845BF-5CD6-4DB3-A6CE-75A17F11926A}">
      <dgm:prSet/>
      <dgm:spPr/>
      <dgm:t>
        <a:bodyPr/>
        <a:lstStyle/>
        <a:p>
          <a:endParaRPr lang="es-UY" sz="2000"/>
        </a:p>
      </dgm:t>
    </dgm:pt>
    <dgm:pt modelId="{244BA254-78D6-41D0-884E-DC1AB0857B1C}" type="parTrans" cxnId="{CF3845BF-5CD6-4DB3-A6CE-75A17F11926A}">
      <dgm:prSet/>
      <dgm:spPr/>
      <dgm:t>
        <a:bodyPr/>
        <a:lstStyle/>
        <a:p>
          <a:endParaRPr lang="es-UY" sz="2000"/>
        </a:p>
      </dgm:t>
    </dgm:pt>
    <dgm:pt modelId="{78B964B7-A032-41D0-A87E-B50744B6B6A0}" type="pres">
      <dgm:prSet presAssocID="{52996E4E-CAD4-411D-8BA9-240F0F12E3E1}" presName="Name0" presStyleCnt="0">
        <dgm:presLayoutVars>
          <dgm:dir/>
          <dgm:resizeHandles val="exact"/>
        </dgm:presLayoutVars>
      </dgm:prSet>
      <dgm:spPr/>
    </dgm:pt>
    <dgm:pt modelId="{46CCAB5E-667A-4F5C-B8E3-27BA77AA7E57}" type="pres">
      <dgm:prSet presAssocID="{4F2EC2E1-864B-4AA1-B604-C6D3B18D6FB1}" presName="composite" presStyleCnt="0"/>
      <dgm:spPr/>
    </dgm:pt>
    <dgm:pt modelId="{CC32ABD1-5FB4-4D31-8150-CF76D7B2D089}" type="pres">
      <dgm:prSet presAssocID="{4F2EC2E1-864B-4AA1-B604-C6D3B18D6FB1}" presName="rect1" presStyleLbl="trAlignAcc1" presStyleIdx="0" presStyleCnt="6">
        <dgm:presLayoutVars>
          <dgm:bulletEnabled val="1"/>
        </dgm:presLayoutVars>
      </dgm:prSet>
      <dgm:spPr/>
    </dgm:pt>
    <dgm:pt modelId="{33A9F27C-664C-41FD-9D1D-FD14AA506494}" type="pres">
      <dgm:prSet presAssocID="{4F2EC2E1-864B-4AA1-B604-C6D3B18D6FB1}" presName="rect2" presStyleLbl="fgImgPlace1" presStyleIdx="0" presStyleCnt="6" custLinFactNeighborX="-3437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3000" r="-93000"/>
          </a:stretch>
        </a:blipFill>
      </dgm:spPr>
    </dgm:pt>
    <dgm:pt modelId="{A0E403DF-FC63-4F83-9494-66934ADD3D24}" type="pres">
      <dgm:prSet presAssocID="{34EE161E-EEFF-42F4-A96A-795A637895E4}" presName="sibTrans" presStyleCnt="0"/>
      <dgm:spPr/>
    </dgm:pt>
    <dgm:pt modelId="{1F2A3F1E-4F18-4435-9D24-2247B44B2DDF}" type="pres">
      <dgm:prSet presAssocID="{8940DE16-FE64-4B58-B4BA-B9A2140BF22B}" presName="composite" presStyleCnt="0"/>
      <dgm:spPr/>
    </dgm:pt>
    <dgm:pt modelId="{D2FA5BAB-A5D0-4AEE-B29F-9BC8C1500980}" type="pres">
      <dgm:prSet presAssocID="{8940DE16-FE64-4B58-B4BA-B9A2140BF22B}" presName="rect1" presStyleLbl="trAlignAcc1" presStyleIdx="1" presStyleCnt="6" custScaleX="104340" custScaleY="110544" custLinFactNeighborY="-14645">
        <dgm:presLayoutVars>
          <dgm:bulletEnabled val="1"/>
        </dgm:presLayoutVars>
      </dgm:prSet>
      <dgm:spPr/>
    </dgm:pt>
    <dgm:pt modelId="{DA9B1060-1F04-482A-921F-50E618E81E53}" type="pres">
      <dgm:prSet presAssocID="{8940DE16-FE64-4B58-B4BA-B9A2140BF22B}" presName="rect2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97414C80-BEA2-4DBB-829E-F2F8F96A34B4}" type="pres">
      <dgm:prSet presAssocID="{F4376370-FD6B-4E4F-93DD-E94603D0C0BE}" presName="sibTrans" presStyleCnt="0"/>
      <dgm:spPr/>
    </dgm:pt>
    <dgm:pt modelId="{EC291EE3-9341-43B1-A325-CFA05FD2C2E2}" type="pres">
      <dgm:prSet presAssocID="{E1D2CD6D-CD39-4D96-9998-223E20D440D4}" presName="composite" presStyleCnt="0"/>
      <dgm:spPr/>
    </dgm:pt>
    <dgm:pt modelId="{9852415B-38B2-403F-8A3D-EC68DFA5433D}" type="pres">
      <dgm:prSet presAssocID="{E1D2CD6D-CD39-4D96-9998-223E20D440D4}" presName="rect1" presStyleLbl="trAlignAcc1" presStyleIdx="2" presStyleCnt="6" custScaleY="118796">
        <dgm:presLayoutVars>
          <dgm:bulletEnabled val="1"/>
        </dgm:presLayoutVars>
      </dgm:prSet>
      <dgm:spPr/>
    </dgm:pt>
    <dgm:pt modelId="{D2BCF698-247D-4AC4-A1BA-0FDECEFF3EFB}" type="pres">
      <dgm:prSet presAssocID="{E1D2CD6D-CD39-4D96-9998-223E20D440D4}" presName="rect2" presStyleLbl="fgImgPlace1" presStyleIdx="2" presStyleCnt="6" custLinFactNeighborX="-3437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4000" r="-54000"/>
          </a:stretch>
        </a:blipFill>
      </dgm:spPr>
    </dgm:pt>
    <dgm:pt modelId="{B027D5C8-5915-4BD4-914B-83A3130FE155}" type="pres">
      <dgm:prSet presAssocID="{939B87E6-ED5E-4CE1-88D6-CE34396E71F2}" presName="sibTrans" presStyleCnt="0"/>
      <dgm:spPr/>
    </dgm:pt>
    <dgm:pt modelId="{2827BACF-1D06-4C9A-BFFE-A18904315554}" type="pres">
      <dgm:prSet presAssocID="{DD97E0E9-2251-483E-ACF2-D11BEAB4A62C}" presName="composite" presStyleCnt="0"/>
      <dgm:spPr/>
    </dgm:pt>
    <dgm:pt modelId="{FF6CA1BC-8BE8-4BF8-BF50-B334F57F8ED3}" type="pres">
      <dgm:prSet presAssocID="{DD97E0E9-2251-483E-ACF2-D11BEAB4A62C}" presName="rect1" presStyleLbl="trAlignAcc1" presStyleIdx="3" presStyleCnt="6">
        <dgm:presLayoutVars>
          <dgm:bulletEnabled val="1"/>
        </dgm:presLayoutVars>
      </dgm:prSet>
      <dgm:spPr/>
    </dgm:pt>
    <dgm:pt modelId="{CE541E5E-C81C-4F62-8F26-B851F97D0E6F}" type="pres">
      <dgm:prSet presAssocID="{DD97E0E9-2251-483E-ACF2-D11BEAB4A62C}" presName="rect2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  <dgm:pt modelId="{92B2BF38-9833-4CD9-B3AC-71EC10E7E733}" type="pres">
      <dgm:prSet presAssocID="{91C6E368-BBFE-4A64-AB7D-E7CE61C0169C}" presName="sibTrans" presStyleCnt="0"/>
      <dgm:spPr/>
    </dgm:pt>
    <dgm:pt modelId="{BAB1ADDF-E220-495E-9C9C-863343070AF2}" type="pres">
      <dgm:prSet presAssocID="{4404901C-1BC4-48AA-95B4-35D29D8BFE4F}" presName="composite" presStyleCnt="0"/>
      <dgm:spPr/>
    </dgm:pt>
    <dgm:pt modelId="{E5E55167-7AC7-40A7-8AB2-78B6C793A18B}" type="pres">
      <dgm:prSet presAssocID="{4404901C-1BC4-48AA-95B4-35D29D8BFE4F}" presName="rect1" presStyleLbl="trAlignAcc1" presStyleIdx="4" presStyleCnt="6" custScaleX="108505" custScaleY="119324" custLinFactNeighborY="-15763">
        <dgm:presLayoutVars>
          <dgm:bulletEnabled val="1"/>
        </dgm:presLayoutVars>
      </dgm:prSet>
      <dgm:spPr/>
    </dgm:pt>
    <dgm:pt modelId="{3B46C1A9-44E9-4876-83F3-E2293546EE12}" type="pres">
      <dgm:prSet presAssocID="{4404901C-1BC4-48AA-95B4-35D29D8BFE4F}" presName="rect2" presStyleLbl="fgImgPlace1" presStyleIdx="4" presStyleCnt="6" custLinFactNeighborX="-2173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</dgm:pt>
    <dgm:pt modelId="{BA25A402-FA11-42E2-9CEC-652B0B36FE68}" type="pres">
      <dgm:prSet presAssocID="{8BCFD749-4234-429C-9E44-A3FA4DBAB0BD}" presName="sibTrans" presStyleCnt="0"/>
      <dgm:spPr/>
    </dgm:pt>
    <dgm:pt modelId="{E4147B0A-9F95-48A6-9197-6601D82720EC}" type="pres">
      <dgm:prSet presAssocID="{14169EE5-DD4A-4F3A-BEB1-F265F5CA2521}" presName="composite" presStyleCnt="0"/>
      <dgm:spPr/>
    </dgm:pt>
    <dgm:pt modelId="{AB9571D1-9C7B-4EC4-8611-D89CE06423A0}" type="pres">
      <dgm:prSet presAssocID="{14169EE5-DD4A-4F3A-BEB1-F265F5CA2521}" presName="rect1" presStyleLbl="trAlignAcc1" presStyleIdx="5" presStyleCnt="6">
        <dgm:presLayoutVars>
          <dgm:bulletEnabled val="1"/>
        </dgm:presLayoutVars>
      </dgm:prSet>
      <dgm:spPr/>
    </dgm:pt>
    <dgm:pt modelId="{5618ACA6-C5DB-4E00-BDFC-B43B0127374F}" type="pres">
      <dgm:prSet presAssocID="{14169EE5-DD4A-4F3A-BEB1-F265F5CA2521}" presName="rect2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</dgm:pt>
  </dgm:ptLst>
  <dgm:cxnLst>
    <dgm:cxn modelId="{2B76290B-E767-4FA3-8DF7-5A168A5FA97A}" type="presOf" srcId="{6E47B819-9173-4640-81B7-946440910B24}" destId="{D2FA5BAB-A5D0-4AEE-B29F-9BC8C1500980}" srcOrd="0" destOrd="2" presId="urn:microsoft.com/office/officeart/2008/layout/PictureStrips"/>
    <dgm:cxn modelId="{6485E61C-EF0E-4267-81D7-3F86E1329A1F}" srcId="{52996E4E-CAD4-411D-8BA9-240F0F12E3E1}" destId="{DD97E0E9-2251-483E-ACF2-D11BEAB4A62C}" srcOrd="3" destOrd="0" parTransId="{031A1E35-163A-4D5F-8BBA-B1B032EF9672}" sibTransId="{91C6E368-BBFE-4A64-AB7D-E7CE61C0169C}"/>
    <dgm:cxn modelId="{C9F06E29-42B6-4418-B8EA-55424E3AD4A4}" srcId="{DD97E0E9-2251-483E-ACF2-D11BEAB4A62C}" destId="{36B65983-534E-43F1-9EBD-AB7AB6FB2463}" srcOrd="0" destOrd="0" parTransId="{18EC3FF0-B73B-40B6-A3E8-B687CBDCC4D3}" sibTransId="{F3E4482A-8B77-4A92-9552-2EBAF3538246}"/>
    <dgm:cxn modelId="{D875E12C-A1A7-4256-9672-D295E49B8F15}" type="presOf" srcId="{DD97E0E9-2251-483E-ACF2-D11BEAB4A62C}" destId="{FF6CA1BC-8BE8-4BF8-BF50-B334F57F8ED3}" srcOrd="0" destOrd="0" presId="urn:microsoft.com/office/officeart/2008/layout/PictureStrips"/>
    <dgm:cxn modelId="{8944DE36-E932-46DA-B2EA-09D0DD8E0E5A}" srcId="{14169EE5-DD4A-4F3A-BEB1-F265F5CA2521}" destId="{A78732AF-22A0-4EBC-BA47-6B02229F3F05}" srcOrd="0" destOrd="0" parTransId="{7795515A-092C-481B-99E6-BE0A02D2287D}" sibTransId="{0F76AE13-343A-4FFF-8FE6-FE751909377A}"/>
    <dgm:cxn modelId="{509BFD3A-7E6B-4CEA-B459-5395C7ACDF50}" srcId="{14169EE5-DD4A-4F3A-BEB1-F265F5CA2521}" destId="{D2F6B320-5756-4A9D-A0EB-BA30D22AEA9D}" srcOrd="1" destOrd="0" parTransId="{9A4F4D53-DD0D-4EE8-9528-CA7E1EFC099A}" sibTransId="{A129436E-2C28-4FEB-B11E-2589412D03BC}"/>
    <dgm:cxn modelId="{24FDEF50-CAE6-4E2D-B909-326EDA996DFE}" type="presOf" srcId="{6DA064D8-ADDC-431C-A214-581A38D02E67}" destId="{D2FA5BAB-A5D0-4AEE-B29F-9BC8C1500980}" srcOrd="0" destOrd="1" presId="urn:microsoft.com/office/officeart/2008/layout/PictureStrips"/>
    <dgm:cxn modelId="{337BE872-B09F-4662-A3C1-B50065CA9B39}" type="presOf" srcId="{D2F6B320-5756-4A9D-A0EB-BA30D22AEA9D}" destId="{AB9571D1-9C7B-4EC4-8611-D89CE06423A0}" srcOrd="0" destOrd="2" presId="urn:microsoft.com/office/officeart/2008/layout/PictureStrips"/>
    <dgm:cxn modelId="{DB572574-4AD4-4250-9855-EB77E4922543}" type="presOf" srcId="{7BCE109E-A952-4D3F-A11A-2A3995CC4F65}" destId="{9852415B-38B2-403F-8A3D-EC68DFA5433D}" srcOrd="0" destOrd="1" presId="urn:microsoft.com/office/officeart/2008/layout/PictureStrips"/>
    <dgm:cxn modelId="{3253C074-178D-4010-AB67-F6B8BB748EAE}" srcId="{E1D2CD6D-CD39-4D96-9998-223E20D440D4}" destId="{C659F6EA-C634-4CB0-98BA-93A66FF9CA8C}" srcOrd="1" destOrd="0" parTransId="{BA82D8F2-EEEA-4ED6-96CC-735AF037A65B}" sibTransId="{7485A30F-ECF6-417B-B3C6-7418A8240602}"/>
    <dgm:cxn modelId="{A31D5279-25DE-4FB6-97FB-F78173B1BC1C}" type="presOf" srcId="{36B65983-534E-43F1-9EBD-AB7AB6FB2463}" destId="{FF6CA1BC-8BE8-4BF8-BF50-B334F57F8ED3}" srcOrd="0" destOrd="1" presId="urn:microsoft.com/office/officeart/2008/layout/PictureStrips"/>
    <dgm:cxn modelId="{4E33657E-3FF2-4C8B-B34B-3FD43E64AB42}" type="presOf" srcId="{815BAE08-036E-4ACB-AFC9-2B5B434D2529}" destId="{CC32ABD1-5FB4-4D31-8150-CF76D7B2D089}" srcOrd="0" destOrd="1" presId="urn:microsoft.com/office/officeart/2008/layout/PictureStrips"/>
    <dgm:cxn modelId="{3D640B80-2011-4874-BDA7-756AF3FD8945}" srcId="{4F2EC2E1-864B-4AA1-B604-C6D3B18D6FB1}" destId="{815BAE08-036E-4ACB-AFC9-2B5B434D2529}" srcOrd="0" destOrd="0" parTransId="{D5F4FB0B-C856-442E-849D-C32D7861E39C}" sibTransId="{37080FA2-BA33-4688-80AB-F594A8042652}"/>
    <dgm:cxn modelId="{969ADF90-1BF8-49E3-8A13-7CFDA23CA364}" type="presOf" srcId="{65DE325D-1B12-46E2-BF6B-AE1F4B925481}" destId="{E5E55167-7AC7-40A7-8AB2-78B6C793A18B}" srcOrd="0" destOrd="2" presId="urn:microsoft.com/office/officeart/2008/layout/PictureStrips"/>
    <dgm:cxn modelId="{7F279D9E-F50B-489C-A7D7-D456F0AAD9C2}" srcId="{52996E4E-CAD4-411D-8BA9-240F0F12E3E1}" destId="{14169EE5-DD4A-4F3A-BEB1-F265F5CA2521}" srcOrd="5" destOrd="0" parTransId="{163BC86D-3BBE-4E1D-89CE-ACD8E45F2233}" sibTransId="{562B9CDF-F2AD-43E5-A3FB-917C14374F07}"/>
    <dgm:cxn modelId="{39FEFDA4-532F-4022-AA1B-26DB5786AA02}" type="presOf" srcId="{4F2EC2E1-864B-4AA1-B604-C6D3B18D6FB1}" destId="{CC32ABD1-5FB4-4D31-8150-CF76D7B2D089}" srcOrd="0" destOrd="0" presId="urn:microsoft.com/office/officeart/2008/layout/PictureStrips"/>
    <dgm:cxn modelId="{D275AAA6-9501-49C4-B3AC-876F6BA182F4}" srcId="{E1D2CD6D-CD39-4D96-9998-223E20D440D4}" destId="{7BCE109E-A952-4D3F-A11A-2A3995CC4F65}" srcOrd="0" destOrd="0" parTransId="{2078D3D5-13E0-482B-A306-60D205F1886D}" sibTransId="{CF199E28-3AA5-4AF1-8BDA-C8B0ABCB66EA}"/>
    <dgm:cxn modelId="{56CCCAA7-EF4D-49EB-8F88-1AF9F3044E91}" srcId="{52996E4E-CAD4-411D-8BA9-240F0F12E3E1}" destId="{E1D2CD6D-CD39-4D96-9998-223E20D440D4}" srcOrd="2" destOrd="0" parTransId="{EDA5D00D-975B-4DCD-8ABF-59EBA81C2A0C}" sibTransId="{939B87E6-ED5E-4CE1-88D6-CE34396E71F2}"/>
    <dgm:cxn modelId="{0C3907A9-3254-400F-A141-A4B0061E53B9}" type="presOf" srcId="{4404901C-1BC4-48AA-95B4-35D29D8BFE4F}" destId="{E5E55167-7AC7-40A7-8AB2-78B6C793A18B}" srcOrd="0" destOrd="0" presId="urn:microsoft.com/office/officeart/2008/layout/PictureStrips"/>
    <dgm:cxn modelId="{E2B479A9-2D5F-4683-8473-DACB5A6DDAC7}" srcId="{52996E4E-CAD4-411D-8BA9-240F0F12E3E1}" destId="{4404901C-1BC4-48AA-95B4-35D29D8BFE4F}" srcOrd="4" destOrd="0" parTransId="{4944225A-DAAB-42E6-B2C6-7AD565E4E1E8}" sibTransId="{8BCFD749-4234-429C-9E44-A3FA4DBAB0BD}"/>
    <dgm:cxn modelId="{CCB682A9-D6D9-4E83-8AB5-C5224A7186E4}" type="presOf" srcId="{DE6D9991-F54F-4795-866D-56CE68A4A27B}" destId="{E5E55167-7AC7-40A7-8AB2-78B6C793A18B}" srcOrd="0" destOrd="1" presId="urn:microsoft.com/office/officeart/2008/layout/PictureStrips"/>
    <dgm:cxn modelId="{A66C5DBA-98AE-4894-821B-492ABF797C84}" type="presOf" srcId="{8940DE16-FE64-4B58-B4BA-B9A2140BF22B}" destId="{D2FA5BAB-A5D0-4AEE-B29F-9BC8C1500980}" srcOrd="0" destOrd="0" presId="urn:microsoft.com/office/officeart/2008/layout/PictureStrips"/>
    <dgm:cxn modelId="{CF3845BF-5CD6-4DB3-A6CE-75A17F11926A}" srcId="{8940DE16-FE64-4B58-B4BA-B9A2140BF22B}" destId="{6DA064D8-ADDC-431C-A214-581A38D02E67}" srcOrd="0" destOrd="0" parTransId="{244BA254-78D6-41D0-884E-DC1AB0857B1C}" sibTransId="{C81C668C-2139-4541-891D-F1D80CF178A6}"/>
    <dgm:cxn modelId="{730773CD-AE83-486B-A0B1-3088E1D56095}" type="presOf" srcId="{C659F6EA-C634-4CB0-98BA-93A66FF9CA8C}" destId="{9852415B-38B2-403F-8A3D-EC68DFA5433D}" srcOrd="0" destOrd="2" presId="urn:microsoft.com/office/officeart/2008/layout/PictureStrips"/>
    <dgm:cxn modelId="{77F3EDDF-F3D4-41FF-91D8-F41313671B35}" type="presOf" srcId="{14169EE5-DD4A-4F3A-BEB1-F265F5CA2521}" destId="{AB9571D1-9C7B-4EC4-8611-D89CE06423A0}" srcOrd="0" destOrd="0" presId="urn:microsoft.com/office/officeart/2008/layout/PictureStrips"/>
    <dgm:cxn modelId="{4EF1B0E3-B6D1-4C29-BB63-D92D300EE848}" srcId="{52996E4E-CAD4-411D-8BA9-240F0F12E3E1}" destId="{4F2EC2E1-864B-4AA1-B604-C6D3B18D6FB1}" srcOrd="0" destOrd="0" parTransId="{86E7262A-944B-4AB4-9DF0-D872E0871E2C}" sibTransId="{34EE161E-EEFF-42F4-A96A-795A637895E4}"/>
    <dgm:cxn modelId="{724CEFE7-94EF-4F41-84DD-BE7B26CBDA4C}" type="presOf" srcId="{A78732AF-22A0-4EBC-BA47-6B02229F3F05}" destId="{AB9571D1-9C7B-4EC4-8611-D89CE06423A0}" srcOrd="0" destOrd="1" presId="urn:microsoft.com/office/officeart/2008/layout/PictureStrips"/>
    <dgm:cxn modelId="{FC9FA1ED-20AD-4715-BC8B-8D112F0E5CBF}" srcId="{8940DE16-FE64-4B58-B4BA-B9A2140BF22B}" destId="{6E47B819-9173-4640-81B7-946440910B24}" srcOrd="1" destOrd="0" parTransId="{404DF85B-BB34-4B2A-BDF4-4F654E5740C0}" sibTransId="{E7A6EF1F-0A94-46DA-8DB8-BDC793E279E5}"/>
    <dgm:cxn modelId="{22D1DEEF-C171-42C1-AFFE-AF5F90C4B4A5}" srcId="{4404901C-1BC4-48AA-95B4-35D29D8BFE4F}" destId="{65DE325D-1B12-46E2-BF6B-AE1F4B925481}" srcOrd="1" destOrd="0" parTransId="{C9C099CB-4FB4-458B-867B-55C8E4325661}" sibTransId="{A4D78BE3-2355-4191-B76D-76C457BB23ED}"/>
    <dgm:cxn modelId="{4A3D59F0-0684-472C-A0C0-C1C03A75AD70}" srcId="{4404901C-1BC4-48AA-95B4-35D29D8BFE4F}" destId="{DE6D9991-F54F-4795-866D-56CE68A4A27B}" srcOrd="0" destOrd="0" parTransId="{BBC2C651-528D-434D-9271-2579472D96CE}" sibTransId="{036FFC79-B00C-4898-8AF5-E291AF9A99CF}"/>
    <dgm:cxn modelId="{BF5502F1-B88C-4933-97A6-BD3F7AE1E18D}" type="presOf" srcId="{E1D2CD6D-CD39-4D96-9998-223E20D440D4}" destId="{9852415B-38B2-403F-8A3D-EC68DFA5433D}" srcOrd="0" destOrd="0" presId="urn:microsoft.com/office/officeart/2008/layout/PictureStrips"/>
    <dgm:cxn modelId="{8249ACF7-AE9D-42D3-85EB-005383D24B1A}" srcId="{52996E4E-CAD4-411D-8BA9-240F0F12E3E1}" destId="{8940DE16-FE64-4B58-B4BA-B9A2140BF22B}" srcOrd="1" destOrd="0" parTransId="{855203C3-EB46-4CC4-B96B-F38303F4C8E6}" sibTransId="{F4376370-FD6B-4E4F-93DD-E94603D0C0BE}"/>
    <dgm:cxn modelId="{A402A8FE-C1DB-4128-8B3C-1FB5270E7920}" type="presOf" srcId="{52996E4E-CAD4-411D-8BA9-240F0F12E3E1}" destId="{78B964B7-A032-41D0-A87E-B50744B6B6A0}" srcOrd="0" destOrd="0" presId="urn:microsoft.com/office/officeart/2008/layout/PictureStrips"/>
    <dgm:cxn modelId="{1F068BFF-697E-451B-B18E-16BE6921FAEF}" type="presParOf" srcId="{78B964B7-A032-41D0-A87E-B50744B6B6A0}" destId="{46CCAB5E-667A-4F5C-B8E3-27BA77AA7E57}" srcOrd="0" destOrd="0" presId="urn:microsoft.com/office/officeart/2008/layout/PictureStrips"/>
    <dgm:cxn modelId="{C4070E5F-0CD1-4E8B-919F-394C7E2A7201}" type="presParOf" srcId="{46CCAB5E-667A-4F5C-B8E3-27BA77AA7E57}" destId="{CC32ABD1-5FB4-4D31-8150-CF76D7B2D089}" srcOrd="0" destOrd="0" presId="urn:microsoft.com/office/officeart/2008/layout/PictureStrips"/>
    <dgm:cxn modelId="{1C834A6B-C9EB-459E-B8C5-186A4D179FB2}" type="presParOf" srcId="{46CCAB5E-667A-4F5C-B8E3-27BA77AA7E57}" destId="{33A9F27C-664C-41FD-9D1D-FD14AA506494}" srcOrd="1" destOrd="0" presId="urn:microsoft.com/office/officeart/2008/layout/PictureStrips"/>
    <dgm:cxn modelId="{5331F0DC-3946-472F-BE1B-08EC2D3A1C17}" type="presParOf" srcId="{78B964B7-A032-41D0-A87E-B50744B6B6A0}" destId="{A0E403DF-FC63-4F83-9494-66934ADD3D24}" srcOrd="1" destOrd="0" presId="urn:microsoft.com/office/officeart/2008/layout/PictureStrips"/>
    <dgm:cxn modelId="{DB89F6D3-A85A-4200-9DA6-079064FD3AD6}" type="presParOf" srcId="{78B964B7-A032-41D0-A87E-B50744B6B6A0}" destId="{1F2A3F1E-4F18-4435-9D24-2247B44B2DDF}" srcOrd="2" destOrd="0" presId="urn:microsoft.com/office/officeart/2008/layout/PictureStrips"/>
    <dgm:cxn modelId="{75AC36F3-A8B9-4960-82AB-170499254A07}" type="presParOf" srcId="{1F2A3F1E-4F18-4435-9D24-2247B44B2DDF}" destId="{D2FA5BAB-A5D0-4AEE-B29F-9BC8C1500980}" srcOrd="0" destOrd="0" presId="urn:microsoft.com/office/officeart/2008/layout/PictureStrips"/>
    <dgm:cxn modelId="{9B5D2A02-7E93-4682-9A55-6FDFAB6B3B38}" type="presParOf" srcId="{1F2A3F1E-4F18-4435-9D24-2247B44B2DDF}" destId="{DA9B1060-1F04-482A-921F-50E618E81E53}" srcOrd="1" destOrd="0" presId="urn:microsoft.com/office/officeart/2008/layout/PictureStrips"/>
    <dgm:cxn modelId="{399228CC-5F58-48B0-9EAB-88A62BF3889E}" type="presParOf" srcId="{78B964B7-A032-41D0-A87E-B50744B6B6A0}" destId="{97414C80-BEA2-4DBB-829E-F2F8F96A34B4}" srcOrd="3" destOrd="0" presId="urn:microsoft.com/office/officeart/2008/layout/PictureStrips"/>
    <dgm:cxn modelId="{55E871A6-3FC7-46BA-8D22-6F8ABDA49F06}" type="presParOf" srcId="{78B964B7-A032-41D0-A87E-B50744B6B6A0}" destId="{EC291EE3-9341-43B1-A325-CFA05FD2C2E2}" srcOrd="4" destOrd="0" presId="urn:microsoft.com/office/officeart/2008/layout/PictureStrips"/>
    <dgm:cxn modelId="{51C626CD-B017-40CF-B95D-CD93EEEDDCCC}" type="presParOf" srcId="{EC291EE3-9341-43B1-A325-CFA05FD2C2E2}" destId="{9852415B-38B2-403F-8A3D-EC68DFA5433D}" srcOrd="0" destOrd="0" presId="urn:microsoft.com/office/officeart/2008/layout/PictureStrips"/>
    <dgm:cxn modelId="{FC23E6F1-1D4E-4CEF-9D45-AFD9E37FD559}" type="presParOf" srcId="{EC291EE3-9341-43B1-A325-CFA05FD2C2E2}" destId="{D2BCF698-247D-4AC4-A1BA-0FDECEFF3EFB}" srcOrd="1" destOrd="0" presId="urn:microsoft.com/office/officeart/2008/layout/PictureStrips"/>
    <dgm:cxn modelId="{31515227-7D5F-401C-9EDD-B00648431953}" type="presParOf" srcId="{78B964B7-A032-41D0-A87E-B50744B6B6A0}" destId="{B027D5C8-5915-4BD4-914B-83A3130FE155}" srcOrd="5" destOrd="0" presId="urn:microsoft.com/office/officeart/2008/layout/PictureStrips"/>
    <dgm:cxn modelId="{C07642BF-2E9F-443B-B807-1DB7186D54E2}" type="presParOf" srcId="{78B964B7-A032-41D0-A87E-B50744B6B6A0}" destId="{2827BACF-1D06-4C9A-BFFE-A18904315554}" srcOrd="6" destOrd="0" presId="urn:microsoft.com/office/officeart/2008/layout/PictureStrips"/>
    <dgm:cxn modelId="{9952E027-285F-40D8-BDD0-C8B028B89AAB}" type="presParOf" srcId="{2827BACF-1D06-4C9A-BFFE-A18904315554}" destId="{FF6CA1BC-8BE8-4BF8-BF50-B334F57F8ED3}" srcOrd="0" destOrd="0" presId="urn:microsoft.com/office/officeart/2008/layout/PictureStrips"/>
    <dgm:cxn modelId="{43A44138-F285-4CEE-86DE-C1A56F623472}" type="presParOf" srcId="{2827BACF-1D06-4C9A-BFFE-A18904315554}" destId="{CE541E5E-C81C-4F62-8F26-B851F97D0E6F}" srcOrd="1" destOrd="0" presId="urn:microsoft.com/office/officeart/2008/layout/PictureStrips"/>
    <dgm:cxn modelId="{B0740E01-BEC1-45F2-86A8-C59A90D26A3A}" type="presParOf" srcId="{78B964B7-A032-41D0-A87E-B50744B6B6A0}" destId="{92B2BF38-9833-4CD9-B3AC-71EC10E7E733}" srcOrd="7" destOrd="0" presId="urn:microsoft.com/office/officeart/2008/layout/PictureStrips"/>
    <dgm:cxn modelId="{74D666E5-F19E-4848-9D4D-DE992A379C5D}" type="presParOf" srcId="{78B964B7-A032-41D0-A87E-B50744B6B6A0}" destId="{BAB1ADDF-E220-495E-9C9C-863343070AF2}" srcOrd="8" destOrd="0" presId="urn:microsoft.com/office/officeart/2008/layout/PictureStrips"/>
    <dgm:cxn modelId="{29013ECF-C547-449B-90A2-D216176D2D57}" type="presParOf" srcId="{BAB1ADDF-E220-495E-9C9C-863343070AF2}" destId="{E5E55167-7AC7-40A7-8AB2-78B6C793A18B}" srcOrd="0" destOrd="0" presId="urn:microsoft.com/office/officeart/2008/layout/PictureStrips"/>
    <dgm:cxn modelId="{46150912-D578-43CC-AF84-CD62885377E6}" type="presParOf" srcId="{BAB1ADDF-E220-495E-9C9C-863343070AF2}" destId="{3B46C1A9-44E9-4876-83F3-E2293546EE12}" srcOrd="1" destOrd="0" presId="urn:microsoft.com/office/officeart/2008/layout/PictureStrips"/>
    <dgm:cxn modelId="{E81C2FA9-E3F0-4F87-8D98-83B49A46E4B6}" type="presParOf" srcId="{78B964B7-A032-41D0-A87E-B50744B6B6A0}" destId="{BA25A402-FA11-42E2-9CEC-652B0B36FE68}" srcOrd="9" destOrd="0" presId="urn:microsoft.com/office/officeart/2008/layout/PictureStrips"/>
    <dgm:cxn modelId="{129FA5EE-7F74-4C5E-A62A-113B756B863C}" type="presParOf" srcId="{78B964B7-A032-41D0-A87E-B50744B6B6A0}" destId="{E4147B0A-9F95-48A6-9197-6601D82720EC}" srcOrd="10" destOrd="0" presId="urn:microsoft.com/office/officeart/2008/layout/PictureStrips"/>
    <dgm:cxn modelId="{2C3C7B4A-9246-4768-AE59-170F48A77AA4}" type="presParOf" srcId="{E4147B0A-9F95-48A6-9197-6601D82720EC}" destId="{AB9571D1-9C7B-4EC4-8611-D89CE06423A0}" srcOrd="0" destOrd="0" presId="urn:microsoft.com/office/officeart/2008/layout/PictureStrips"/>
    <dgm:cxn modelId="{461DDA16-5DC7-4CF7-A401-5876D19C961C}" type="presParOf" srcId="{E4147B0A-9F95-48A6-9197-6601D82720EC}" destId="{5618ACA6-C5DB-4E00-BDFC-B43B0127374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121640-EBF5-443E-B7F1-8D5116F731EF}" type="doc">
      <dgm:prSet loTypeId="urn:microsoft.com/office/officeart/2005/8/layout/radial6" loCatId="relationship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UY"/>
        </a:p>
      </dgm:t>
    </dgm:pt>
    <dgm:pt modelId="{0F463ADB-B561-45D4-8226-EF5FC93B3226}">
      <dgm:prSet phldrT="[Texto]" custT="1"/>
      <dgm:spPr/>
      <dgm:t>
        <a:bodyPr/>
        <a:lstStyle/>
        <a:p>
          <a:r>
            <a:rPr lang="es-UY" sz="2800" b="1" dirty="0"/>
            <a:t>Prestaciones</a:t>
          </a:r>
        </a:p>
      </dgm:t>
    </dgm:pt>
    <dgm:pt modelId="{1EE823C2-0F12-4DFA-8521-FC92556CCDAA}" type="parTrans" cxnId="{615672C0-C940-4A35-8D72-F80A92DD8C8C}">
      <dgm:prSet/>
      <dgm:spPr/>
      <dgm:t>
        <a:bodyPr/>
        <a:lstStyle/>
        <a:p>
          <a:endParaRPr lang="es-UY" sz="1400"/>
        </a:p>
      </dgm:t>
    </dgm:pt>
    <dgm:pt modelId="{912B9228-A4FE-4BCE-95E2-19311B111A80}" type="sibTrans" cxnId="{615672C0-C940-4A35-8D72-F80A92DD8C8C}">
      <dgm:prSet/>
      <dgm:spPr/>
      <dgm:t>
        <a:bodyPr/>
        <a:lstStyle/>
        <a:p>
          <a:endParaRPr lang="es-UY" sz="1400"/>
        </a:p>
      </dgm:t>
    </dgm:pt>
    <dgm:pt modelId="{B62DF2ED-AD80-44E7-BEC7-716C53CF9C1A}">
      <dgm:prSet phldrT="[Texto]" custT="1"/>
      <dgm:spPr>
        <a:solidFill>
          <a:srgbClr val="133C68"/>
        </a:solidFill>
      </dgm:spPr>
      <dgm:t>
        <a:bodyPr/>
        <a:lstStyle/>
        <a:p>
          <a:r>
            <a:rPr lang="es-UY" sz="1600" dirty="0"/>
            <a:t>Subsidio por Maternidad</a:t>
          </a:r>
        </a:p>
      </dgm:t>
    </dgm:pt>
    <dgm:pt modelId="{8CB5805C-4DE9-4115-B60A-87036E360DE6}" type="parTrans" cxnId="{0FD09BD7-05EA-44CB-9A1D-15E1B8B0199D}">
      <dgm:prSet/>
      <dgm:spPr/>
      <dgm:t>
        <a:bodyPr/>
        <a:lstStyle/>
        <a:p>
          <a:endParaRPr lang="es-UY" sz="1400"/>
        </a:p>
      </dgm:t>
    </dgm:pt>
    <dgm:pt modelId="{1F55DF4F-8975-4136-9D96-DC4DA222ED7B}" type="sibTrans" cxnId="{0FD09BD7-05EA-44CB-9A1D-15E1B8B0199D}">
      <dgm:prSet/>
      <dgm:spPr/>
      <dgm:t>
        <a:bodyPr/>
        <a:lstStyle/>
        <a:p>
          <a:endParaRPr lang="es-UY" sz="1400"/>
        </a:p>
      </dgm:t>
    </dgm:pt>
    <dgm:pt modelId="{28422A04-26B4-4B6D-8055-D1B3301E6886}">
      <dgm:prSet phldrT="[Texto]" custT="1"/>
      <dgm:spPr>
        <a:solidFill>
          <a:srgbClr val="133C68"/>
        </a:solidFill>
      </dgm:spPr>
      <dgm:t>
        <a:bodyPr/>
        <a:lstStyle/>
        <a:p>
          <a:r>
            <a:rPr lang="es-UY" sz="1600" dirty="0"/>
            <a:t>Subsidio por Paternidad</a:t>
          </a:r>
        </a:p>
      </dgm:t>
    </dgm:pt>
    <dgm:pt modelId="{6CAA6B75-8B5B-4BAC-8C14-7FAEFF4E940C}" type="parTrans" cxnId="{337CBA17-3A08-408E-A319-68078A26C8B8}">
      <dgm:prSet/>
      <dgm:spPr/>
      <dgm:t>
        <a:bodyPr/>
        <a:lstStyle/>
        <a:p>
          <a:endParaRPr lang="es-UY" sz="1400"/>
        </a:p>
      </dgm:t>
    </dgm:pt>
    <dgm:pt modelId="{F5ABBBCF-E991-48CB-B281-28DF27722B83}" type="sibTrans" cxnId="{337CBA17-3A08-408E-A319-68078A26C8B8}">
      <dgm:prSet/>
      <dgm:spPr/>
      <dgm:t>
        <a:bodyPr/>
        <a:lstStyle/>
        <a:p>
          <a:endParaRPr lang="es-UY" sz="1400"/>
        </a:p>
      </dgm:t>
    </dgm:pt>
    <dgm:pt modelId="{FD1E7955-13A2-4A56-9BA2-BD37FA232DA3}">
      <dgm:prSet phldrT="[Texto]" custT="1"/>
      <dgm:spPr>
        <a:solidFill>
          <a:srgbClr val="133C68"/>
        </a:solidFill>
      </dgm:spPr>
      <dgm:t>
        <a:bodyPr/>
        <a:lstStyle/>
        <a:p>
          <a:r>
            <a:rPr lang="es-UY" sz="1600" dirty="0"/>
            <a:t>Subsidio por Enfermedad</a:t>
          </a:r>
        </a:p>
      </dgm:t>
    </dgm:pt>
    <dgm:pt modelId="{1671BA19-2264-46A8-8B8C-51CBCEC6E935}" type="parTrans" cxnId="{64932B13-B64D-4F2B-A8F7-D76914BD79B8}">
      <dgm:prSet/>
      <dgm:spPr/>
      <dgm:t>
        <a:bodyPr/>
        <a:lstStyle/>
        <a:p>
          <a:endParaRPr lang="es-UY" sz="1400"/>
        </a:p>
      </dgm:t>
    </dgm:pt>
    <dgm:pt modelId="{C93ACCFE-9C9C-47AC-A9E1-EF1F97E66134}" type="sibTrans" cxnId="{64932B13-B64D-4F2B-A8F7-D76914BD79B8}">
      <dgm:prSet/>
      <dgm:spPr/>
      <dgm:t>
        <a:bodyPr/>
        <a:lstStyle/>
        <a:p>
          <a:endParaRPr lang="es-UY" sz="1400"/>
        </a:p>
      </dgm:t>
    </dgm:pt>
    <dgm:pt modelId="{78D7BE8D-5151-425D-82D3-C7E72EC53008}">
      <dgm:prSet phldrT="[Texto]" custT="1"/>
      <dgm:spPr>
        <a:solidFill>
          <a:srgbClr val="133C68"/>
        </a:solidFill>
      </dgm:spPr>
      <dgm:t>
        <a:bodyPr/>
        <a:lstStyle/>
        <a:p>
          <a:r>
            <a:rPr lang="es-UY" sz="1600" dirty="0"/>
            <a:t>Lentes y Prótesis</a:t>
          </a:r>
        </a:p>
      </dgm:t>
    </dgm:pt>
    <dgm:pt modelId="{500F117F-7B0C-41A4-9007-4E85147C783E}" type="parTrans" cxnId="{B65AD006-7B29-4CA0-BEC6-E4711EB3290D}">
      <dgm:prSet/>
      <dgm:spPr/>
      <dgm:t>
        <a:bodyPr/>
        <a:lstStyle/>
        <a:p>
          <a:endParaRPr lang="es-UY" sz="1400"/>
        </a:p>
      </dgm:t>
    </dgm:pt>
    <dgm:pt modelId="{0CB411A2-17E8-4D93-89A9-86F8820C65E9}" type="sibTrans" cxnId="{B65AD006-7B29-4CA0-BEC6-E4711EB3290D}">
      <dgm:prSet/>
      <dgm:spPr/>
      <dgm:t>
        <a:bodyPr/>
        <a:lstStyle/>
        <a:p>
          <a:endParaRPr lang="es-UY" sz="1400"/>
        </a:p>
      </dgm:t>
    </dgm:pt>
    <dgm:pt modelId="{8FAAFA0B-5271-4C0C-A1A8-26031F3379AD}">
      <dgm:prSet phldrT="[Texto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UY" sz="1600" dirty="0"/>
            <a:t>Jubilaciones</a:t>
          </a:r>
        </a:p>
      </dgm:t>
    </dgm:pt>
    <dgm:pt modelId="{4DA431E8-9821-45E3-B020-86ECFDFCA040}" type="parTrans" cxnId="{6F8BB0CC-674B-4D66-8A75-6BB191429143}">
      <dgm:prSet/>
      <dgm:spPr/>
      <dgm:t>
        <a:bodyPr/>
        <a:lstStyle/>
        <a:p>
          <a:endParaRPr lang="es-UY" sz="1400"/>
        </a:p>
      </dgm:t>
    </dgm:pt>
    <dgm:pt modelId="{CA077AFE-9122-4351-847E-B41CA42679BE}" type="sibTrans" cxnId="{6F8BB0CC-674B-4D66-8A75-6BB191429143}">
      <dgm:prSet/>
      <dgm:spPr/>
      <dgm:t>
        <a:bodyPr/>
        <a:lstStyle/>
        <a:p>
          <a:endParaRPr lang="es-UY" sz="1400"/>
        </a:p>
      </dgm:t>
    </dgm:pt>
    <dgm:pt modelId="{6C79BED0-CDCF-4770-86D8-D9A52C06F0C6}">
      <dgm:prSet phldrT="[Texto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UY" sz="1600" dirty="0"/>
            <a:t>Pensiones</a:t>
          </a:r>
        </a:p>
      </dgm:t>
    </dgm:pt>
    <dgm:pt modelId="{189A0F9E-4FA4-4CA4-B47A-03A34B08F5AF}" type="parTrans" cxnId="{42D061CC-784D-4103-9403-0E092B599AE3}">
      <dgm:prSet/>
      <dgm:spPr/>
      <dgm:t>
        <a:bodyPr/>
        <a:lstStyle/>
        <a:p>
          <a:endParaRPr lang="es-UY" sz="1400"/>
        </a:p>
      </dgm:t>
    </dgm:pt>
    <dgm:pt modelId="{51CD0B25-B573-4EAB-9B10-056E442C73D4}" type="sibTrans" cxnId="{42D061CC-784D-4103-9403-0E092B599AE3}">
      <dgm:prSet/>
      <dgm:spPr/>
      <dgm:t>
        <a:bodyPr/>
        <a:lstStyle/>
        <a:p>
          <a:endParaRPr lang="es-UY" sz="1400"/>
        </a:p>
      </dgm:t>
    </dgm:pt>
    <dgm:pt modelId="{3CBDCAC9-877E-4CFB-831D-DE14380AD6BA}">
      <dgm:prSet phldrT="[Texto]" custT="1"/>
      <dgm:spPr>
        <a:solidFill>
          <a:srgbClr val="87BAE5"/>
        </a:solidFill>
      </dgm:spPr>
      <dgm:t>
        <a:bodyPr/>
        <a:lstStyle/>
        <a:p>
          <a:r>
            <a:rPr lang="es-UY" sz="1600" dirty="0"/>
            <a:t>Cobertura médica (*)</a:t>
          </a:r>
        </a:p>
      </dgm:t>
    </dgm:pt>
    <dgm:pt modelId="{A16289F2-3C94-4A8E-9546-BB3166833514}" type="parTrans" cxnId="{AE815507-2B95-4067-BBAB-D5E94595B1CF}">
      <dgm:prSet/>
      <dgm:spPr/>
      <dgm:t>
        <a:bodyPr/>
        <a:lstStyle/>
        <a:p>
          <a:endParaRPr lang="es-UY" sz="1400"/>
        </a:p>
      </dgm:t>
    </dgm:pt>
    <dgm:pt modelId="{651FF368-0AE6-4B04-8125-D7261A0993CC}" type="sibTrans" cxnId="{AE815507-2B95-4067-BBAB-D5E94595B1CF}">
      <dgm:prSet/>
      <dgm:spPr/>
      <dgm:t>
        <a:bodyPr/>
        <a:lstStyle/>
        <a:p>
          <a:endParaRPr lang="es-UY" sz="1400"/>
        </a:p>
      </dgm:t>
    </dgm:pt>
    <dgm:pt modelId="{ECC546FD-E024-4EC7-9CEE-75B0FD8D6ACA}" type="pres">
      <dgm:prSet presAssocID="{AC121640-EBF5-443E-B7F1-8D5116F731EF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C30F840-694A-436E-B9C9-2C57A95194FA}" type="pres">
      <dgm:prSet presAssocID="{0F463ADB-B561-45D4-8226-EF5FC93B3226}" presName="centerShape" presStyleLbl="node0" presStyleIdx="0" presStyleCnt="1" custScaleX="149282" custScaleY="140352"/>
      <dgm:spPr/>
    </dgm:pt>
    <dgm:pt modelId="{D9829672-2275-4AB2-9EDA-3BA217323F37}" type="pres">
      <dgm:prSet presAssocID="{B62DF2ED-AD80-44E7-BEC7-716C53CF9C1A}" presName="node" presStyleLbl="node1" presStyleIdx="0" presStyleCnt="7" custScaleX="117227" custScaleY="109900">
        <dgm:presLayoutVars>
          <dgm:bulletEnabled val="1"/>
        </dgm:presLayoutVars>
      </dgm:prSet>
      <dgm:spPr/>
    </dgm:pt>
    <dgm:pt modelId="{4E86E749-8A3F-46B5-BFBA-90F355B593BD}" type="pres">
      <dgm:prSet presAssocID="{B62DF2ED-AD80-44E7-BEC7-716C53CF9C1A}" presName="dummy" presStyleCnt="0"/>
      <dgm:spPr/>
    </dgm:pt>
    <dgm:pt modelId="{DF26F95E-EDEB-40F7-9378-5006922F8447}" type="pres">
      <dgm:prSet presAssocID="{1F55DF4F-8975-4136-9D96-DC4DA222ED7B}" presName="sibTrans" presStyleLbl="sibTrans2D1" presStyleIdx="0" presStyleCnt="7"/>
      <dgm:spPr/>
    </dgm:pt>
    <dgm:pt modelId="{7406D47F-4F84-460C-8810-9D24DFC683A6}" type="pres">
      <dgm:prSet presAssocID="{28422A04-26B4-4B6D-8055-D1B3301E6886}" presName="node" presStyleLbl="node1" presStyleIdx="1" presStyleCnt="7" custScaleX="117227" custScaleY="109900">
        <dgm:presLayoutVars>
          <dgm:bulletEnabled val="1"/>
        </dgm:presLayoutVars>
      </dgm:prSet>
      <dgm:spPr/>
    </dgm:pt>
    <dgm:pt modelId="{E8B2B819-2A1F-4F86-96F0-5D0E47B4D04D}" type="pres">
      <dgm:prSet presAssocID="{28422A04-26B4-4B6D-8055-D1B3301E6886}" presName="dummy" presStyleCnt="0"/>
      <dgm:spPr/>
    </dgm:pt>
    <dgm:pt modelId="{79F84D9D-16DF-403E-9092-6F68BF46E501}" type="pres">
      <dgm:prSet presAssocID="{F5ABBBCF-E991-48CB-B281-28DF27722B83}" presName="sibTrans" presStyleLbl="sibTrans2D1" presStyleIdx="1" presStyleCnt="7"/>
      <dgm:spPr/>
    </dgm:pt>
    <dgm:pt modelId="{04759422-4144-40E7-9F63-9AEC5B93EA2C}" type="pres">
      <dgm:prSet presAssocID="{FD1E7955-13A2-4A56-9BA2-BD37FA232DA3}" presName="node" presStyleLbl="node1" presStyleIdx="2" presStyleCnt="7" custScaleX="117227" custScaleY="109900">
        <dgm:presLayoutVars>
          <dgm:bulletEnabled val="1"/>
        </dgm:presLayoutVars>
      </dgm:prSet>
      <dgm:spPr/>
    </dgm:pt>
    <dgm:pt modelId="{A3DBCF12-2837-4340-87B5-4D7677405503}" type="pres">
      <dgm:prSet presAssocID="{FD1E7955-13A2-4A56-9BA2-BD37FA232DA3}" presName="dummy" presStyleCnt="0"/>
      <dgm:spPr/>
    </dgm:pt>
    <dgm:pt modelId="{B2E4EA6B-3FBB-46CE-8CC9-3E84F7C01C45}" type="pres">
      <dgm:prSet presAssocID="{C93ACCFE-9C9C-47AC-A9E1-EF1F97E66134}" presName="sibTrans" presStyleLbl="sibTrans2D1" presStyleIdx="2" presStyleCnt="7"/>
      <dgm:spPr/>
    </dgm:pt>
    <dgm:pt modelId="{404AA1F8-F5F9-4024-B36C-C2598CBF9FCA}" type="pres">
      <dgm:prSet presAssocID="{78D7BE8D-5151-425D-82D3-C7E72EC53008}" presName="node" presStyleLbl="node1" presStyleIdx="3" presStyleCnt="7" custScaleX="117227" custScaleY="109900">
        <dgm:presLayoutVars>
          <dgm:bulletEnabled val="1"/>
        </dgm:presLayoutVars>
      </dgm:prSet>
      <dgm:spPr/>
    </dgm:pt>
    <dgm:pt modelId="{B48F6E4D-95CD-49B0-8436-642D2C25C750}" type="pres">
      <dgm:prSet presAssocID="{78D7BE8D-5151-425D-82D3-C7E72EC53008}" presName="dummy" presStyleCnt="0"/>
      <dgm:spPr/>
    </dgm:pt>
    <dgm:pt modelId="{63F3EFFC-EEE0-40DD-8311-E243877F6BB9}" type="pres">
      <dgm:prSet presAssocID="{0CB411A2-17E8-4D93-89A9-86F8820C65E9}" presName="sibTrans" presStyleLbl="sibTrans2D1" presStyleIdx="3" presStyleCnt="7"/>
      <dgm:spPr/>
    </dgm:pt>
    <dgm:pt modelId="{286B8BCC-6E54-4420-A4D6-8AC52DA9B231}" type="pres">
      <dgm:prSet presAssocID="{3CBDCAC9-877E-4CFB-831D-DE14380AD6BA}" presName="node" presStyleLbl="node1" presStyleIdx="4" presStyleCnt="7" custScaleX="117227" custScaleY="109900">
        <dgm:presLayoutVars>
          <dgm:bulletEnabled val="1"/>
        </dgm:presLayoutVars>
      </dgm:prSet>
      <dgm:spPr/>
    </dgm:pt>
    <dgm:pt modelId="{905E2A48-DAA6-4CB0-83B5-09653C6FDBBE}" type="pres">
      <dgm:prSet presAssocID="{3CBDCAC9-877E-4CFB-831D-DE14380AD6BA}" presName="dummy" presStyleCnt="0"/>
      <dgm:spPr/>
    </dgm:pt>
    <dgm:pt modelId="{B86517D6-1EA6-4421-A781-CA7E3AD9D49A}" type="pres">
      <dgm:prSet presAssocID="{651FF368-0AE6-4B04-8125-D7261A0993CC}" presName="sibTrans" presStyleLbl="sibTrans2D1" presStyleIdx="4" presStyleCnt="7"/>
      <dgm:spPr/>
    </dgm:pt>
    <dgm:pt modelId="{A0475E55-3659-4A53-A2D2-DECF7C3B53EE}" type="pres">
      <dgm:prSet presAssocID="{8FAAFA0B-5271-4C0C-A1A8-26031F3379AD}" presName="node" presStyleLbl="node1" presStyleIdx="5" presStyleCnt="7" custScaleX="117227" custScaleY="109900">
        <dgm:presLayoutVars>
          <dgm:bulletEnabled val="1"/>
        </dgm:presLayoutVars>
      </dgm:prSet>
      <dgm:spPr/>
    </dgm:pt>
    <dgm:pt modelId="{666A20D6-FE3F-4CFD-927B-D8AE4C6765DB}" type="pres">
      <dgm:prSet presAssocID="{8FAAFA0B-5271-4C0C-A1A8-26031F3379AD}" presName="dummy" presStyleCnt="0"/>
      <dgm:spPr/>
    </dgm:pt>
    <dgm:pt modelId="{3BEF6AF1-66F8-4C44-9B0E-101FE358CDA4}" type="pres">
      <dgm:prSet presAssocID="{CA077AFE-9122-4351-847E-B41CA42679BE}" presName="sibTrans" presStyleLbl="sibTrans2D1" presStyleIdx="5" presStyleCnt="7"/>
      <dgm:spPr/>
    </dgm:pt>
    <dgm:pt modelId="{CCEC19E7-4E27-450A-8464-12747B08B48F}" type="pres">
      <dgm:prSet presAssocID="{6C79BED0-CDCF-4770-86D8-D9A52C06F0C6}" presName="node" presStyleLbl="node1" presStyleIdx="6" presStyleCnt="7" custScaleX="117227" custScaleY="109900">
        <dgm:presLayoutVars>
          <dgm:bulletEnabled val="1"/>
        </dgm:presLayoutVars>
      </dgm:prSet>
      <dgm:spPr/>
    </dgm:pt>
    <dgm:pt modelId="{3EF3DA99-C6D2-4700-AAC2-667FD24ADF09}" type="pres">
      <dgm:prSet presAssocID="{6C79BED0-CDCF-4770-86D8-D9A52C06F0C6}" presName="dummy" presStyleCnt="0"/>
      <dgm:spPr/>
    </dgm:pt>
    <dgm:pt modelId="{9C295741-1699-4F31-A0F6-B8A57548DF2D}" type="pres">
      <dgm:prSet presAssocID="{51CD0B25-B573-4EAB-9B10-056E442C73D4}" presName="sibTrans" presStyleLbl="sibTrans2D1" presStyleIdx="6" presStyleCnt="7"/>
      <dgm:spPr/>
    </dgm:pt>
  </dgm:ptLst>
  <dgm:cxnLst>
    <dgm:cxn modelId="{B65AD006-7B29-4CA0-BEC6-E4711EB3290D}" srcId="{0F463ADB-B561-45D4-8226-EF5FC93B3226}" destId="{78D7BE8D-5151-425D-82D3-C7E72EC53008}" srcOrd="3" destOrd="0" parTransId="{500F117F-7B0C-41A4-9007-4E85147C783E}" sibTransId="{0CB411A2-17E8-4D93-89A9-86F8820C65E9}"/>
    <dgm:cxn modelId="{E8CA3707-ECF8-4FC5-B650-31411EBBDF87}" type="presOf" srcId="{AC121640-EBF5-443E-B7F1-8D5116F731EF}" destId="{ECC546FD-E024-4EC7-9CEE-75B0FD8D6ACA}" srcOrd="0" destOrd="0" presId="urn:microsoft.com/office/officeart/2005/8/layout/radial6"/>
    <dgm:cxn modelId="{AE815507-2B95-4067-BBAB-D5E94595B1CF}" srcId="{0F463ADB-B561-45D4-8226-EF5FC93B3226}" destId="{3CBDCAC9-877E-4CFB-831D-DE14380AD6BA}" srcOrd="4" destOrd="0" parTransId="{A16289F2-3C94-4A8E-9546-BB3166833514}" sibTransId="{651FF368-0AE6-4B04-8125-D7261A0993CC}"/>
    <dgm:cxn modelId="{64932B13-B64D-4F2B-A8F7-D76914BD79B8}" srcId="{0F463ADB-B561-45D4-8226-EF5FC93B3226}" destId="{FD1E7955-13A2-4A56-9BA2-BD37FA232DA3}" srcOrd="2" destOrd="0" parTransId="{1671BA19-2264-46A8-8B8C-51CBCEC6E935}" sibTransId="{C93ACCFE-9C9C-47AC-A9E1-EF1F97E66134}"/>
    <dgm:cxn modelId="{A050F516-C967-43E7-BF38-6DE05D45CC97}" type="presOf" srcId="{CA077AFE-9122-4351-847E-B41CA42679BE}" destId="{3BEF6AF1-66F8-4C44-9B0E-101FE358CDA4}" srcOrd="0" destOrd="0" presId="urn:microsoft.com/office/officeart/2005/8/layout/radial6"/>
    <dgm:cxn modelId="{9C1B5217-DEAA-4BE9-858B-6ED17BEBDF41}" type="presOf" srcId="{F5ABBBCF-E991-48CB-B281-28DF27722B83}" destId="{79F84D9D-16DF-403E-9092-6F68BF46E501}" srcOrd="0" destOrd="0" presId="urn:microsoft.com/office/officeart/2005/8/layout/radial6"/>
    <dgm:cxn modelId="{337CBA17-3A08-408E-A319-68078A26C8B8}" srcId="{0F463ADB-B561-45D4-8226-EF5FC93B3226}" destId="{28422A04-26B4-4B6D-8055-D1B3301E6886}" srcOrd="1" destOrd="0" parTransId="{6CAA6B75-8B5B-4BAC-8C14-7FAEFF4E940C}" sibTransId="{F5ABBBCF-E991-48CB-B281-28DF27722B83}"/>
    <dgm:cxn modelId="{99E9ED19-D0D8-4FDB-8573-B68C46834D01}" type="presOf" srcId="{0CB411A2-17E8-4D93-89A9-86F8820C65E9}" destId="{63F3EFFC-EEE0-40DD-8311-E243877F6BB9}" srcOrd="0" destOrd="0" presId="urn:microsoft.com/office/officeart/2005/8/layout/radial6"/>
    <dgm:cxn modelId="{0410E121-2F1F-46FE-A3F2-1E581ADF2623}" type="presOf" srcId="{51CD0B25-B573-4EAB-9B10-056E442C73D4}" destId="{9C295741-1699-4F31-A0F6-B8A57548DF2D}" srcOrd="0" destOrd="0" presId="urn:microsoft.com/office/officeart/2005/8/layout/radial6"/>
    <dgm:cxn modelId="{9787E525-C8FA-4180-922A-4067CA9073B7}" type="presOf" srcId="{1F55DF4F-8975-4136-9D96-DC4DA222ED7B}" destId="{DF26F95E-EDEB-40F7-9378-5006922F8447}" srcOrd="0" destOrd="0" presId="urn:microsoft.com/office/officeart/2005/8/layout/radial6"/>
    <dgm:cxn modelId="{2E84BE66-1F70-48A8-980C-F0F471176058}" type="presOf" srcId="{8FAAFA0B-5271-4C0C-A1A8-26031F3379AD}" destId="{A0475E55-3659-4A53-A2D2-DECF7C3B53EE}" srcOrd="0" destOrd="0" presId="urn:microsoft.com/office/officeart/2005/8/layout/radial6"/>
    <dgm:cxn modelId="{7A85F46F-8630-42DC-A35C-C294274BC80A}" type="presOf" srcId="{C93ACCFE-9C9C-47AC-A9E1-EF1F97E66134}" destId="{B2E4EA6B-3FBB-46CE-8CC9-3E84F7C01C45}" srcOrd="0" destOrd="0" presId="urn:microsoft.com/office/officeart/2005/8/layout/radial6"/>
    <dgm:cxn modelId="{7B5D9071-92EA-4961-B70C-01E8161C90F3}" type="presOf" srcId="{FD1E7955-13A2-4A56-9BA2-BD37FA232DA3}" destId="{04759422-4144-40E7-9F63-9AEC5B93EA2C}" srcOrd="0" destOrd="0" presId="urn:microsoft.com/office/officeart/2005/8/layout/radial6"/>
    <dgm:cxn modelId="{6B412B7C-CFB0-4AA4-9AF4-9048360BE9E1}" type="presOf" srcId="{651FF368-0AE6-4B04-8125-D7261A0993CC}" destId="{B86517D6-1EA6-4421-A781-CA7E3AD9D49A}" srcOrd="0" destOrd="0" presId="urn:microsoft.com/office/officeart/2005/8/layout/radial6"/>
    <dgm:cxn modelId="{70593B7E-2B9B-4B3C-96CB-B7ED6C39C84F}" type="presOf" srcId="{6C79BED0-CDCF-4770-86D8-D9A52C06F0C6}" destId="{CCEC19E7-4E27-450A-8464-12747B08B48F}" srcOrd="0" destOrd="0" presId="urn:microsoft.com/office/officeart/2005/8/layout/radial6"/>
    <dgm:cxn modelId="{140C5D92-EEAB-47F7-8F6F-A0EBF61B97C6}" type="presOf" srcId="{28422A04-26B4-4B6D-8055-D1B3301E6886}" destId="{7406D47F-4F84-460C-8810-9D24DFC683A6}" srcOrd="0" destOrd="0" presId="urn:microsoft.com/office/officeart/2005/8/layout/radial6"/>
    <dgm:cxn modelId="{B6C021A8-82FA-40D5-ACFF-B1272E270104}" type="presOf" srcId="{3CBDCAC9-877E-4CFB-831D-DE14380AD6BA}" destId="{286B8BCC-6E54-4420-A4D6-8AC52DA9B231}" srcOrd="0" destOrd="0" presId="urn:microsoft.com/office/officeart/2005/8/layout/radial6"/>
    <dgm:cxn modelId="{615672C0-C940-4A35-8D72-F80A92DD8C8C}" srcId="{AC121640-EBF5-443E-B7F1-8D5116F731EF}" destId="{0F463ADB-B561-45D4-8226-EF5FC93B3226}" srcOrd="0" destOrd="0" parTransId="{1EE823C2-0F12-4DFA-8521-FC92556CCDAA}" sibTransId="{912B9228-A4FE-4BCE-95E2-19311B111A80}"/>
    <dgm:cxn modelId="{42D061CC-784D-4103-9403-0E092B599AE3}" srcId="{0F463ADB-B561-45D4-8226-EF5FC93B3226}" destId="{6C79BED0-CDCF-4770-86D8-D9A52C06F0C6}" srcOrd="6" destOrd="0" parTransId="{189A0F9E-4FA4-4CA4-B47A-03A34B08F5AF}" sibTransId="{51CD0B25-B573-4EAB-9B10-056E442C73D4}"/>
    <dgm:cxn modelId="{A98C55CC-0390-4EFD-9CA2-594139AFEC8E}" type="presOf" srcId="{78D7BE8D-5151-425D-82D3-C7E72EC53008}" destId="{404AA1F8-F5F9-4024-B36C-C2598CBF9FCA}" srcOrd="0" destOrd="0" presId="urn:microsoft.com/office/officeart/2005/8/layout/radial6"/>
    <dgm:cxn modelId="{6F8BB0CC-674B-4D66-8A75-6BB191429143}" srcId="{0F463ADB-B561-45D4-8226-EF5FC93B3226}" destId="{8FAAFA0B-5271-4C0C-A1A8-26031F3379AD}" srcOrd="5" destOrd="0" parTransId="{4DA431E8-9821-45E3-B020-86ECFDFCA040}" sibTransId="{CA077AFE-9122-4351-847E-B41CA42679BE}"/>
    <dgm:cxn modelId="{0FD09BD7-05EA-44CB-9A1D-15E1B8B0199D}" srcId="{0F463ADB-B561-45D4-8226-EF5FC93B3226}" destId="{B62DF2ED-AD80-44E7-BEC7-716C53CF9C1A}" srcOrd="0" destOrd="0" parTransId="{8CB5805C-4DE9-4115-B60A-87036E360DE6}" sibTransId="{1F55DF4F-8975-4136-9D96-DC4DA222ED7B}"/>
    <dgm:cxn modelId="{412EF4DA-DD3D-41A0-9E9F-7F56D0C58CB0}" type="presOf" srcId="{0F463ADB-B561-45D4-8226-EF5FC93B3226}" destId="{9C30F840-694A-436E-B9C9-2C57A95194FA}" srcOrd="0" destOrd="0" presId="urn:microsoft.com/office/officeart/2005/8/layout/radial6"/>
    <dgm:cxn modelId="{0D3A73FE-2AEB-43F6-BC56-C4EECC74A8A4}" type="presOf" srcId="{B62DF2ED-AD80-44E7-BEC7-716C53CF9C1A}" destId="{D9829672-2275-4AB2-9EDA-3BA217323F37}" srcOrd="0" destOrd="0" presId="urn:microsoft.com/office/officeart/2005/8/layout/radial6"/>
    <dgm:cxn modelId="{41FCAD48-E6AF-4C5D-A099-BB25F473DDE6}" type="presParOf" srcId="{ECC546FD-E024-4EC7-9CEE-75B0FD8D6ACA}" destId="{9C30F840-694A-436E-B9C9-2C57A95194FA}" srcOrd="0" destOrd="0" presId="urn:microsoft.com/office/officeart/2005/8/layout/radial6"/>
    <dgm:cxn modelId="{8D6F546A-35F6-4CD1-8C40-A8CE9251AD6F}" type="presParOf" srcId="{ECC546FD-E024-4EC7-9CEE-75B0FD8D6ACA}" destId="{D9829672-2275-4AB2-9EDA-3BA217323F37}" srcOrd="1" destOrd="0" presId="urn:microsoft.com/office/officeart/2005/8/layout/radial6"/>
    <dgm:cxn modelId="{CD74A77B-B49F-4129-BC4B-0B5988C03C79}" type="presParOf" srcId="{ECC546FD-E024-4EC7-9CEE-75B0FD8D6ACA}" destId="{4E86E749-8A3F-46B5-BFBA-90F355B593BD}" srcOrd="2" destOrd="0" presId="urn:microsoft.com/office/officeart/2005/8/layout/radial6"/>
    <dgm:cxn modelId="{F221F0DA-6966-4A21-8D73-D1276F652019}" type="presParOf" srcId="{ECC546FD-E024-4EC7-9CEE-75B0FD8D6ACA}" destId="{DF26F95E-EDEB-40F7-9378-5006922F8447}" srcOrd="3" destOrd="0" presId="urn:microsoft.com/office/officeart/2005/8/layout/radial6"/>
    <dgm:cxn modelId="{D34AC256-B023-40B6-B7F8-9414CEC2A976}" type="presParOf" srcId="{ECC546FD-E024-4EC7-9CEE-75B0FD8D6ACA}" destId="{7406D47F-4F84-460C-8810-9D24DFC683A6}" srcOrd="4" destOrd="0" presId="urn:microsoft.com/office/officeart/2005/8/layout/radial6"/>
    <dgm:cxn modelId="{5152C1FA-DD78-4F45-B099-05C4D6DDE759}" type="presParOf" srcId="{ECC546FD-E024-4EC7-9CEE-75B0FD8D6ACA}" destId="{E8B2B819-2A1F-4F86-96F0-5D0E47B4D04D}" srcOrd="5" destOrd="0" presId="urn:microsoft.com/office/officeart/2005/8/layout/radial6"/>
    <dgm:cxn modelId="{1AA1DE4E-635B-47F0-86B7-3AB8F7998F3E}" type="presParOf" srcId="{ECC546FD-E024-4EC7-9CEE-75B0FD8D6ACA}" destId="{79F84D9D-16DF-403E-9092-6F68BF46E501}" srcOrd="6" destOrd="0" presId="urn:microsoft.com/office/officeart/2005/8/layout/radial6"/>
    <dgm:cxn modelId="{267181BC-0563-47CA-9E49-50990F21BADE}" type="presParOf" srcId="{ECC546FD-E024-4EC7-9CEE-75B0FD8D6ACA}" destId="{04759422-4144-40E7-9F63-9AEC5B93EA2C}" srcOrd="7" destOrd="0" presId="urn:microsoft.com/office/officeart/2005/8/layout/radial6"/>
    <dgm:cxn modelId="{A664AAD3-1DAA-421A-A536-58E7A841879F}" type="presParOf" srcId="{ECC546FD-E024-4EC7-9CEE-75B0FD8D6ACA}" destId="{A3DBCF12-2837-4340-87B5-4D7677405503}" srcOrd="8" destOrd="0" presId="urn:microsoft.com/office/officeart/2005/8/layout/radial6"/>
    <dgm:cxn modelId="{16B77C1D-A1C8-413E-BE54-AF457B8E9483}" type="presParOf" srcId="{ECC546FD-E024-4EC7-9CEE-75B0FD8D6ACA}" destId="{B2E4EA6B-3FBB-46CE-8CC9-3E84F7C01C45}" srcOrd="9" destOrd="0" presId="urn:microsoft.com/office/officeart/2005/8/layout/radial6"/>
    <dgm:cxn modelId="{62C32074-B4D0-48D7-9630-48B8444BED25}" type="presParOf" srcId="{ECC546FD-E024-4EC7-9CEE-75B0FD8D6ACA}" destId="{404AA1F8-F5F9-4024-B36C-C2598CBF9FCA}" srcOrd="10" destOrd="0" presId="urn:microsoft.com/office/officeart/2005/8/layout/radial6"/>
    <dgm:cxn modelId="{8079ABF0-DB99-4AE7-89A3-DA075A48D436}" type="presParOf" srcId="{ECC546FD-E024-4EC7-9CEE-75B0FD8D6ACA}" destId="{B48F6E4D-95CD-49B0-8436-642D2C25C750}" srcOrd="11" destOrd="0" presId="urn:microsoft.com/office/officeart/2005/8/layout/radial6"/>
    <dgm:cxn modelId="{DC0983A6-30FA-40DC-9B9D-1AED6A6F4374}" type="presParOf" srcId="{ECC546FD-E024-4EC7-9CEE-75B0FD8D6ACA}" destId="{63F3EFFC-EEE0-40DD-8311-E243877F6BB9}" srcOrd="12" destOrd="0" presId="urn:microsoft.com/office/officeart/2005/8/layout/radial6"/>
    <dgm:cxn modelId="{6808398F-229C-427C-9223-3F0F91DE7023}" type="presParOf" srcId="{ECC546FD-E024-4EC7-9CEE-75B0FD8D6ACA}" destId="{286B8BCC-6E54-4420-A4D6-8AC52DA9B231}" srcOrd="13" destOrd="0" presId="urn:microsoft.com/office/officeart/2005/8/layout/radial6"/>
    <dgm:cxn modelId="{64E12300-A798-4955-A232-AC608EE4BCC2}" type="presParOf" srcId="{ECC546FD-E024-4EC7-9CEE-75B0FD8D6ACA}" destId="{905E2A48-DAA6-4CB0-83B5-09653C6FDBBE}" srcOrd="14" destOrd="0" presId="urn:microsoft.com/office/officeart/2005/8/layout/radial6"/>
    <dgm:cxn modelId="{AC13CF66-7C57-4047-AF23-1437DB0B5ABE}" type="presParOf" srcId="{ECC546FD-E024-4EC7-9CEE-75B0FD8D6ACA}" destId="{B86517D6-1EA6-4421-A781-CA7E3AD9D49A}" srcOrd="15" destOrd="0" presId="urn:microsoft.com/office/officeart/2005/8/layout/radial6"/>
    <dgm:cxn modelId="{5DE9969F-2AC4-4C5D-A6C5-1343D742F942}" type="presParOf" srcId="{ECC546FD-E024-4EC7-9CEE-75B0FD8D6ACA}" destId="{A0475E55-3659-4A53-A2D2-DECF7C3B53EE}" srcOrd="16" destOrd="0" presId="urn:microsoft.com/office/officeart/2005/8/layout/radial6"/>
    <dgm:cxn modelId="{1AF72714-873F-4998-8EA8-A83B95951144}" type="presParOf" srcId="{ECC546FD-E024-4EC7-9CEE-75B0FD8D6ACA}" destId="{666A20D6-FE3F-4CFD-927B-D8AE4C6765DB}" srcOrd="17" destOrd="0" presId="urn:microsoft.com/office/officeart/2005/8/layout/radial6"/>
    <dgm:cxn modelId="{949017AC-2467-4589-89E9-C0E0B5F4C281}" type="presParOf" srcId="{ECC546FD-E024-4EC7-9CEE-75B0FD8D6ACA}" destId="{3BEF6AF1-66F8-4C44-9B0E-101FE358CDA4}" srcOrd="18" destOrd="0" presId="urn:microsoft.com/office/officeart/2005/8/layout/radial6"/>
    <dgm:cxn modelId="{2B896C40-149E-4B7D-BA60-A36C04FF742D}" type="presParOf" srcId="{ECC546FD-E024-4EC7-9CEE-75B0FD8D6ACA}" destId="{CCEC19E7-4E27-450A-8464-12747B08B48F}" srcOrd="19" destOrd="0" presId="urn:microsoft.com/office/officeart/2005/8/layout/radial6"/>
    <dgm:cxn modelId="{21543248-2CD9-4164-BEA8-DFFECB051001}" type="presParOf" srcId="{ECC546FD-E024-4EC7-9CEE-75B0FD8D6ACA}" destId="{3EF3DA99-C6D2-4700-AAC2-667FD24ADF09}" srcOrd="20" destOrd="0" presId="urn:microsoft.com/office/officeart/2005/8/layout/radial6"/>
    <dgm:cxn modelId="{C8342436-C566-4AE0-AD62-DC660DAF72FD}" type="presParOf" srcId="{ECC546FD-E024-4EC7-9CEE-75B0FD8D6ACA}" destId="{9C295741-1699-4F31-A0F6-B8A57548DF2D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25CB5C-81AD-43A4-837D-8AD9C817EFAC}">
      <dsp:nvSpPr>
        <dsp:cNvPr id="0" name=""/>
        <dsp:cNvSpPr/>
      </dsp:nvSpPr>
      <dsp:spPr>
        <a:xfrm>
          <a:off x="-6136634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EE6009-1B47-40CF-931F-C5190618A434}">
      <dsp:nvSpPr>
        <dsp:cNvPr id="0" name=""/>
        <dsp:cNvSpPr/>
      </dsp:nvSpPr>
      <dsp:spPr>
        <a:xfrm>
          <a:off x="500064" y="338558"/>
          <a:ext cx="75417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s-UY" sz="1400" b="1" kern="1200" dirty="0"/>
            <a:t>El </a:t>
          </a:r>
          <a:r>
            <a:rPr kumimoji="1" lang="es-UY" sz="1400" b="1" kern="1200" dirty="0" err="1"/>
            <a:t>monotibuto</a:t>
          </a:r>
          <a:r>
            <a:rPr kumimoji="1" lang="es-UY" sz="1400" b="1" kern="1200" dirty="0"/>
            <a:t> es un régimen de recaudación simplificado, que beneficia las actividades empresariales de reducida dimensión económica.</a:t>
          </a:r>
          <a:endParaRPr lang="es-UY" sz="1400" kern="1200" dirty="0"/>
        </a:p>
      </dsp:txBody>
      <dsp:txXfrm>
        <a:off x="500064" y="338558"/>
        <a:ext cx="7541700" cy="677550"/>
      </dsp:txXfrm>
    </dsp:sp>
    <dsp:sp modelId="{0B2C12E1-C3C2-4A36-8416-48530BEBC630}">
      <dsp:nvSpPr>
        <dsp:cNvPr id="0" name=""/>
        <dsp:cNvSpPr/>
      </dsp:nvSpPr>
      <dsp:spPr>
        <a:xfrm>
          <a:off x="76596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A42384-D2CA-43FF-B7F7-0DD59EA4C027}">
      <dsp:nvSpPr>
        <dsp:cNvPr id="0" name=""/>
        <dsp:cNvSpPr/>
      </dsp:nvSpPr>
      <dsp:spPr>
        <a:xfrm>
          <a:off x="985577" y="1354558"/>
          <a:ext cx="70561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s-UY" sz="1400" b="1" kern="1200" dirty="0"/>
            <a:t>Unifica en un único tributo, recaudado por BPS, las contribuciones especiales de seguridad social así como la totalidad de impuestos nacionales vigentes</a:t>
          </a:r>
          <a:endParaRPr lang="es-UY" sz="1400" kern="1200" dirty="0"/>
        </a:p>
      </dsp:txBody>
      <dsp:txXfrm>
        <a:off x="985577" y="1354558"/>
        <a:ext cx="7056187" cy="677550"/>
      </dsp:txXfrm>
    </dsp:sp>
    <dsp:sp modelId="{96573A46-C0F5-4642-ABF7-CA1082F7D441}">
      <dsp:nvSpPr>
        <dsp:cNvPr id="0" name=""/>
        <dsp:cNvSpPr/>
      </dsp:nvSpPr>
      <dsp:spPr>
        <a:xfrm>
          <a:off x="562108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26DB5E-083A-473E-BDA9-0D01379E5AEF}">
      <dsp:nvSpPr>
        <dsp:cNvPr id="0" name=""/>
        <dsp:cNvSpPr/>
      </dsp:nvSpPr>
      <dsp:spPr>
        <a:xfrm>
          <a:off x="1115285" y="2304256"/>
          <a:ext cx="6945785" cy="8101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5560" rIns="35560" bIns="3556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s-UY" sz="1400" b="1" kern="1200" dirty="0"/>
            <a:t>Los emprendedores que se registran bajo este régimen realizan los aportes de forma gradual los primeros 3 años y adquieren el derecho a los beneficios del sistema de seguridad social en forma automática (mismos beneficios que para trabajadores asalariados excepto subsidio por desempleo).</a:t>
          </a:r>
          <a:endParaRPr lang="es-UY" sz="1400" kern="1200" dirty="0"/>
        </a:p>
      </dsp:txBody>
      <dsp:txXfrm>
        <a:off x="1115285" y="2304256"/>
        <a:ext cx="6945785" cy="810153"/>
      </dsp:txXfrm>
    </dsp:sp>
    <dsp:sp modelId="{FEA3CBE9-8640-425D-A758-2B1D4B17A8B8}">
      <dsp:nvSpPr>
        <dsp:cNvPr id="0" name=""/>
        <dsp:cNvSpPr/>
      </dsp:nvSpPr>
      <dsp:spPr>
        <a:xfrm>
          <a:off x="711121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938246-42D0-4151-B6AD-989B080A8FBF}">
      <dsp:nvSpPr>
        <dsp:cNvPr id="0" name=""/>
        <dsp:cNvSpPr/>
      </dsp:nvSpPr>
      <dsp:spPr>
        <a:xfrm>
          <a:off x="985577" y="3386558"/>
          <a:ext cx="70561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5560" rIns="35560" bIns="3556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s-UY" sz="1400" b="1" kern="1200" dirty="0"/>
            <a:t>Los costos de afiliación del régimen de monotributo son sensiblemente menores al de empresas del régimen general, con opción de afiliación al sistema de salud para el trabajador y su familia.</a:t>
          </a:r>
          <a:endParaRPr lang="es-UY" sz="1400" b="1" kern="1200" dirty="0"/>
        </a:p>
      </dsp:txBody>
      <dsp:txXfrm>
        <a:off x="985577" y="3386558"/>
        <a:ext cx="7056187" cy="677550"/>
      </dsp:txXfrm>
    </dsp:sp>
    <dsp:sp modelId="{480AF1F3-14FD-4B08-837C-B1B3E6385558}">
      <dsp:nvSpPr>
        <dsp:cNvPr id="0" name=""/>
        <dsp:cNvSpPr/>
      </dsp:nvSpPr>
      <dsp:spPr>
        <a:xfrm>
          <a:off x="562108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A2FAF8-7417-4446-B48F-A80E4D036288}">
      <dsp:nvSpPr>
        <dsp:cNvPr id="0" name=""/>
        <dsp:cNvSpPr/>
      </dsp:nvSpPr>
      <dsp:spPr>
        <a:xfrm>
          <a:off x="576613" y="4392490"/>
          <a:ext cx="75417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5560" rIns="35560" bIns="3556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400" b="1" kern="1200" dirty="0"/>
            <a:t>Se inactiva con 2 meses de no pago, pudiendo reactivar en cualquier momento abonando solo esa deuda</a:t>
          </a:r>
        </a:p>
      </dsp:txBody>
      <dsp:txXfrm>
        <a:off x="576613" y="4392490"/>
        <a:ext cx="7541700" cy="677550"/>
      </dsp:txXfrm>
    </dsp:sp>
    <dsp:sp modelId="{8E818E94-3603-4207-8BE1-4864537DD330}">
      <dsp:nvSpPr>
        <dsp:cNvPr id="0" name=""/>
        <dsp:cNvSpPr/>
      </dsp:nvSpPr>
      <dsp:spPr>
        <a:xfrm>
          <a:off x="76596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2ABD1-5FB4-4D31-8150-CF76D7B2D089}">
      <dsp:nvSpPr>
        <dsp:cNvPr id="0" name=""/>
        <dsp:cNvSpPr/>
      </dsp:nvSpPr>
      <dsp:spPr>
        <a:xfrm>
          <a:off x="904077" y="308134"/>
          <a:ext cx="4356171" cy="13613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Activos</a:t>
          </a:r>
          <a:endParaRPr lang="es-UY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No superiores a $ 979.614 (valor 2026) </a:t>
          </a:r>
          <a:endParaRPr lang="es-UY" sz="1600" b="1" kern="1200" dirty="0">
            <a:solidFill>
              <a:schemeClr val="tx1"/>
            </a:solidFill>
          </a:endParaRPr>
        </a:p>
      </dsp:txBody>
      <dsp:txXfrm>
        <a:off x="904077" y="308134"/>
        <a:ext cx="4356171" cy="1361303"/>
      </dsp:txXfrm>
    </dsp:sp>
    <dsp:sp modelId="{33A9F27C-664C-41FD-9D1D-FD14AA506494}">
      <dsp:nvSpPr>
        <dsp:cNvPr id="0" name=""/>
        <dsp:cNvSpPr/>
      </dsp:nvSpPr>
      <dsp:spPr>
        <a:xfrm>
          <a:off x="394987" y="111501"/>
          <a:ext cx="952912" cy="142936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3000" r="-9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2FA5BAB-A5D0-4AEE-B29F-9BC8C1500980}">
      <dsp:nvSpPr>
        <dsp:cNvPr id="0" name=""/>
        <dsp:cNvSpPr/>
      </dsp:nvSpPr>
      <dsp:spPr>
        <a:xfrm>
          <a:off x="5576034" y="1119"/>
          <a:ext cx="4545229" cy="15048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8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Local</a:t>
          </a:r>
          <a:endParaRPr lang="es-UY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 dirty="0">
              <a:ea typeface="Tahoma" pitchFamily="34" charset="0"/>
              <a:cs typeface="Tahoma" pitchFamily="34" charset="0"/>
            </a:rPr>
            <a:t>Único puesto o local simultáneo, menor a 15 m2</a:t>
          </a:r>
          <a:endParaRPr lang="es-UY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600" b="1" kern="1200" dirty="0"/>
            <a:t>Embarcación hasta 4 Toneladas de Registro Bruto</a:t>
          </a:r>
        </a:p>
      </dsp:txBody>
      <dsp:txXfrm>
        <a:off x="5576034" y="1119"/>
        <a:ext cx="4545229" cy="1504839"/>
      </dsp:txXfrm>
    </dsp:sp>
    <dsp:sp modelId="{DA9B1060-1F04-482A-921F-50E618E81E53}">
      <dsp:nvSpPr>
        <dsp:cNvPr id="0" name=""/>
        <dsp:cNvSpPr/>
      </dsp:nvSpPr>
      <dsp:spPr>
        <a:xfrm>
          <a:off x="5489055" y="75617"/>
          <a:ext cx="952912" cy="142936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852415B-38B2-403F-8A3D-EC68DFA5433D}">
      <dsp:nvSpPr>
        <dsp:cNvPr id="0" name=""/>
        <dsp:cNvSpPr/>
      </dsp:nvSpPr>
      <dsp:spPr>
        <a:xfrm>
          <a:off x="951342" y="1929813"/>
          <a:ext cx="4356171" cy="161717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16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Integrantes</a:t>
          </a:r>
          <a:endParaRPr lang="es-UY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>
              <a:ea typeface="Tahoma" pitchFamily="34" charset="0"/>
              <a:cs typeface="Tahoma" pitchFamily="34" charset="0"/>
            </a:rPr>
            <a:t>Unipersonal con o sin cónyuge o concubino colaborador</a:t>
          </a:r>
          <a:endParaRPr lang="es-UY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>
              <a:ea typeface="Tahoma" pitchFamily="34" charset="0"/>
              <a:cs typeface="Tahoma" pitchFamily="34" charset="0"/>
            </a:rPr>
            <a:t>Sociedad de Hecho – máximo 2 socios o 3 si son familiares</a:t>
          </a:r>
          <a:endParaRPr lang="es-UY" sz="1600" b="1" kern="1200" dirty="0"/>
        </a:p>
      </dsp:txBody>
      <dsp:txXfrm>
        <a:off x="951342" y="1929813"/>
        <a:ext cx="4356171" cy="1617174"/>
      </dsp:txXfrm>
    </dsp:sp>
    <dsp:sp modelId="{D2BCF698-247D-4AC4-A1BA-0FDECEFF3EFB}">
      <dsp:nvSpPr>
        <dsp:cNvPr id="0" name=""/>
        <dsp:cNvSpPr/>
      </dsp:nvSpPr>
      <dsp:spPr>
        <a:xfrm>
          <a:off x="442252" y="1861115"/>
          <a:ext cx="952912" cy="142936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4000" r="-54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F6CA1BC-8BE8-4BF8-BF50-B334F57F8ED3}">
      <dsp:nvSpPr>
        <dsp:cNvPr id="0" name=""/>
        <dsp:cNvSpPr/>
      </dsp:nvSpPr>
      <dsp:spPr>
        <a:xfrm>
          <a:off x="5717827" y="2121715"/>
          <a:ext cx="4356171" cy="13613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4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Actividad patronal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 dirty="0">
              <a:ea typeface="Tahoma" pitchFamily="34" charset="0"/>
              <a:cs typeface="Tahoma" pitchFamily="34" charset="0"/>
            </a:rPr>
            <a:t>Única actividad patronal del titular o socio</a:t>
          </a:r>
          <a:endParaRPr lang="es-UY" sz="1600" kern="1200" dirty="0"/>
        </a:p>
      </dsp:txBody>
      <dsp:txXfrm>
        <a:off x="5717827" y="2121715"/>
        <a:ext cx="4356171" cy="1361303"/>
      </dsp:txXfrm>
    </dsp:sp>
    <dsp:sp modelId="{CE541E5E-C81C-4F62-8F26-B851F97D0E6F}">
      <dsp:nvSpPr>
        <dsp:cNvPr id="0" name=""/>
        <dsp:cNvSpPr/>
      </dsp:nvSpPr>
      <dsp:spPr>
        <a:xfrm>
          <a:off x="5536320" y="1925083"/>
          <a:ext cx="952912" cy="1429368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5E55167-7AC7-40A7-8AB2-78B6C793A18B}">
      <dsp:nvSpPr>
        <dsp:cNvPr id="0" name=""/>
        <dsp:cNvSpPr/>
      </dsp:nvSpPr>
      <dsp:spPr>
        <a:xfrm>
          <a:off x="675342" y="3553302"/>
          <a:ext cx="4726663" cy="162436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32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Ventas anuales</a:t>
          </a:r>
          <a:endParaRPr lang="es-UY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Autónomo- $ 1.175.537</a:t>
          </a:r>
          <a:endParaRPr lang="es-UY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 dirty="0">
              <a:solidFill>
                <a:schemeClr val="tx1"/>
              </a:solidFill>
              <a:ea typeface="Tahoma" pitchFamily="34" charset="0"/>
              <a:cs typeface="Tahoma" pitchFamily="34" charset="0"/>
            </a:rPr>
            <a:t>Asociativo -  $ 1.959.228</a:t>
          </a:r>
          <a:endParaRPr lang="es-UY" sz="1600" b="1" kern="1200" dirty="0">
            <a:solidFill>
              <a:schemeClr val="tx1"/>
            </a:solidFill>
          </a:endParaRPr>
        </a:p>
      </dsp:txBody>
      <dsp:txXfrm>
        <a:off x="675342" y="3553302"/>
        <a:ext cx="4726663" cy="1624361"/>
      </dsp:txXfrm>
    </dsp:sp>
    <dsp:sp modelId="{3B46C1A9-44E9-4876-83F3-E2293546EE12}">
      <dsp:nvSpPr>
        <dsp:cNvPr id="0" name=""/>
        <dsp:cNvSpPr/>
      </dsp:nvSpPr>
      <dsp:spPr>
        <a:xfrm>
          <a:off x="471985" y="3702780"/>
          <a:ext cx="952912" cy="1429368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B9571D1-9C7B-4EC4-8611-D89CE06423A0}">
      <dsp:nvSpPr>
        <dsp:cNvPr id="0" name=""/>
        <dsp:cNvSpPr/>
      </dsp:nvSpPr>
      <dsp:spPr>
        <a:xfrm>
          <a:off x="5812320" y="3965178"/>
          <a:ext cx="4356171" cy="136130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056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400" b="1" kern="1200" dirty="0"/>
            <a:t>Empleados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>
              <a:ea typeface="Tahoma" pitchFamily="34" charset="0"/>
              <a:cs typeface="Tahoma" pitchFamily="34" charset="0"/>
            </a:rPr>
            <a:t>Unipersonal – hasta un dependiente</a:t>
          </a:r>
          <a:endParaRPr lang="es-UY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s-UY" sz="1600" b="1" kern="1200">
              <a:ea typeface="Tahoma" pitchFamily="34" charset="0"/>
              <a:cs typeface="Tahoma" pitchFamily="34" charset="0"/>
            </a:rPr>
            <a:t>Sociedad de Hecho – sin dependientes</a:t>
          </a:r>
          <a:endParaRPr lang="es-UY" sz="1600" b="1" kern="1200" dirty="0"/>
        </a:p>
      </dsp:txBody>
      <dsp:txXfrm>
        <a:off x="5812320" y="3965178"/>
        <a:ext cx="4356171" cy="1361303"/>
      </dsp:txXfrm>
    </dsp:sp>
    <dsp:sp modelId="{5618ACA6-C5DB-4E00-BDFC-B43B0127374F}">
      <dsp:nvSpPr>
        <dsp:cNvPr id="0" name=""/>
        <dsp:cNvSpPr/>
      </dsp:nvSpPr>
      <dsp:spPr>
        <a:xfrm>
          <a:off x="5630812" y="3768545"/>
          <a:ext cx="952912" cy="1429368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295741-1699-4F31-A0F6-B8A57548DF2D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13114286"/>
            <a:gd name="adj2" fmla="val 16200000"/>
            <a:gd name="adj3" fmla="val 3903"/>
          </a:avLst>
        </a:prstGeom>
        <a:solidFill>
          <a:schemeClr val="accent5">
            <a:shade val="90000"/>
            <a:hueOff val="100261"/>
            <a:satOff val="-919"/>
            <a:lumOff val="79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EF6AF1-66F8-4C44-9B0E-101FE358CDA4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10028571"/>
            <a:gd name="adj2" fmla="val 13114286"/>
            <a:gd name="adj3" fmla="val 3903"/>
          </a:avLst>
        </a:prstGeom>
        <a:solidFill>
          <a:schemeClr val="accent5">
            <a:shade val="90000"/>
            <a:hueOff val="200523"/>
            <a:satOff val="-1837"/>
            <a:lumOff val="158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6517D6-1EA6-4421-A781-CA7E3AD9D49A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6942857"/>
            <a:gd name="adj2" fmla="val 10028571"/>
            <a:gd name="adj3" fmla="val 3903"/>
          </a:avLst>
        </a:prstGeom>
        <a:solidFill>
          <a:schemeClr val="accent5">
            <a:shade val="90000"/>
            <a:hueOff val="300784"/>
            <a:satOff val="-2756"/>
            <a:lumOff val="2378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3EFFC-EEE0-40DD-8311-E243877F6BB9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3857143"/>
            <a:gd name="adj2" fmla="val 6942857"/>
            <a:gd name="adj3" fmla="val 3903"/>
          </a:avLst>
        </a:prstGeom>
        <a:solidFill>
          <a:schemeClr val="accent5">
            <a:shade val="90000"/>
            <a:hueOff val="300784"/>
            <a:satOff val="-2756"/>
            <a:lumOff val="2378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E4EA6B-3FBB-46CE-8CC9-3E84F7C01C45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771429"/>
            <a:gd name="adj2" fmla="val 3857143"/>
            <a:gd name="adj3" fmla="val 3903"/>
          </a:avLst>
        </a:prstGeom>
        <a:solidFill>
          <a:schemeClr val="accent5">
            <a:shade val="90000"/>
            <a:hueOff val="200523"/>
            <a:satOff val="-1837"/>
            <a:lumOff val="158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F84D9D-16DF-403E-9092-6F68BF46E501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19285714"/>
            <a:gd name="adj2" fmla="val 771429"/>
            <a:gd name="adj3" fmla="val 3903"/>
          </a:avLst>
        </a:prstGeom>
        <a:solidFill>
          <a:schemeClr val="accent5">
            <a:shade val="90000"/>
            <a:hueOff val="100261"/>
            <a:satOff val="-919"/>
            <a:lumOff val="79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6F95E-EDEB-40F7-9378-5006922F8447}">
      <dsp:nvSpPr>
        <dsp:cNvPr id="0" name=""/>
        <dsp:cNvSpPr/>
      </dsp:nvSpPr>
      <dsp:spPr>
        <a:xfrm>
          <a:off x="2409194" y="608298"/>
          <a:ext cx="4830683" cy="4830683"/>
        </a:xfrm>
        <a:prstGeom prst="blockArc">
          <a:avLst>
            <a:gd name="adj1" fmla="val 16200000"/>
            <a:gd name="adj2" fmla="val 19285714"/>
            <a:gd name="adj3" fmla="val 3903"/>
          </a:avLst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0F840-694A-436E-B9C9-2C57A95194FA}">
      <dsp:nvSpPr>
        <dsp:cNvPr id="0" name=""/>
        <dsp:cNvSpPr/>
      </dsp:nvSpPr>
      <dsp:spPr>
        <a:xfrm>
          <a:off x="3428413" y="1711033"/>
          <a:ext cx="2792245" cy="2625213"/>
        </a:xfrm>
        <a:prstGeom prst="ellipse">
          <a:avLst/>
        </a:prstGeom>
        <a:solidFill>
          <a:schemeClr val="accent5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800" b="1" kern="1200" dirty="0"/>
            <a:t>Prestaciones</a:t>
          </a:r>
        </a:p>
      </dsp:txBody>
      <dsp:txXfrm>
        <a:off x="3837328" y="2095487"/>
        <a:ext cx="1974415" cy="1856305"/>
      </dsp:txXfrm>
    </dsp:sp>
    <dsp:sp modelId="{D9829672-2275-4AB2-9EDA-3BA217323F37}">
      <dsp:nvSpPr>
        <dsp:cNvPr id="0" name=""/>
        <dsp:cNvSpPr/>
      </dsp:nvSpPr>
      <dsp:spPr>
        <a:xfrm>
          <a:off x="4057100" y="-64034"/>
          <a:ext cx="1534870" cy="1438937"/>
        </a:xfrm>
        <a:prstGeom prst="ellipse">
          <a:avLst/>
        </a:prstGeom>
        <a:solidFill>
          <a:srgbClr val="133C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Subsidio por Maternidad</a:t>
          </a:r>
        </a:p>
      </dsp:txBody>
      <dsp:txXfrm>
        <a:off x="4281877" y="146693"/>
        <a:ext cx="1085316" cy="1017483"/>
      </dsp:txXfrm>
    </dsp:sp>
    <dsp:sp modelId="{7406D47F-4F84-460C-8810-9D24DFC683A6}">
      <dsp:nvSpPr>
        <dsp:cNvPr id="0" name=""/>
        <dsp:cNvSpPr/>
      </dsp:nvSpPr>
      <dsp:spPr>
        <a:xfrm>
          <a:off x="5908639" y="827619"/>
          <a:ext cx="1534870" cy="1438937"/>
        </a:xfrm>
        <a:prstGeom prst="ellipse">
          <a:avLst/>
        </a:prstGeom>
        <a:solidFill>
          <a:srgbClr val="133C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Subsidio por Paternidad</a:t>
          </a:r>
        </a:p>
      </dsp:txBody>
      <dsp:txXfrm>
        <a:off x="6133416" y="1038346"/>
        <a:ext cx="1085316" cy="1017483"/>
      </dsp:txXfrm>
    </dsp:sp>
    <dsp:sp modelId="{04759422-4144-40E7-9F63-9AEC5B93EA2C}">
      <dsp:nvSpPr>
        <dsp:cNvPr id="0" name=""/>
        <dsp:cNvSpPr/>
      </dsp:nvSpPr>
      <dsp:spPr>
        <a:xfrm>
          <a:off x="6365931" y="2831147"/>
          <a:ext cx="1534870" cy="1438937"/>
        </a:xfrm>
        <a:prstGeom prst="ellipse">
          <a:avLst/>
        </a:prstGeom>
        <a:solidFill>
          <a:srgbClr val="133C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Subsidio por Enfermedad</a:t>
          </a:r>
        </a:p>
      </dsp:txBody>
      <dsp:txXfrm>
        <a:off x="6590708" y="3041874"/>
        <a:ext cx="1085316" cy="1017483"/>
      </dsp:txXfrm>
    </dsp:sp>
    <dsp:sp modelId="{404AA1F8-F5F9-4024-B36C-C2598CBF9FCA}">
      <dsp:nvSpPr>
        <dsp:cNvPr id="0" name=""/>
        <dsp:cNvSpPr/>
      </dsp:nvSpPr>
      <dsp:spPr>
        <a:xfrm>
          <a:off x="5084626" y="4437852"/>
          <a:ext cx="1534870" cy="1438937"/>
        </a:xfrm>
        <a:prstGeom prst="ellipse">
          <a:avLst/>
        </a:prstGeom>
        <a:solidFill>
          <a:srgbClr val="133C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Lentes y Prótesis</a:t>
          </a:r>
        </a:p>
      </dsp:txBody>
      <dsp:txXfrm>
        <a:off x="5309403" y="4648579"/>
        <a:ext cx="1085316" cy="1017483"/>
      </dsp:txXfrm>
    </dsp:sp>
    <dsp:sp modelId="{286B8BCC-6E54-4420-A4D6-8AC52DA9B231}">
      <dsp:nvSpPr>
        <dsp:cNvPr id="0" name=""/>
        <dsp:cNvSpPr/>
      </dsp:nvSpPr>
      <dsp:spPr>
        <a:xfrm>
          <a:off x="3029574" y="4437852"/>
          <a:ext cx="1534870" cy="1438937"/>
        </a:xfrm>
        <a:prstGeom prst="ellipse">
          <a:avLst/>
        </a:prstGeom>
        <a:solidFill>
          <a:srgbClr val="87BAE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Cobertura médica (*)</a:t>
          </a:r>
        </a:p>
      </dsp:txBody>
      <dsp:txXfrm>
        <a:off x="3254351" y="4648579"/>
        <a:ext cx="1085316" cy="1017483"/>
      </dsp:txXfrm>
    </dsp:sp>
    <dsp:sp modelId="{A0475E55-3659-4A53-A2D2-DECF7C3B53EE}">
      <dsp:nvSpPr>
        <dsp:cNvPr id="0" name=""/>
        <dsp:cNvSpPr/>
      </dsp:nvSpPr>
      <dsp:spPr>
        <a:xfrm>
          <a:off x="1748269" y="2831147"/>
          <a:ext cx="1534870" cy="143893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Jubilaciones</a:t>
          </a:r>
        </a:p>
      </dsp:txBody>
      <dsp:txXfrm>
        <a:off x="1973046" y="3041874"/>
        <a:ext cx="1085316" cy="1017483"/>
      </dsp:txXfrm>
    </dsp:sp>
    <dsp:sp modelId="{CCEC19E7-4E27-450A-8464-12747B08B48F}">
      <dsp:nvSpPr>
        <dsp:cNvPr id="0" name=""/>
        <dsp:cNvSpPr/>
      </dsp:nvSpPr>
      <dsp:spPr>
        <a:xfrm>
          <a:off x="2205562" y="827619"/>
          <a:ext cx="1534870" cy="143893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600" kern="1200" dirty="0"/>
            <a:t>Pensiones</a:t>
          </a:r>
        </a:p>
      </dsp:txBody>
      <dsp:txXfrm>
        <a:off x="2430339" y="1038346"/>
        <a:ext cx="1085316" cy="1017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CD42E-F922-4BEB-B7EA-34A34CBAB21E}" type="datetimeFigureOut">
              <a:rPr lang="es-UY" smtClean="0"/>
              <a:t>20/5/2026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52B4C-BDD8-48F4-A6FA-A021D2B3FDA7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098915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C1E2B-F6E9-4B45-8683-9A1FDC03F07E}" type="datetimeFigureOut">
              <a:rPr lang="es-ES" smtClean="0"/>
              <a:t>20/05/2026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218818-FE4D-47B3-BC6E-A7B9A72E9E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356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8939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3025" y="749300"/>
            <a:ext cx="6651625" cy="3741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2 Marcador de notas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s-UY" altLang="es-UY" dirty="0">
                <a:ea typeface="ＭＳ Ｐゴシック" panose="020B0600070205080204" pitchFamily="34" charset="-128"/>
              </a:rPr>
              <a:t>MODIFICAR COLORES</a:t>
            </a:r>
          </a:p>
        </p:txBody>
      </p:sp>
      <p:sp>
        <p:nvSpPr>
          <p:cNvPr id="819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29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429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429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429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429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4799FFF-2F95-4280-A5CF-A4D63CF65740}" type="slidenum">
              <a:rPr lang="es-ES" altLang="es-UY" smtClean="0"/>
              <a:pPr>
                <a:spcBef>
                  <a:spcPct val="0"/>
                </a:spcBef>
              </a:pPr>
              <a:t>2</a:t>
            </a:fld>
            <a:endParaRPr lang="es-ES" altLang="es-UY"/>
          </a:p>
        </p:txBody>
      </p:sp>
    </p:spTree>
    <p:extLst>
      <p:ext uri="{BB962C8B-B14F-4D97-AF65-F5344CB8AC3E}">
        <p14:creationId xmlns:p14="http://schemas.microsoft.com/office/powerpoint/2010/main" val="1631214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541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UY" dirty="0" err="1"/>
              <a:t>Actualiar</a:t>
            </a:r>
            <a:r>
              <a:rPr lang="es-UY" baseline="0" dirty="0"/>
              <a:t> datos</a:t>
            </a:r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9491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4263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249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2063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3880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8818-FE4D-47B3-BC6E-A7B9A72E9EA5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9550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D6FF6A-0E39-9C22-1CCC-3195F9864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49CE4F7-4821-B46F-ABD2-1D8787258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BF7997-EE36-9893-A71B-E739E2E76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30CFE-B8FC-4726-A3F4-E581B59F77B6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A125E5-4BCF-B639-7FA0-5EA39425D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784E86-E204-40BD-5073-000E1EA9A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57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F305E7-AB95-E5F4-42E7-4527E22CC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F7CF12-7216-061D-2C4F-9AC4E477BC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690ABC-08C7-0E47-B0A4-3B788791C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AC900-8E71-48FB-BA18-8AADAC0B7A75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CEBECD-72E7-4624-B6B1-87B24B6C1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4BECDD-D2BD-7D10-0FC7-3134ACB7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140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36DFC89-2F4E-13B8-62AC-865E5D6D2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9627B03-15E4-14E2-4D3E-A64F534C08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AF7F75-DF8B-BE7A-582B-F4B9FDDC6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DA5E-81D4-4A88-AEA1-FE535AA2D1BE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835869-4BD0-A0F1-F2AD-6B04F2B88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2D221-3C37-1FC0-0948-874CA258F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3313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C90F-0D7C-40F2-95BA-833019017991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76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CF42E-C79F-4B29-BF46-ECF4DF82A8CF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8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3DF4C-A235-485C-B727-9AD74D0E8CA5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57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1E280-69EA-47A7-B4A9-843C39667C3F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69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FE77C-2B65-400A-815A-8C57C83436AD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40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3E62-8A0A-424A-B7D5-92B1AE166FAD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949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4B38E-26B9-41BF-8F29-64630A9F5048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741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0CCB6-0301-4242-8016-3B67886836F2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4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AD3247-0F5E-CC3B-B97F-66CB7D301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44A9B4-3497-5294-49B8-81CDD15E6C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8E4C17-C044-DC78-5C78-2B2340892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C09E-BCD1-43FB-B524-8F372D08D718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9CA60E-DCF6-6068-8F3F-982DAE5E7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0815F6-963A-BF06-646D-A6A084801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043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9AA0-11E6-4B01-8654-C410A2A6DBFF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096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C64B-A3AE-4E63-8E00-2B229C7A15E6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10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FE4B0-2058-4820-A94F-3D6FAE205785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94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85EC56-03C6-4B94-A0DB-0E02B1321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4F8E76-896D-0ACD-7C28-BBC6E1AC8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83B682-3FC2-50B0-DC0E-C093BEDD0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F8B00-EC1D-4C70-A778-B5559B04C90E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55630-D091-69D8-0326-70F7C51B2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8660ED-2876-E5FB-1E1B-D14240F9D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6221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5245AC-2CE8-6ADB-0D65-5A9F3A822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4DC419-2F1F-B224-7845-07B0ACE62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9397873-427F-13B3-6685-B4F2E42FF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D3D15C5-3789-87EF-9EF8-1033DEB96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7B9FE-E274-4D5E-8781-E84E7CB8B377}" type="datetime1">
              <a:rPr lang="es-ES" smtClean="0"/>
              <a:t>20/05/2026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3502B53-E42B-9EFE-6800-0F2774AEA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70D5BD-3313-B4F2-5FE4-87F3D9E5A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287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04FF24-6B17-115B-AEE8-D34D518A9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C96571-F2B6-DA56-9365-0BDBE3270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AED32B-B566-4586-E159-293D55F99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2627BBB-A328-7BAF-77B4-EFBB3279B8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B456C11-E531-1EAD-8F12-8E9E7DDDA9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44C15BF-261A-E82F-6034-B9D80684B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553FE-748B-4C1A-8383-AC502700AAA0}" type="datetime1">
              <a:rPr lang="es-ES" smtClean="0"/>
              <a:t>20/05/2026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405A278-1A11-A743-ACE6-75ED26F51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7F88237-B064-E5EE-0D9D-72EFB0F20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5484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78F7FA-5F87-0BA3-0C97-2BD58ACCD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6F7356-3044-31F0-BBE1-4591A647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ECF55-0AB1-4400-93ED-6A5452565A6C}" type="datetime1">
              <a:rPr lang="es-ES" smtClean="0"/>
              <a:t>20/05/2026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541685B-DA10-96D6-3CD7-B24371D4E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A66E43A-5059-9E47-EDDC-A6EC1EF2D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208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75C6D89-C4E5-B5B4-AF00-0223565D1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ACCCC-C90D-4B8B-8F03-3326BA8332B7}" type="datetime1">
              <a:rPr lang="es-ES" smtClean="0"/>
              <a:t>20/05/2026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415CA3B-C3B5-7E16-659D-D3D474065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F0ECD4C-3F38-C045-8EF8-B7A30D6D4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8165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BAC468-842B-456D-37ED-4594C21ED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81CC5D-FE34-4170-2ED1-F47406F91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0A2F233-24F2-5A00-99D9-7EE8CB7A2E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9E820AA-3F88-979E-B2E7-1F0BB9E24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7C319-A6C0-4F5C-9011-3FFCB540E4C4}" type="datetime1">
              <a:rPr lang="es-ES" smtClean="0"/>
              <a:t>20/05/2026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01B1453-9218-51AF-E3F4-D8B672A89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93A5B-8D50-882D-7228-C3DB3F2A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165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7A7ED-B80E-B081-2DED-4716C9CE5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3918B8-390F-9741-D97E-302696A231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s-UY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6F7512C-E4D4-4DD9-AF6B-6F8789C29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63C9372-D4D0-FBD2-990C-BF71AE101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35779-F4F7-4EC7-8972-5B697F3BFE60}" type="datetime1">
              <a:rPr lang="es-ES" smtClean="0"/>
              <a:t>20/05/2026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70D4C6-025C-AC09-D388-492DB15D4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ADF32CA-3764-29A7-BF78-EF81A2D8E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2000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398DDC1-A0AC-C1C6-F363-332C722F1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UY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334122-F700-9E82-E24E-111151E58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Y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F41BED-0358-038C-F732-46DBB8FFF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AE864-8815-4C46-8CD4-FE5F8671E009}" type="datetime1">
              <a:rPr lang="es-ES" smtClean="0"/>
              <a:t>20/05/2026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9D59D0-BE47-A5F6-6DCA-AAACC1AAE6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0CE5A0-F82E-B183-413C-1EF32F676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96FB5-ADE9-439B-99E2-DE9609550DA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204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C42B9-9EC0-4ACF-82F6-AC17660827E1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t>20/05/2026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FCB32-01FC-48B1-B02C-E1F23F5CD923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36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ps.gub.uy/10442/actividades-incluidas.html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64" y="-27384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512341" y="1450629"/>
            <a:ext cx="6715078" cy="1510509"/>
          </a:xfrm>
          <a:prstGeom prst="rect">
            <a:avLst/>
          </a:prstGeom>
        </p:spPr>
        <p:txBody>
          <a:bodyPr/>
          <a:lstStyle>
            <a:lvl1pPr defTabSz="45720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68363" indent="-282575" defTabSz="45720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33475" indent="-228600" defTabSz="4572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352550" indent="-182563" defTabSz="4572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1544638" indent="-182563" defTabSz="4572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0018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4590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29162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3734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s-ES" altLang="es-ES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01" name="3 Marcador de pie de página"/>
          <p:cNvSpPr txBox="1">
            <a:spLocks/>
          </p:cNvSpPr>
          <p:nvPr/>
        </p:nvSpPr>
        <p:spPr bwMode="auto">
          <a:xfrm>
            <a:off x="1058954" y="2717259"/>
            <a:ext cx="4893029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s-UY" altLang="es-UY" sz="2400" b="1" dirty="0">
              <a:ln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latin typeface="+mn-lt"/>
              <a:ea typeface="+mj-ea"/>
              <a:cs typeface="Tahoma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s-UY" altLang="es-UY" sz="24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Tahoma" pitchFamily="34" charset="0"/>
              </a:rPr>
              <a:t>Asesoría Tributaria y Recaudación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s-ES" altLang="es-UY" sz="1800" dirty="0">
                <a:solidFill>
                  <a:srgbClr val="002060"/>
                </a:solidFill>
                <a:latin typeface="Tahoma" pitchFamily="34" charset="0"/>
              </a:rPr>
              <a:t>Mayo 2026</a:t>
            </a:r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1055440" y="1056827"/>
            <a:ext cx="7886700" cy="1325563"/>
          </a:xfrm>
        </p:spPr>
        <p:txBody>
          <a:bodyPr>
            <a:noAutofit/>
          </a:bodyPr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s-ES" altLang="es-ES" sz="4800" b="1" dirty="0">
                <a:solidFill>
                  <a:srgbClr val="002060"/>
                </a:solidFill>
                <a:latin typeface="+mn-lt"/>
              </a:rPr>
              <a:t>RÉGIMEN DE MONOTRIBUTO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s-ES" altLang="es-ES" sz="4800" b="1" dirty="0">
                <a:solidFill>
                  <a:srgbClr val="002060"/>
                </a:solidFill>
                <a:latin typeface="+mn-lt"/>
              </a:rPr>
              <a:t>URUGUAY</a:t>
            </a: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848B1325-7AFA-F534-AF7A-CAE5C8315FC6}"/>
              </a:ext>
            </a:extLst>
          </p:cNvPr>
          <p:cNvCxnSpPr>
            <a:cxnSpLocks/>
          </p:cNvCxnSpPr>
          <p:nvPr/>
        </p:nvCxnSpPr>
        <p:spPr>
          <a:xfrm>
            <a:off x="911424" y="1029691"/>
            <a:ext cx="0" cy="4415533"/>
          </a:xfrm>
          <a:prstGeom prst="line">
            <a:avLst/>
          </a:prstGeom>
          <a:ln w="38100">
            <a:solidFill>
              <a:srgbClr val="133C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154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B2005F6-190D-44D6-A406-3EF0ABFEE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64" y="-12881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2279576" y="278092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6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¿preguntas?</a:t>
            </a:r>
            <a:br>
              <a:rPr lang="es-ES" sz="6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</a:br>
            <a:br>
              <a:rPr lang="es-ES" sz="6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</a:br>
            <a:r>
              <a:rPr lang="es-ES" sz="6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Muchas gracias</a:t>
            </a:r>
          </a:p>
          <a:p>
            <a:endParaRPr lang="es-UY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>
          <a:xfrm>
            <a:off x="9295184" y="6381328"/>
            <a:ext cx="2057400" cy="365125"/>
          </a:xfrm>
        </p:spPr>
        <p:txBody>
          <a:bodyPr/>
          <a:lstStyle/>
          <a:p>
            <a:fld id="{1EE96FB5-ADE9-439B-99E2-DE9609550DA0}" type="slidenum">
              <a:rPr lang="es-ES" sz="1200" b="1">
                <a:solidFill>
                  <a:schemeClr val="bg1"/>
                </a:solidFill>
              </a:rPr>
              <a:t>10</a:t>
            </a:fld>
            <a:endParaRPr lang="es-ES" sz="1200" b="1" dirty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50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141116" y="642839"/>
            <a:ext cx="8123236" cy="769937"/>
          </a:xfrm>
          <a:prstGeom prst="rect">
            <a:avLst/>
          </a:prstGeom>
        </p:spPr>
        <p:txBody>
          <a:bodyPr/>
          <a:lstStyle>
            <a:lvl1pPr defTabSz="45720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68363" indent="-282575" defTabSz="45720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33475" indent="-228600" defTabSz="4572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352550" indent="-182563" defTabSz="4572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1544638" indent="-182563" defTabSz="4572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0018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4590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29162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373438" indent="-182563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685800">
              <a:lnSpc>
                <a:spcPct val="85000"/>
              </a:lnSpc>
              <a:spcBef>
                <a:spcPct val="0"/>
              </a:spcBef>
              <a:buClrTx/>
              <a:buSzTx/>
              <a:buNone/>
              <a:defRPr/>
            </a:pPr>
            <a:r>
              <a:rPr lang="es-ES" altLang="es-ES" sz="4000" b="1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OBJETIVO</a:t>
            </a:r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z="1200" b="1" smtClean="0"/>
              <a:t>2</a:t>
            </a:fld>
            <a:endParaRPr lang="es-ES" sz="1200" b="1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48282B5-EDA4-4B33-820E-C67755A70E0A}"/>
              </a:ext>
            </a:extLst>
          </p:cNvPr>
          <p:cNvSpPr txBox="1"/>
          <p:nvPr/>
        </p:nvSpPr>
        <p:spPr>
          <a:xfrm>
            <a:off x="1055440" y="1988840"/>
            <a:ext cx="9289032" cy="2970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s-UY" altLang="es-UY" sz="3200" b="1" dirty="0">
                <a:solidFill>
                  <a:schemeClr val="tx2"/>
                </a:solidFill>
                <a:latin typeface="Calibri" pitchFamily="34" charset="0"/>
                <a:cs typeface="+mn-cs"/>
              </a:rPr>
              <a:t>Conocer los derechos y obligaciones respecto de la afiliación, aportación y beneficios del sistema de seguridad social, brindando información de utilidad para los  emprendedores. </a:t>
            </a:r>
          </a:p>
        </p:txBody>
      </p:sp>
    </p:spTree>
    <p:extLst>
      <p:ext uri="{BB962C8B-B14F-4D97-AF65-F5344CB8AC3E}">
        <p14:creationId xmlns:p14="http://schemas.microsoft.com/office/powerpoint/2010/main" val="20573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"/>
          <p:cNvSpPr/>
          <p:nvPr/>
        </p:nvSpPr>
        <p:spPr>
          <a:xfrm>
            <a:off x="298167" y="1675757"/>
            <a:ext cx="8422536" cy="4248472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6" name="5 Diagrama"/>
          <p:cNvGraphicFramePr/>
          <p:nvPr/>
        </p:nvGraphicFramePr>
        <p:xfrm>
          <a:off x="787430" y="4144856"/>
          <a:ext cx="7056784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758968912"/>
              </p:ext>
            </p:extLst>
          </p:nvPr>
        </p:nvGraphicFramePr>
        <p:xfrm>
          <a:off x="1298656" y="126876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76243"/>
            <a:ext cx="2743200" cy="365125"/>
          </a:xfrm>
        </p:spPr>
        <p:txBody>
          <a:bodyPr/>
          <a:lstStyle/>
          <a:p>
            <a:fld id="{1EE96FB5-ADE9-439B-99E2-DE9609550DA0}" type="slidenum">
              <a:rPr lang="es-ES" sz="1200" b="1" smtClean="0">
                <a:solidFill>
                  <a:schemeClr val="bg1"/>
                </a:solidFill>
              </a:rPr>
              <a:t>3</a:t>
            </a:fld>
            <a:endParaRPr lang="es-ES" sz="1200" b="1">
              <a:solidFill>
                <a:schemeClr val="bg1"/>
              </a:solidFill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E2181751-1B4C-4577-82F8-5C022D2DB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167" y="278186"/>
            <a:ext cx="10175287" cy="1397571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s-UY" sz="2700" b="1" dirty="0">
                <a:solidFill>
                  <a:srgbClr val="002060"/>
                </a:solidFill>
                <a:latin typeface="+mn-lt"/>
              </a:rPr>
              <a:t>MONOTRIBUTO – PRINCIPALES CARACTERÍSTICAS</a:t>
            </a:r>
            <a:endParaRPr lang="es-UY" sz="28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7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>
            <a:off x="1734565" y="1177465"/>
            <a:ext cx="8422536" cy="540060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z="1200" b="1" smtClean="0">
                <a:solidFill>
                  <a:schemeClr val="bg1"/>
                </a:solidFill>
              </a:rPr>
              <a:t>4</a:t>
            </a:fld>
            <a:endParaRPr lang="es-ES" sz="1200" b="1">
              <a:solidFill>
                <a:schemeClr val="bg1"/>
              </a:solidFill>
            </a:endParaRPr>
          </a:p>
        </p:txBody>
      </p:sp>
      <p:sp>
        <p:nvSpPr>
          <p:cNvPr id="24" name="Título 1"/>
          <p:cNvSpPr>
            <a:spLocks noGrp="1"/>
          </p:cNvSpPr>
          <p:nvPr>
            <p:ph type="title"/>
          </p:nvPr>
        </p:nvSpPr>
        <p:spPr>
          <a:xfrm>
            <a:off x="385209" y="-27384"/>
            <a:ext cx="977189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85000"/>
              </a:lnSpc>
              <a:defRPr/>
            </a:pPr>
            <a:r>
              <a:rPr lang="es-UY" sz="2800" b="1" dirty="0">
                <a:solidFill>
                  <a:srgbClr val="002060"/>
                </a:solidFill>
                <a:latin typeface="+mn-lt"/>
              </a:rPr>
              <a:t>MONOTRIBUTO: CONDICIONES SIMULTÁNEAS PARA PESCA ARTESANAL</a:t>
            </a:r>
            <a:br>
              <a:rPr lang="es-ES" altLang="es-ES" sz="2800" b="1" dirty="0">
                <a:solidFill>
                  <a:srgbClr val="002060"/>
                </a:solidFill>
                <a:latin typeface="+mn-lt"/>
                <a:ea typeface="ＭＳ Ｐゴシック" pitchFamily="34" charset="-128"/>
              </a:rPr>
            </a:br>
            <a:r>
              <a:rPr lang="es-ES" altLang="es-ES" sz="24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  <a:t>Monotributo ley 18.083 </a:t>
            </a:r>
            <a:br>
              <a:rPr lang="es-ES" altLang="es-ES" sz="24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</a:br>
            <a:endParaRPr lang="es-UY" sz="24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232932065"/>
              </p:ext>
            </p:extLst>
          </p:nvPr>
        </p:nvGraphicFramePr>
        <p:xfrm>
          <a:off x="652766" y="1196752"/>
          <a:ext cx="10843834" cy="5467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Imagen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43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>
            <a:off x="1740750" y="1393344"/>
            <a:ext cx="8422536" cy="4186342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511090" y="1345054"/>
            <a:ext cx="61251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Pescadores artesanales y servicios de apoyo (lavado de embarcaciones y arreglo de artes de pesca)</a:t>
            </a:r>
          </a:p>
          <a:p>
            <a:r>
              <a:rPr kumimoji="1" lang="es-UY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Otras actividades incluidas: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Artesanos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Clases particulares a domicilio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Cuidadores de vehículos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Elaboración artesanal de alimentos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Feriantes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Ladrilleros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Oficios: cerrajero, carpintero, tapicero, fotógrafo, herrero, soldador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Paseadores de mascotas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Pequeños negocios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Vendedores ambulantes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Guías de turismo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Pequeñas obras de mantenimiento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s-UY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Servicios de turismo rural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248128" y="256664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s-UY" dirty="0">
              <a:solidFill>
                <a:srgbClr val="0070C0"/>
              </a:solidFill>
            </a:endParaRPr>
          </a:p>
        </p:txBody>
      </p:sp>
      <p:pic>
        <p:nvPicPr>
          <p:cNvPr id="12" name="Picture 2" descr="Dueño de la cuadra por unas monedas - EL PAÍS Uruguay">
            <a:extLst>
              <a:ext uri="{FF2B5EF4-FFF2-40B4-BE49-F238E27FC236}">
                <a16:creationId xmlns:a16="http://schemas.microsoft.com/office/drawing/2014/main" id="{EDA62701-7DC6-2FC0-6DCB-EA540DFD8D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2" t="4962"/>
          <a:stretch/>
        </p:blipFill>
        <p:spPr bwMode="auto">
          <a:xfrm>
            <a:off x="8316055" y="66103"/>
            <a:ext cx="2460465" cy="21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n la zafra del camarón | la diaria | Uruguay">
            <a:extLst>
              <a:ext uri="{FF2B5EF4-FFF2-40B4-BE49-F238E27FC236}">
                <a16:creationId xmlns:a16="http://schemas.microsoft.com/office/drawing/2014/main" id="{37FA510A-526C-D588-D983-3A75B29623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4" r="13959"/>
          <a:stretch/>
        </p:blipFill>
        <p:spPr bwMode="auto">
          <a:xfrm>
            <a:off x="9618133" y="2297173"/>
            <a:ext cx="2460464" cy="22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Artesanos en Uruguay, celebraron su día y crecimiento de actividad -  Soldeleste">
            <a:extLst>
              <a:ext uri="{FF2B5EF4-FFF2-40B4-BE49-F238E27FC236}">
                <a16:creationId xmlns:a16="http://schemas.microsoft.com/office/drawing/2014/main" id="{7CB40922-AB78-4304-5FFF-A51E26BD44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2" r="12355"/>
          <a:stretch/>
        </p:blipFill>
        <p:spPr bwMode="auto">
          <a:xfrm>
            <a:off x="7464152" y="4532416"/>
            <a:ext cx="2460464" cy="22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76243"/>
            <a:ext cx="2743200" cy="365125"/>
          </a:xfrm>
        </p:spPr>
        <p:txBody>
          <a:bodyPr/>
          <a:lstStyle/>
          <a:p>
            <a:fld id="{1EE96FB5-ADE9-439B-99E2-DE9609550DA0}" type="slidenum">
              <a:rPr lang="es-ES" sz="1200" b="1" smtClean="0">
                <a:solidFill>
                  <a:schemeClr val="bg1"/>
                </a:solidFill>
              </a:rPr>
              <a:t>5</a:t>
            </a:fld>
            <a:endParaRPr lang="es-ES" sz="1200" b="1">
              <a:solidFill>
                <a:schemeClr val="bg1"/>
              </a:solidFill>
            </a:endParaRPr>
          </a:p>
        </p:txBody>
      </p:sp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313200" y="87213"/>
            <a:ext cx="8807135" cy="1325563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s-UY" sz="2800" b="1" dirty="0">
                <a:solidFill>
                  <a:srgbClr val="002060"/>
                </a:solidFill>
                <a:latin typeface="+mn-lt"/>
              </a:rPr>
              <a:t>MONOTRIBUTO: ACTIVIDADES INCLUIDAS</a:t>
            </a:r>
            <a:br>
              <a:rPr lang="es-UY" sz="2800" b="1" dirty="0">
                <a:solidFill>
                  <a:srgbClr val="002060"/>
                </a:solidFill>
                <a:latin typeface="+mn-lt"/>
              </a:rPr>
            </a:br>
            <a:r>
              <a:rPr lang="es-ES" altLang="es-ES" sz="20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  <a:t>Monotributo ley 18.083 </a:t>
            </a:r>
            <a:br>
              <a:rPr lang="es-ES" altLang="es-ES" sz="20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</a:br>
            <a:endParaRPr lang="es-UY" sz="20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  <p:sp>
        <p:nvSpPr>
          <p:cNvPr id="16" name="5 CuadroTexto"/>
          <p:cNvSpPr txBox="1"/>
          <p:nvPr/>
        </p:nvSpPr>
        <p:spPr>
          <a:xfrm>
            <a:off x="191344" y="6164287"/>
            <a:ext cx="44905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UY" sz="1100" dirty="0"/>
          </a:p>
          <a:p>
            <a:r>
              <a:rPr lang="es-UY" sz="1100" dirty="0"/>
              <a:t>Listado de actividades disponible en página web: </a:t>
            </a:r>
          </a:p>
          <a:p>
            <a:r>
              <a:rPr lang="es-UY" sz="1100" dirty="0">
                <a:hlinkClick r:id="rId6"/>
              </a:rPr>
              <a:t>https://www.bps.gub.uy/10442/actividades-incluidas.html</a:t>
            </a:r>
            <a:endParaRPr lang="es-UY" sz="1100" dirty="0"/>
          </a:p>
        </p:txBody>
      </p:sp>
    </p:spTree>
    <p:extLst>
      <p:ext uri="{BB962C8B-B14F-4D97-AF65-F5344CB8AC3E}">
        <p14:creationId xmlns:p14="http://schemas.microsoft.com/office/powerpoint/2010/main" val="115282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>
            <a:off x="1740750" y="1393344"/>
            <a:ext cx="8422536" cy="4186342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1122988" y="4992910"/>
            <a:ext cx="6125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kumimoji="1" lang="es-UY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s-UY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s-UY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7248128" y="256664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s-UY" dirty="0">
              <a:solidFill>
                <a:srgbClr val="0070C0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76243"/>
            <a:ext cx="2743200" cy="365125"/>
          </a:xfrm>
        </p:spPr>
        <p:txBody>
          <a:bodyPr/>
          <a:lstStyle/>
          <a:p>
            <a:fld id="{1EE96FB5-ADE9-439B-99E2-DE9609550DA0}" type="slidenum">
              <a:rPr lang="es-ES" sz="1200" b="1" smtClean="0">
                <a:solidFill>
                  <a:schemeClr val="bg1"/>
                </a:solidFill>
              </a:rPr>
              <a:t>6</a:t>
            </a:fld>
            <a:endParaRPr lang="es-ES" sz="1200" b="1">
              <a:solidFill>
                <a:schemeClr val="bg1"/>
              </a:solidFill>
            </a:endParaRPr>
          </a:p>
        </p:txBody>
      </p:sp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313200" y="87213"/>
            <a:ext cx="8807135" cy="1325563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s-UY" sz="2800" b="1" dirty="0">
                <a:solidFill>
                  <a:srgbClr val="002060"/>
                </a:solidFill>
                <a:latin typeface="+mn-lt"/>
              </a:rPr>
              <a:t>MONOTRIBUTO SOCIAL MIDES</a:t>
            </a:r>
            <a:br>
              <a:rPr lang="es-UY" sz="2800" b="1" dirty="0">
                <a:solidFill>
                  <a:srgbClr val="002060"/>
                </a:solidFill>
                <a:latin typeface="+mn-lt"/>
              </a:rPr>
            </a:br>
            <a:r>
              <a:rPr lang="es-ES" altLang="es-ES" sz="20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  <a:t>Ley 18.874</a:t>
            </a:r>
            <a:br>
              <a:rPr lang="es-ES" altLang="es-ES" sz="2000" b="1" dirty="0">
                <a:solidFill>
                  <a:schemeClr val="bg1">
                    <a:lumMod val="50000"/>
                  </a:schemeClr>
                </a:solidFill>
                <a:latin typeface="+mn-lt"/>
                <a:ea typeface="ＭＳ Ｐゴシック" pitchFamily="34" charset="-128"/>
              </a:rPr>
            </a:br>
            <a:endParaRPr lang="es-UY" sz="20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54614" y="1484784"/>
            <a:ext cx="683853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1" lang="es-UY" alt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 Destinado a personas que integran hogares por debajo de la línea de pobreza o en situación de vulnerabilidad, socioeconómica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s-UY" altLang="es-UY" kern="0" dirty="0">
              <a:solidFill>
                <a:srgbClr val="1F497D"/>
              </a:solidFill>
              <a:ea typeface="Tahoma" pitchFamily="34" charset="0"/>
              <a:cs typeface="Sakkal Majalla" panose="02000000000000000000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1" lang="es-UY" alt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Mismas condiciones simultáneas que Monotributo ley 18.083 excepto: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1" lang="es-UY" alt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No pueden tener trabajadores dependientes	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1" lang="es-UY" alt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Los emprendimientos asociativos pueden tener hasta 5 integrantes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1" lang="es-UY" altLang="es-UY" kern="0" dirty="0">
              <a:solidFill>
                <a:srgbClr val="1F497D"/>
              </a:solidFill>
              <a:ea typeface="Tahoma" pitchFamily="34" charset="0"/>
              <a:cs typeface="Sakkal Majalla" panose="02000000000000000000" pitchFamily="2" charset="-78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UY" altLang="es-UY" sz="1800" dirty="0">
              <a:latin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258" y="4077072"/>
            <a:ext cx="3186158" cy="207444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/>
          <a:srcRect l="21651" t="19551" r="22831" b="20600"/>
          <a:stretch/>
        </p:blipFill>
        <p:spPr>
          <a:xfrm>
            <a:off x="8256240" y="1471592"/>
            <a:ext cx="3532256" cy="21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53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36 Grupo"/>
          <p:cNvGrpSpPr/>
          <p:nvPr/>
        </p:nvGrpSpPr>
        <p:grpSpPr>
          <a:xfrm>
            <a:off x="564240" y="1506343"/>
            <a:ext cx="1859351" cy="1820383"/>
            <a:chOff x="5478219" y="1297982"/>
            <a:chExt cx="2068105" cy="2068105"/>
          </a:xfrm>
          <a:solidFill>
            <a:srgbClr val="0DBB92"/>
          </a:solidFill>
        </p:grpSpPr>
        <p:sp>
          <p:nvSpPr>
            <p:cNvPr id="39" name="38 Forma"/>
            <p:cNvSpPr/>
            <p:nvPr/>
          </p:nvSpPr>
          <p:spPr>
            <a:xfrm>
              <a:off x="5478219" y="1297982"/>
              <a:ext cx="2068105" cy="2068105"/>
            </a:xfrm>
            <a:prstGeom prst="gear9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UY"/>
            </a:p>
          </p:txBody>
        </p:sp>
        <p:sp>
          <p:nvSpPr>
            <p:cNvPr id="40" name="Forma 4"/>
            <p:cNvSpPr/>
            <p:nvPr/>
          </p:nvSpPr>
          <p:spPr>
            <a:xfrm>
              <a:off x="5798157" y="1802321"/>
              <a:ext cx="1463727" cy="106304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UY" sz="1600" b="1" dirty="0"/>
                <a:t>REGISTRACIÓN</a:t>
              </a:r>
            </a:p>
          </p:txBody>
        </p:sp>
      </p:grpSp>
      <p:sp>
        <p:nvSpPr>
          <p:cNvPr id="2" name="1 CuadroTexto"/>
          <p:cNvSpPr txBox="1"/>
          <p:nvPr/>
        </p:nvSpPr>
        <p:spPr>
          <a:xfrm>
            <a:off x="4367808" y="1818690"/>
            <a:ext cx="56890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Posibilidad de realizar el registro en línea a través del servicio </a:t>
            </a:r>
            <a:r>
              <a:rPr kumimoji="1" lang="es-UY" i="1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Inscribir o reiniciar empresa</a:t>
            </a: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, es necesario contar con usuario BPS o usuario gub.uy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Inscripción conjunta BPS y DGI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Se declaran datos personales, fecha de inicio, actividad a desarrollar  y domicilio</a:t>
            </a:r>
            <a:endParaRPr lang="es-UY" dirty="0"/>
          </a:p>
        </p:txBody>
      </p:sp>
      <p:sp>
        <p:nvSpPr>
          <p:cNvPr id="41" name="40 Forma"/>
          <p:cNvSpPr/>
          <p:nvPr/>
        </p:nvSpPr>
        <p:spPr>
          <a:xfrm>
            <a:off x="1703512" y="2852936"/>
            <a:ext cx="1728192" cy="1700741"/>
          </a:xfrm>
          <a:prstGeom prst="gear9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UY"/>
          </a:p>
        </p:txBody>
      </p:sp>
      <p:sp>
        <p:nvSpPr>
          <p:cNvPr id="42" name="Forma 4"/>
          <p:cNvSpPr/>
          <p:nvPr/>
        </p:nvSpPr>
        <p:spPr>
          <a:xfrm>
            <a:off x="2003537" y="3284984"/>
            <a:ext cx="1140135" cy="71646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UY" sz="1400" b="1" dirty="0"/>
              <a:t>FACTURACIÓN Y ENVÍO DE FACTURAS </a:t>
            </a:r>
          </a:p>
        </p:txBody>
      </p:sp>
      <p:sp>
        <p:nvSpPr>
          <p:cNvPr id="45" name="Forma 4"/>
          <p:cNvSpPr/>
          <p:nvPr/>
        </p:nvSpPr>
        <p:spPr>
          <a:xfrm>
            <a:off x="1153478" y="5228397"/>
            <a:ext cx="1150653" cy="94779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UY" sz="1400" b="1" dirty="0"/>
              <a:t>EMISIÓN </a:t>
            </a:r>
          </a:p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UY" sz="1400" b="1" dirty="0"/>
              <a:t>Y</a:t>
            </a:r>
          </a:p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UY" sz="1400" b="1" dirty="0"/>
              <a:t> ENVÍO DE FACTURAS</a:t>
            </a:r>
          </a:p>
        </p:txBody>
      </p:sp>
      <p:sp>
        <p:nvSpPr>
          <p:cNvPr id="47" name="Forma 4"/>
          <p:cNvSpPr/>
          <p:nvPr/>
        </p:nvSpPr>
        <p:spPr>
          <a:xfrm>
            <a:off x="792618" y="3572234"/>
            <a:ext cx="1150653" cy="105227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UY" sz="1400" b="1" dirty="0"/>
              <a:t>PROCESO AUTOMÁTICO DE CÁLCULO DE APORTES</a:t>
            </a:r>
          </a:p>
        </p:txBody>
      </p:sp>
      <p:sp>
        <p:nvSpPr>
          <p:cNvPr id="33" name="1 CuadroTexto"/>
          <p:cNvSpPr txBox="1"/>
          <p:nvPr/>
        </p:nvSpPr>
        <p:spPr>
          <a:xfrm>
            <a:off x="4368193" y="3501008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Para empresas sin dependientes la factura para el pago de los aportes se envía por correo electrónico o se obtiene por </a:t>
            </a:r>
            <a:r>
              <a:rPr kumimoji="1" lang="es-UY" kern="0" dirty="0" err="1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whatsapp</a:t>
            </a: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 (099 002001)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1" lang="es-UY" kern="0" dirty="0">
                <a:solidFill>
                  <a:srgbClr val="1F497D"/>
                </a:solidFill>
                <a:ea typeface="Tahoma" pitchFamily="34" charset="0"/>
                <a:cs typeface="Sakkal Majalla" panose="02000000000000000000" pitchFamily="2" charset="-78"/>
              </a:rPr>
              <a:t>Se inactiva con 2 meses impagos.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s-UY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6FB5-ADE9-439B-99E2-DE9609550DA0}" type="slidenum">
              <a:rPr lang="es-ES" sz="1200" b="1" smtClean="0">
                <a:solidFill>
                  <a:schemeClr val="bg1"/>
                </a:solidFill>
              </a:rPr>
              <a:t>7</a:t>
            </a:fld>
            <a:endParaRPr lang="es-ES" sz="1200" b="1" dirty="0">
              <a:solidFill>
                <a:schemeClr val="bg1"/>
              </a:solidFill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C187CDB4-AF7A-4BD2-8471-F7603702F304}"/>
              </a:ext>
            </a:extLst>
          </p:cNvPr>
          <p:cNvSpPr txBox="1">
            <a:spLocks/>
          </p:cNvSpPr>
          <p:nvPr/>
        </p:nvSpPr>
        <p:spPr>
          <a:xfrm>
            <a:off x="430522" y="269032"/>
            <a:ext cx="8986229" cy="9361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UY" sz="2800" b="1" dirty="0">
                <a:solidFill>
                  <a:srgbClr val="002060"/>
                </a:solidFill>
                <a:latin typeface="+mn-lt"/>
              </a:rPr>
              <a:t>MONOTRIBUTO: REGISTRO Y PAGO DE APORTES </a:t>
            </a:r>
            <a:br>
              <a:rPr lang="es-ES" altLang="es-ES" sz="2800" b="1" dirty="0">
                <a:solidFill>
                  <a:srgbClr val="002060"/>
                </a:solidFill>
                <a:ea typeface="ＭＳ Ｐゴシック" pitchFamily="34" charset="-128"/>
              </a:rPr>
            </a:br>
            <a:endParaRPr lang="es-UY" sz="28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435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752" y="5905163"/>
            <a:ext cx="43360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dirty="0"/>
              <a:t>NO INCUYE SUBSIDIO POR DESEMPLEO</a:t>
            </a:r>
          </a:p>
          <a:p>
            <a:r>
              <a:rPr lang="es-UY" sz="1400" dirty="0"/>
              <a:t>*Optativa para titular de unipersonal e integrante de emprendimientos asociativos </a:t>
            </a:r>
            <a:r>
              <a:rPr lang="es-UY" sz="1400" dirty="0" err="1"/>
              <a:t>Monotributo</a:t>
            </a:r>
            <a:r>
              <a:rPr lang="es-UY" sz="1400" dirty="0"/>
              <a:t> MIDES)</a:t>
            </a:r>
          </a:p>
          <a:p>
            <a:endParaRPr lang="es-UY" sz="1400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FCB32-01FC-48B1-B02C-E1F23F5CD923}" type="slidenum">
              <a:rPr lang="es-ES" b="1" smtClean="0">
                <a:solidFill>
                  <a:schemeClr val="bg1"/>
                </a:solidFill>
              </a:rPr>
              <a:pPr/>
              <a:t>8</a:t>
            </a:fld>
            <a:endParaRPr lang="es-ES" b="1">
              <a:solidFill>
                <a:schemeClr val="bg1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950039493"/>
              </p:ext>
            </p:extLst>
          </p:nvPr>
        </p:nvGraphicFramePr>
        <p:xfrm>
          <a:off x="1991544" y="908720"/>
          <a:ext cx="9649072" cy="5812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ítulo 1">
            <a:extLst>
              <a:ext uri="{FF2B5EF4-FFF2-40B4-BE49-F238E27FC236}">
                <a16:creationId xmlns:a16="http://schemas.microsoft.com/office/drawing/2014/main" id="{CF514E3D-20AA-4456-BA0E-042653685E67}"/>
              </a:ext>
            </a:extLst>
          </p:cNvPr>
          <p:cNvSpPr txBox="1">
            <a:spLocks/>
          </p:cNvSpPr>
          <p:nvPr/>
        </p:nvSpPr>
        <p:spPr>
          <a:xfrm>
            <a:off x="278122" y="116632"/>
            <a:ext cx="8986229" cy="9361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UY" sz="2800" b="1" dirty="0">
                <a:solidFill>
                  <a:srgbClr val="002060"/>
                </a:solidFill>
                <a:latin typeface="+mn-lt"/>
              </a:rPr>
              <a:t>MONOTRIBUTO-PRESTACIONES</a:t>
            </a:r>
            <a:endParaRPr lang="es-UY" sz="28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6440" y="44624"/>
            <a:ext cx="2047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36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146" y="332660"/>
            <a:ext cx="1239567" cy="575375"/>
          </a:xfrm>
          <a:prstGeom prst="rect">
            <a:avLst/>
          </a:prstGeom>
        </p:spPr>
      </p:pic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2296"/>
              </p:ext>
            </p:extLst>
          </p:nvPr>
        </p:nvGraphicFramePr>
        <p:xfrm>
          <a:off x="2207568" y="4249276"/>
          <a:ext cx="7704855" cy="2220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3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27">
                  <a:extLst>
                    <a:ext uri="{9D8B030D-6E8A-4147-A177-3AD203B41FA5}">
                      <a16:colId xmlns:a16="http://schemas.microsoft.com/office/drawing/2014/main" val="3158656303"/>
                    </a:ext>
                  </a:extLst>
                </a:gridCol>
              </a:tblGrid>
              <a:tr h="660930">
                <a:tc rowSpan="2">
                  <a:txBody>
                    <a:bodyPr/>
                    <a:lstStyle/>
                    <a:p>
                      <a:pPr algn="ctr"/>
                      <a:r>
                        <a:rPr lang="es-ES" dirty="0"/>
                        <a:t>Total de aportes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ES" dirty="0"/>
                        <a:t>Por cada trabajador</a:t>
                      </a:r>
                      <a:r>
                        <a:rPr lang="es-ES" baseline="0" dirty="0"/>
                        <a:t> </a:t>
                      </a:r>
                      <a:r>
                        <a:rPr lang="es-ES" dirty="0"/>
                        <a:t>autónomo o integrante de emprendimiento asociativo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202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Del  mes 1 al mes 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Del mes 13 al mes 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Del mes 25 al mes 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 partir del  mes 37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20">
                <a:tc>
                  <a:txBody>
                    <a:bodyPr/>
                    <a:lstStyle/>
                    <a:p>
                      <a:r>
                        <a:rPr lang="es-ES" sz="1600"/>
                        <a:t>S</a:t>
                      </a:r>
                      <a:r>
                        <a:rPr lang="es-ES" sz="1600" baseline="0"/>
                        <a:t>in cobertura de salud</a:t>
                      </a:r>
                      <a:endParaRPr lang="es-E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659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1.320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1.979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2.637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7984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/>
                        <a:t>Con cobertura de salud (con hijos, sin cónyuge)</a:t>
                      </a:r>
                      <a:endParaRPr lang="es-E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5.430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5.953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6.475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6.996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2351584" y="11154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Monotributo Común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279576" y="378904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Monotributo MIDES</a:t>
            </a:r>
          </a:p>
        </p:txBody>
      </p:sp>
      <p:graphicFrame>
        <p:nvGraphicFramePr>
          <p:cNvPr id="9" name="9 Tabla">
            <a:extLst>
              <a:ext uri="{FF2B5EF4-FFF2-40B4-BE49-F238E27FC236}">
                <a16:creationId xmlns:a16="http://schemas.microsoft.com/office/drawing/2014/main" id="{0861974F-1619-477A-A350-7EFEE9166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900925"/>
              </p:ext>
            </p:extLst>
          </p:nvPr>
        </p:nvGraphicFramePr>
        <p:xfrm>
          <a:off x="2207568" y="1484784"/>
          <a:ext cx="7632849" cy="2196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1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72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47">
                <a:tc rowSpan="2">
                  <a:txBody>
                    <a:bodyPr/>
                    <a:lstStyle/>
                    <a:p>
                      <a:pPr algn="ctr"/>
                      <a:r>
                        <a:rPr lang="es-ES" dirty="0"/>
                        <a:t>Total de aportes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dirty="0"/>
                        <a:t>Unipersonal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46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Del  mes 1 al mes 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Del mes 13 al mes 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 partir del mes 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194">
                <a:tc>
                  <a:txBody>
                    <a:bodyPr/>
                    <a:lstStyle/>
                    <a:p>
                      <a:r>
                        <a:rPr lang="es-ES" sz="1600"/>
                        <a:t>S</a:t>
                      </a:r>
                      <a:r>
                        <a:rPr lang="es-ES" sz="1600" baseline="0"/>
                        <a:t>in cobertura de salud</a:t>
                      </a:r>
                      <a:endParaRPr lang="es-E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1.071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1.594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2.637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042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/>
                        <a:t>Con cobertura de salud (con hijos, sin cónyuge)</a:t>
                      </a:r>
                      <a:endParaRPr lang="es-E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5.430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5.953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6.996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5E239F65-9216-405E-BE24-C52FB8251ADA}"/>
              </a:ext>
            </a:extLst>
          </p:cNvPr>
          <p:cNvSpPr txBox="1"/>
          <p:nvPr/>
        </p:nvSpPr>
        <p:spPr>
          <a:xfrm>
            <a:off x="1055440" y="188640"/>
            <a:ext cx="69127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UY" sz="2400" b="1" dirty="0">
                <a:solidFill>
                  <a:srgbClr val="002060"/>
                </a:solidFill>
                <a:latin typeface="+mn-lt"/>
              </a:rPr>
              <a:t>MONOTRIBUTO-EJEMPLOS DE IMPORTES A PAGAR</a:t>
            </a:r>
            <a:endParaRPr lang="es-UY" sz="2400" b="1" dirty="0">
              <a:solidFill>
                <a:schemeClr val="bg1">
                  <a:lumMod val="50000"/>
                </a:schemeClr>
              </a:solidFill>
              <a:latin typeface="+mn-lt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9485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_solicitado">
  <a:themeElements>
    <a:clrScheme name="Personalizado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E6AF00"/>
      </a:accent4>
      <a:accent5>
        <a:srgbClr val="5B9BD5"/>
      </a:accent5>
      <a:accent6>
        <a:srgbClr val="538135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_solicitado" id="{1963A63B-08E0-40A2-83B0-83C388D184DA}" vid="{8617D5BA-0596-4D86-BAD8-51819E121EB8}"/>
    </a:ext>
  </a:extLst>
</a:theme>
</file>

<file path=ppt/theme/theme2.xml><?xml version="1.0" encoding="utf-8"?>
<a:theme xmlns:a="http://schemas.openxmlformats.org/drawingml/2006/main" name="Office 2013 - Tema de 2022">
  <a:themeElements>
    <a:clrScheme name="Office 2013 - Tema de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9347</TotalTime>
  <Words>701</Words>
  <Application>Microsoft Office PowerPoint</Application>
  <PresentationFormat>Panorámica</PresentationFormat>
  <Paragraphs>131</Paragraphs>
  <Slides>10</Slides>
  <Notes>9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  <vt:variant>
        <vt:lpstr>Presentaciones personalizadas</vt:lpstr>
      </vt:variant>
      <vt:variant>
        <vt:i4>1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Wingdings</vt:lpstr>
      <vt:lpstr>Wingdings 2</vt:lpstr>
      <vt:lpstr>Tema_solicitado</vt:lpstr>
      <vt:lpstr>Office 2013 - Tema de 2022</vt:lpstr>
      <vt:lpstr>RÉGIMEN DE MONOTRIBUTO URUGUAY</vt:lpstr>
      <vt:lpstr>Presentación de PowerPoint</vt:lpstr>
      <vt:lpstr>MONOTRIBUTO – PRINCIPALES CARACTERÍSTICAS</vt:lpstr>
      <vt:lpstr>MONOTRIBUTO: CONDICIONES SIMULTÁNEAS PARA PESCA ARTESANAL Monotributo ley 18.083  </vt:lpstr>
      <vt:lpstr>MONOTRIBUTO: ACTIVIDADES INCLUIDAS Monotributo ley 18.083  </vt:lpstr>
      <vt:lpstr>MONOTRIBUTO SOCIAL MIDES Ley 18.874 </vt:lpstr>
      <vt:lpstr>Presentación de PowerPoint</vt:lpstr>
      <vt:lpstr>Presentación de PowerPoint</vt:lpstr>
      <vt:lpstr>Presentación de PowerPoint</vt:lpstr>
      <vt:lpstr>¿preguntas?  Muchas gracias </vt:lpstr>
      <vt:lpstr>Presentación personalizada 1</vt:lpstr>
    </vt:vector>
  </TitlesOfParts>
  <Company>BPS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lmella@bps.gub.uy</dc:creator>
  <cp:lastModifiedBy>Laura Susana Pereira Carrera</cp:lastModifiedBy>
  <cp:revision>531</cp:revision>
  <cp:lastPrinted>2024-05-17T15:01:19Z</cp:lastPrinted>
  <dcterms:created xsi:type="dcterms:W3CDTF">2019-09-10T17:49:23Z</dcterms:created>
  <dcterms:modified xsi:type="dcterms:W3CDTF">2026-05-20T14:41:54Z</dcterms:modified>
</cp:coreProperties>
</file>