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62850"/>
  <p:notesSz cx="9926638" cy="6797675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4660"/>
  </p:normalViewPr>
  <p:slideViewPr>
    <p:cSldViewPr>
      <p:cViewPr varScale="1">
        <p:scale>
          <a:sx n="64" d="100"/>
          <a:sy n="64" d="100"/>
        </p:scale>
        <p:origin x="162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CD43B-6D2B-4339-AE0C-027F31775612}" type="datetimeFigureOut">
              <a:rPr lang="es-UY" smtClean="0"/>
              <a:t>19/05/2021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5DEE5-3F87-4CF5-980A-6B95A3ACF11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2911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5DEE5-3F87-4CF5-980A-6B95A3ACF11B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8507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6709" y="5658469"/>
            <a:ext cx="4530725" cy="1027430"/>
          </a:xfrm>
          <a:custGeom>
            <a:avLst/>
            <a:gdLst/>
            <a:ahLst/>
            <a:cxnLst/>
            <a:rect l="l" t="t" r="r" b="b"/>
            <a:pathLst>
              <a:path w="4530725" h="1027429">
                <a:moveTo>
                  <a:pt x="3725596" y="0"/>
                </a:moveTo>
                <a:lnTo>
                  <a:pt x="0" y="31"/>
                </a:lnTo>
                <a:lnTo>
                  <a:pt x="0" y="913395"/>
                </a:lnTo>
                <a:lnTo>
                  <a:pt x="8910" y="957725"/>
                </a:lnTo>
                <a:lnTo>
                  <a:pt x="33411" y="993912"/>
                </a:lnTo>
                <a:lnTo>
                  <a:pt x="69450" y="1018277"/>
                </a:lnTo>
                <a:lnTo>
                  <a:pt x="113727" y="1027222"/>
                </a:lnTo>
                <a:lnTo>
                  <a:pt x="115632" y="1027248"/>
                </a:lnTo>
                <a:lnTo>
                  <a:pt x="119606" y="1027071"/>
                </a:lnTo>
                <a:lnTo>
                  <a:pt x="4530204" y="1027071"/>
                </a:lnTo>
                <a:lnTo>
                  <a:pt x="4530204" y="113835"/>
                </a:lnTo>
                <a:lnTo>
                  <a:pt x="4527909" y="90886"/>
                </a:lnTo>
                <a:lnTo>
                  <a:pt x="4510723" y="50192"/>
                </a:lnTo>
                <a:lnTo>
                  <a:pt x="4480009" y="19463"/>
                </a:lnTo>
                <a:lnTo>
                  <a:pt x="4439408" y="2345"/>
                </a:lnTo>
                <a:lnTo>
                  <a:pt x="4416475" y="31"/>
                </a:lnTo>
                <a:lnTo>
                  <a:pt x="3725596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264060"/>
            <a:ext cx="6501130" cy="1536700"/>
          </a:xfrm>
          <a:custGeom>
            <a:avLst/>
            <a:gdLst/>
            <a:ahLst/>
            <a:cxnLst/>
            <a:rect l="l" t="t" r="r" b="b"/>
            <a:pathLst>
              <a:path w="6501130" h="1536700">
                <a:moveTo>
                  <a:pt x="5306018" y="0"/>
                </a:moveTo>
                <a:lnTo>
                  <a:pt x="0" y="26"/>
                </a:lnTo>
                <a:lnTo>
                  <a:pt x="0" y="1536137"/>
                </a:lnTo>
                <a:lnTo>
                  <a:pt x="6500555" y="1536137"/>
                </a:lnTo>
                <a:lnTo>
                  <a:pt x="6500555" y="113835"/>
                </a:lnTo>
                <a:lnTo>
                  <a:pt x="6498261" y="90886"/>
                </a:lnTo>
                <a:lnTo>
                  <a:pt x="6481076" y="50192"/>
                </a:lnTo>
                <a:lnTo>
                  <a:pt x="6450361" y="19464"/>
                </a:lnTo>
                <a:lnTo>
                  <a:pt x="6409761" y="2345"/>
                </a:lnTo>
                <a:lnTo>
                  <a:pt x="5306018" y="0"/>
                </a:lnTo>
                <a:close/>
              </a:path>
            </a:pathLst>
          </a:custGeom>
          <a:solidFill>
            <a:srgbClr val="A1D9F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5518533" y="6502519"/>
            <a:ext cx="953769" cy="838835"/>
          </a:xfrm>
          <a:custGeom>
            <a:avLst/>
            <a:gdLst/>
            <a:ahLst/>
            <a:cxnLst/>
            <a:rect l="l" t="t" r="r" b="b"/>
            <a:pathLst>
              <a:path w="953770" h="838834">
                <a:moveTo>
                  <a:pt x="748673" y="0"/>
                </a:moveTo>
                <a:lnTo>
                  <a:pt x="0" y="19"/>
                </a:lnTo>
                <a:lnTo>
                  <a:pt x="0" y="772838"/>
                </a:lnTo>
                <a:lnTo>
                  <a:pt x="11225" y="809586"/>
                </a:lnTo>
                <a:lnTo>
                  <a:pt x="52403" y="837207"/>
                </a:lnTo>
                <a:lnTo>
                  <a:pt x="66743" y="838560"/>
                </a:lnTo>
                <a:lnTo>
                  <a:pt x="69044" y="838452"/>
                </a:lnTo>
                <a:lnTo>
                  <a:pt x="953524" y="838452"/>
                </a:lnTo>
                <a:lnTo>
                  <a:pt x="953524" y="65713"/>
                </a:lnTo>
                <a:lnTo>
                  <a:pt x="952199" y="52463"/>
                </a:lnTo>
                <a:lnTo>
                  <a:pt x="924543" y="11234"/>
                </a:lnTo>
                <a:lnTo>
                  <a:pt x="887868" y="19"/>
                </a:lnTo>
                <a:lnTo>
                  <a:pt x="748673" y="0"/>
                </a:lnTo>
                <a:close/>
              </a:path>
            </a:pathLst>
          </a:custGeom>
          <a:solidFill>
            <a:srgbClr val="FAC92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6745291" y="5404435"/>
            <a:ext cx="613410" cy="325120"/>
          </a:xfrm>
          <a:custGeom>
            <a:avLst/>
            <a:gdLst/>
            <a:ahLst/>
            <a:cxnLst/>
            <a:rect l="l" t="t" r="r" b="b"/>
            <a:pathLst>
              <a:path w="613409" h="325120">
                <a:moveTo>
                  <a:pt x="570826" y="0"/>
                </a:moveTo>
                <a:lnTo>
                  <a:pt x="0" y="0"/>
                </a:lnTo>
                <a:lnTo>
                  <a:pt x="0" y="282804"/>
                </a:lnTo>
                <a:lnTo>
                  <a:pt x="18624" y="317836"/>
                </a:lnTo>
                <a:lnTo>
                  <a:pt x="42915" y="325057"/>
                </a:lnTo>
                <a:lnTo>
                  <a:pt x="44391" y="324993"/>
                </a:lnTo>
                <a:lnTo>
                  <a:pt x="613032" y="324993"/>
                </a:lnTo>
                <a:lnTo>
                  <a:pt x="613032" y="42235"/>
                </a:lnTo>
                <a:lnTo>
                  <a:pt x="612182" y="33717"/>
                </a:lnTo>
                <a:lnTo>
                  <a:pt x="587253" y="3318"/>
                </a:lnTo>
                <a:lnTo>
                  <a:pt x="579337" y="858"/>
                </a:lnTo>
                <a:lnTo>
                  <a:pt x="570826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7637305" y="5404435"/>
            <a:ext cx="726440" cy="325120"/>
          </a:xfrm>
          <a:custGeom>
            <a:avLst/>
            <a:gdLst/>
            <a:ahLst/>
            <a:cxnLst/>
            <a:rect l="l" t="t" r="r" b="b"/>
            <a:pathLst>
              <a:path w="726440" h="325120">
                <a:moveTo>
                  <a:pt x="684022" y="0"/>
                </a:moveTo>
                <a:lnTo>
                  <a:pt x="0" y="0"/>
                </a:lnTo>
                <a:lnTo>
                  <a:pt x="0" y="282804"/>
                </a:lnTo>
                <a:lnTo>
                  <a:pt x="18621" y="317836"/>
                </a:lnTo>
                <a:lnTo>
                  <a:pt x="42912" y="325057"/>
                </a:lnTo>
                <a:lnTo>
                  <a:pt x="44387" y="324993"/>
                </a:lnTo>
                <a:lnTo>
                  <a:pt x="726231" y="324993"/>
                </a:lnTo>
                <a:lnTo>
                  <a:pt x="726231" y="42235"/>
                </a:lnTo>
                <a:lnTo>
                  <a:pt x="725379" y="33717"/>
                </a:lnTo>
                <a:lnTo>
                  <a:pt x="700448" y="3318"/>
                </a:lnTo>
                <a:lnTo>
                  <a:pt x="692532" y="858"/>
                </a:lnTo>
                <a:lnTo>
                  <a:pt x="684022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10544825" y="0"/>
            <a:ext cx="123825" cy="4376420"/>
          </a:xfrm>
          <a:custGeom>
            <a:avLst/>
            <a:gdLst/>
            <a:ahLst/>
            <a:cxnLst/>
            <a:rect l="l" t="t" r="r" b="b"/>
            <a:pathLst>
              <a:path w="123825" h="4376420">
                <a:moveTo>
                  <a:pt x="16523" y="4355100"/>
                </a:moveTo>
                <a:lnTo>
                  <a:pt x="4766" y="4355100"/>
                </a:lnTo>
                <a:lnTo>
                  <a:pt x="0" y="4359862"/>
                </a:lnTo>
                <a:lnTo>
                  <a:pt x="0" y="4371624"/>
                </a:lnTo>
                <a:lnTo>
                  <a:pt x="4766" y="4376390"/>
                </a:lnTo>
                <a:lnTo>
                  <a:pt x="16523" y="4376390"/>
                </a:lnTo>
                <a:lnTo>
                  <a:pt x="21290" y="4371624"/>
                </a:lnTo>
                <a:lnTo>
                  <a:pt x="21290" y="4359862"/>
                </a:lnTo>
                <a:lnTo>
                  <a:pt x="16523" y="4355100"/>
                </a:lnTo>
                <a:close/>
              </a:path>
              <a:path w="123825" h="4376420">
                <a:moveTo>
                  <a:pt x="118748" y="4355100"/>
                </a:moveTo>
                <a:lnTo>
                  <a:pt x="106987" y="4355100"/>
                </a:lnTo>
                <a:lnTo>
                  <a:pt x="102221" y="4359862"/>
                </a:lnTo>
                <a:lnTo>
                  <a:pt x="102221" y="4371624"/>
                </a:lnTo>
                <a:lnTo>
                  <a:pt x="106987" y="4376390"/>
                </a:lnTo>
                <a:lnTo>
                  <a:pt x="118748" y="4376390"/>
                </a:lnTo>
                <a:lnTo>
                  <a:pt x="123515" y="4371624"/>
                </a:lnTo>
                <a:lnTo>
                  <a:pt x="123515" y="4359862"/>
                </a:lnTo>
                <a:lnTo>
                  <a:pt x="118748" y="4355100"/>
                </a:lnTo>
                <a:close/>
              </a:path>
              <a:path w="123825" h="4376420">
                <a:moveTo>
                  <a:pt x="16523" y="4260326"/>
                </a:moveTo>
                <a:lnTo>
                  <a:pt x="4766" y="4260326"/>
                </a:lnTo>
                <a:lnTo>
                  <a:pt x="0" y="4265092"/>
                </a:lnTo>
                <a:lnTo>
                  <a:pt x="0" y="4276858"/>
                </a:lnTo>
                <a:lnTo>
                  <a:pt x="4766" y="4281620"/>
                </a:lnTo>
                <a:lnTo>
                  <a:pt x="16523" y="4281620"/>
                </a:lnTo>
                <a:lnTo>
                  <a:pt x="21290" y="4276858"/>
                </a:lnTo>
                <a:lnTo>
                  <a:pt x="21290" y="4265092"/>
                </a:lnTo>
                <a:lnTo>
                  <a:pt x="16523" y="4260326"/>
                </a:lnTo>
                <a:close/>
              </a:path>
              <a:path w="123825" h="4376420">
                <a:moveTo>
                  <a:pt x="118748" y="4260326"/>
                </a:moveTo>
                <a:lnTo>
                  <a:pt x="106987" y="4260326"/>
                </a:lnTo>
                <a:lnTo>
                  <a:pt x="102221" y="4265092"/>
                </a:lnTo>
                <a:lnTo>
                  <a:pt x="102221" y="4276858"/>
                </a:lnTo>
                <a:lnTo>
                  <a:pt x="106987" y="4281620"/>
                </a:lnTo>
                <a:lnTo>
                  <a:pt x="118748" y="4281620"/>
                </a:lnTo>
                <a:lnTo>
                  <a:pt x="123515" y="4276858"/>
                </a:lnTo>
                <a:lnTo>
                  <a:pt x="123515" y="4265092"/>
                </a:lnTo>
                <a:lnTo>
                  <a:pt x="118748" y="4260326"/>
                </a:lnTo>
                <a:close/>
              </a:path>
              <a:path w="123825" h="4376420">
                <a:moveTo>
                  <a:pt x="16523" y="4165556"/>
                </a:moveTo>
                <a:lnTo>
                  <a:pt x="4766" y="4165556"/>
                </a:lnTo>
                <a:lnTo>
                  <a:pt x="0" y="4170326"/>
                </a:lnTo>
                <a:lnTo>
                  <a:pt x="0" y="4182084"/>
                </a:lnTo>
                <a:lnTo>
                  <a:pt x="4766" y="4186856"/>
                </a:lnTo>
                <a:lnTo>
                  <a:pt x="16523" y="4186856"/>
                </a:lnTo>
                <a:lnTo>
                  <a:pt x="21290" y="4182084"/>
                </a:lnTo>
                <a:lnTo>
                  <a:pt x="21290" y="4170326"/>
                </a:lnTo>
                <a:lnTo>
                  <a:pt x="16523" y="4165556"/>
                </a:lnTo>
                <a:close/>
              </a:path>
              <a:path w="123825" h="4376420">
                <a:moveTo>
                  <a:pt x="118748" y="4165556"/>
                </a:moveTo>
                <a:lnTo>
                  <a:pt x="106987" y="4165556"/>
                </a:lnTo>
                <a:lnTo>
                  <a:pt x="102221" y="4170326"/>
                </a:lnTo>
                <a:lnTo>
                  <a:pt x="102221" y="4182084"/>
                </a:lnTo>
                <a:lnTo>
                  <a:pt x="106987" y="4186856"/>
                </a:lnTo>
                <a:lnTo>
                  <a:pt x="118748" y="4186856"/>
                </a:lnTo>
                <a:lnTo>
                  <a:pt x="123515" y="4182084"/>
                </a:lnTo>
                <a:lnTo>
                  <a:pt x="123515" y="4170326"/>
                </a:lnTo>
                <a:lnTo>
                  <a:pt x="118748" y="4165556"/>
                </a:lnTo>
                <a:close/>
              </a:path>
              <a:path w="123825" h="4376420">
                <a:moveTo>
                  <a:pt x="16523" y="4070790"/>
                </a:moveTo>
                <a:lnTo>
                  <a:pt x="4766" y="4070790"/>
                </a:lnTo>
                <a:lnTo>
                  <a:pt x="0" y="4075556"/>
                </a:lnTo>
                <a:lnTo>
                  <a:pt x="0" y="4087314"/>
                </a:lnTo>
                <a:lnTo>
                  <a:pt x="4766" y="4092086"/>
                </a:lnTo>
                <a:lnTo>
                  <a:pt x="16523" y="4092086"/>
                </a:lnTo>
                <a:lnTo>
                  <a:pt x="21290" y="4087314"/>
                </a:lnTo>
                <a:lnTo>
                  <a:pt x="21290" y="4075556"/>
                </a:lnTo>
                <a:lnTo>
                  <a:pt x="16523" y="4070790"/>
                </a:lnTo>
                <a:close/>
              </a:path>
              <a:path w="123825" h="4376420">
                <a:moveTo>
                  <a:pt x="118748" y="4070790"/>
                </a:moveTo>
                <a:lnTo>
                  <a:pt x="106987" y="4070790"/>
                </a:lnTo>
                <a:lnTo>
                  <a:pt x="102221" y="4075556"/>
                </a:lnTo>
                <a:lnTo>
                  <a:pt x="102221" y="4087314"/>
                </a:lnTo>
                <a:lnTo>
                  <a:pt x="106987" y="4092086"/>
                </a:lnTo>
                <a:lnTo>
                  <a:pt x="118748" y="4092086"/>
                </a:lnTo>
                <a:lnTo>
                  <a:pt x="123515" y="4087314"/>
                </a:lnTo>
                <a:lnTo>
                  <a:pt x="123515" y="4075556"/>
                </a:lnTo>
                <a:lnTo>
                  <a:pt x="118748" y="4070790"/>
                </a:lnTo>
                <a:close/>
              </a:path>
              <a:path w="123825" h="4376420">
                <a:moveTo>
                  <a:pt x="16523" y="3976020"/>
                </a:moveTo>
                <a:lnTo>
                  <a:pt x="4766" y="3976020"/>
                </a:lnTo>
                <a:lnTo>
                  <a:pt x="0" y="3980786"/>
                </a:lnTo>
                <a:lnTo>
                  <a:pt x="0" y="3992546"/>
                </a:lnTo>
                <a:lnTo>
                  <a:pt x="4766" y="3997313"/>
                </a:lnTo>
                <a:lnTo>
                  <a:pt x="16523" y="3997313"/>
                </a:lnTo>
                <a:lnTo>
                  <a:pt x="21290" y="3992546"/>
                </a:lnTo>
                <a:lnTo>
                  <a:pt x="21290" y="3980786"/>
                </a:lnTo>
                <a:lnTo>
                  <a:pt x="16523" y="3976020"/>
                </a:lnTo>
                <a:close/>
              </a:path>
              <a:path w="123825" h="4376420">
                <a:moveTo>
                  <a:pt x="118748" y="3976020"/>
                </a:moveTo>
                <a:lnTo>
                  <a:pt x="106987" y="3976020"/>
                </a:lnTo>
                <a:lnTo>
                  <a:pt x="102221" y="3980786"/>
                </a:lnTo>
                <a:lnTo>
                  <a:pt x="102221" y="3992546"/>
                </a:lnTo>
                <a:lnTo>
                  <a:pt x="106987" y="3997313"/>
                </a:lnTo>
                <a:lnTo>
                  <a:pt x="118748" y="3997313"/>
                </a:lnTo>
                <a:lnTo>
                  <a:pt x="123515" y="3992546"/>
                </a:lnTo>
                <a:lnTo>
                  <a:pt x="123515" y="3980786"/>
                </a:lnTo>
                <a:lnTo>
                  <a:pt x="118748" y="3976020"/>
                </a:lnTo>
                <a:close/>
              </a:path>
              <a:path w="123825" h="4376420">
                <a:moveTo>
                  <a:pt x="16523" y="3881256"/>
                </a:moveTo>
                <a:lnTo>
                  <a:pt x="4766" y="3881256"/>
                </a:lnTo>
                <a:lnTo>
                  <a:pt x="0" y="3886019"/>
                </a:lnTo>
                <a:lnTo>
                  <a:pt x="0" y="3897780"/>
                </a:lnTo>
                <a:lnTo>
                  <a:pt x="4766" y="3902547"/>
                </a:lnTo>
                <a:lnTo>
                  <a:pt x="16523" y="3902547"/>
                </a:lnTo>
                <a:lnTo>
                  <a:pt x="21290" y="3897780"/>
                </a:lnTo>
                <a:lnTo>
                  <a:pt x="21290" y="3886019"/>
                </a:lnTo>
                <a:lnTo>
                  <a:pt x="16523" y="3881256"/>
                </a:lnTo>
                <a:close/>
              </a:path>
              <a:path w="123825" h="4376420">
                <a:moveTo>
                  <a:pt x="118748" y="3881256"/>
                </a:moveTo>
                <a:lnTo>
                  <a:pt x="106987" y="3881256"/>
                </a:lnTo>
                <a:lnTo>
                  <a:pt x="102221" y="3886019"/>
                </a:lnTo>
                <a:lnTo>
                  <a:pt x="102221" y="3897780"/>
                </a:lnTo>
                <a:lnTo>
                  <a:pt x="106987" y="3902547"/>
                </a:lnTo>
                <a:lnTo>
                  <a:pt x="118748" y="3902547"/>
                </a:lnTo>
                <a:lnTo>
                  <a:pt x="123515" y="3897780"/>
                </a:lnTo>
                <a:lnTo>
                  <a:pt x="123515" y="3886019"/>
                </a:lnTo>
                <a:lnTo>
                  <a:pt x="118748" y="3881256"/>
                </a:lnTo>
                <a:close/>
              </a:path>
              <a:path w="123825" h="4376420">
                <a:moveTo>
                  <a:pt x="16523" y="3786486"/>
                </a:moveTo>
                <a:lnTo>
                  <a:pt x="4766" y="3786486"/>
                </a:lnTo>
                <a:lnTo>
                  <a:pt x="0" y="3791249"/>
                </a:lnTo>
                <a:lnTo>
                  <a:pt x="0" y="3803010"/>
                </a:lnTo>
                <a:lnTo>
                  <a:pt x="4766" y="3807777"/>
                </a:lnTo>
                <a:lnTo>
                  <a:pt x="16523" y="3807777"/>
                </a:lnTo>
                <a:lnTo>
                  <a:pt x="21290" y="3803010"/>
                </a:lnTo>
                <a:lnTo>
                  <a:pt x="21290" y="3791249"/>
                </a:lnTo>
                <a:lnTo>
                  <a:pt x="16523" y="3786486"/>
                </a:lnTo>
                <a:close/>
              </a:path>
              <a:path w="123825" h="4376420">
                <a:moveTo>
                  <a:pt x="118748" y="3786486"/>
                </a:moveTo>
                <a:lnTo>
                  <a:pt x="106987" y="3786486"/>
                </a:lnTo>
                <a:lnTo>
                  <a:pt x="102221" y="3791249"/>
                </a:lnTo>
                <a:lnTo>
                  <a:pt x="102221" y="3803010"/>
                </a:lnTo>
                <a:lnTo>
                  <a:pt x="106987" y="3807777"/>
                </a:lnTo>
                <a:lnTo>
                  <a:pt x="118748" y="3807777"/>
                </a:lnTo>
                <a:lnTo>
                  <a:pt x="123515" y="3803010"/>
                </a:lnTo>
                <a:lnTo>
                  <a:pt x="123515" y="3791249"/>
                </a:lnTo>
                <a:lnTo>
                  <a:pt x="118748" y="3786486"/>
                </a:lnTo>
                <a:close/>
              </a:path>
              <a:path w="123825" h="4376420">
                <a:moveTo>
                  <a:pt x="16523" y="3691713"/>
                </a:moveTo>
                <a:lnTo>
                  <a:pt x="4766" y="3691713"/>
                </a:lnTo>
                <a:lnTo>
                  <a:pt x="0" y="3696487"/>
                </a:lnTo>
                <a:lnTo>
                  <a:pt x="0" y="3708244"/>
                </a:lnTo>
                <a:lnTo>
                  <a:pt x="4766" y="3713011"/>
                </a:lnTo>
                <a:lnTo>
                  <a:pt x="16523" y="3713011"/>
                </a:lnTo>
                <a:lnTo>
                  <a:pt x="21290" y="3708244"/>
                </a:lnTo>
                <a:lnTo>
                  <a:pt x="21290" y="3696487"/>
                </a:lnTo>
                <a:lnTo>
                  <a:pt x="16523" y="3691713"/>
                </a:lnTo>
                <a:close/>
              </a:path>
              <a:path w="123825" h="4376420">
                <a:moveTo>
                  <a:pt x="118748" y="3691713"/>
                </a:moveTo>
                <a:lnTo>
                  <a:pt x="106987" y="3691713"/>
                </a:lnTo>
                <a:lnTo>
                  <a:pt x="102221" y="3696487"/>
                </a:lnTo>
                <a:lnTo>
                  <a:pt x="102221" y="3708244"/>
                </a:lnTo>
                <a:lnTo>
                  <a:pt x="106987" y="3713011"/>
                </a:lnTo>
                <a:lnTo>
                  <a:pt x="118748" y="3713011"/>
                </a:lnTo>
                <a:lnTo>
                  <a:pt x="123515" y="3708244"/>
                </a:lnTo>
                <a:lnTo>
                  <a:pt x="123515" y="3696487"/>
                </a:lnTo>
                <a:lnTo>
                  <a:pt x="118748" y="3691713"/>
                </a:lnTo>
                <a:close/>
              </a:path>
              <a:path w="123825" h="4376420">
                <a:moveTo>
                  <a:pt x="16523" y="3596950"/>
                </a:moveTo>
                <a:lnTo>
                  <a:pt x="4766" y="3596950"/>
                </a:lnTo>
                <a:lnTo>
                  <a:pt x="0" y="3601717"/>
                </a:lnTo>
                <a:lnTo>
                  <a:pt x="0" y="3613474"/>
                </a:lnTo>
                <a:lnTo>
                  <a:pt x="4766" y="3618244"/>
                </a:lnTo>
                <a:lnTo>
                  <a:pt x="16523" y="3618244"/>
                </a:lnTo>
                <a:lnTo>
                  <a:pt x="21290" y="3613474"/>
                </a:lnTo>
                <a:lnTo>
                  <a:pt x="21290" y="3601717"/>
                </a:lnTo>
                <a:lnTo>
                  <a:pt x="16523" y="3596950"/>
                </a:lnTo>
                <a:close/>
              </a:path>
              <a:path w="123825" h="4376420">
                <a:moveTo>
                  <a:pt x="118748" y="3596950"/>
                </a:moveTo>
                <a:lnTo>
                  <a:pt x="106987" y="3596950"/>
                </a:lnTo>
                <a:lnTo>
                  <a:pt x="102221" y="3601717"/>
                </a:lnTo>
                <a:lnTo>
                  <a:pt x="102221" y="3613474"/>
                </a:lnTo>
                <a:lnTo>
                  <a:pt x="106987" y="3618244"/>
                </a:lnTo>
                <a:lnTo>
                  <a:pt x="118748" y="3618244"/>
                </a:lnTo>
                <a:lnTo>
                  <a:pt x="123515" y="3613474"/>
                </a:lnTo>
                <a:lnTo>
                  <a:pt x="123515" y="3601717"/>
                </a:lnTo>
                <a:lnTo>
                  <a:pt x="118748" y="3596950"/>
                </a:lnTo>
                <a:close/>
              </a:path>
              <a:path w="123825" h="4376420">
                <a:moveTo>
                  <a:pt x="16523" y="3502180"/>
                </a:moveTo>
                <a:lnTo>
                  <a:pt x="4766" y="3502180"/>
                </a:lnTo>
                <a:lnTo>
                  <a:pt x="0" y="3506943"/>
                </a:lnTo>
                <a:lnTo>
                  <a:pt x="0" y="3518708"/>
                </a:lnTo>
                <a:lnTo>
                  <a:pt x="4766" y="3523474"/>
                </a:lnTo>
                <a:lnTo>
                  <a:pt x="16523" y="3523474"/>
                </a:lnTo>
                <a:lnTo>
                  <a:pt x="21290" y="3518708"/>
                </a:lnTo>
                <a:lnTo>
                  <a:pt x="21290" y="3506943"/>
                </a:lnTo>
                <a:lnTo>
                  <a:pt x="16523" y="3502180"/>
                </a:lnTo>
                <a:close/>
              </a:path>
              <a:path w="123825" h="4376420">
                <a:moveTo>
                  <a:pt x="118748" y="3502180"/>
                </a:moveTo>
                <a:lnTo>
                  <a:pt x="106987" y="3502180"/>
                </a:lnTo>
                <a:lnTo>
                  <a:pt x="102221" y="3506943"/>
                </a:lnTo>
                <a:lnTo>
                  <a:pt x="102221" y="3518708"/>
                </a:lnTo>
                <a:lnTo>
                  <a:pt x="106987" y="3523474"/>
                </a:lnTo>
                <a:lnTo>
                  <a:pt x="118748" y="3523474"/>
                </a:lnTo>
                <a:lnTo>
                  <a:pt x="123515" y="3518708"/>
                </a:lnTo>
                <a:lnTo>
                  <a:pt x="123515" y="3506943"/>
                </a:lnTo>
                <a:lnTo>
                  <a:pt x="118748" y="3502180"/>
                </a:lnTo>
                <a:close/>
              </a:path>
              <a:path w="123825" h="4376420">
                <a:moveTo>
                  <a:pt x="16523" y="3407410"/>
                </a:moveTo>
                <a:lnTo>
                  <a:pt x="4766" y="3407410"/>
                </a:lnTo>
                <a:lnTo>
                  <a:pt x="0" y="3412181"/>
                </a:lnTo>
                <a:lnTo>
                  <a:pt x="0" y="3423938"/>
                </a:lnTo>
                <a:lnTo>
                  <a:pt x="4766" y="3428705"/>
                </a:lnTo>
                <a:lnTo>
                  <a:pt x="16523" y="3428705"/>
                </a:lnTo>
                <a:lnTo>
                  <a:pt x="21290" y="3423938"/>
                </a:lnTo>
                <a:lnTo>
                  <a:pt x="21290" y="3412181"/>
                </a:lnTo>
                <a:lnTo>
                  <a:pt x="16523" y="3407410"/>
                </a:lnTo>
                <a:close/>
              </a:path>
              <a:path w="123825" h="4376420">
                <a:moveTo>
                  <a:pt x="118748" y="3407410"/>
                </a:moveTo>
                <a:lnTo>
                  <a:pt x="106987" y="3407410"/>
                </a:lnTo>
                <a:lnTo>
                  <a:pt x="102221" y="3412181"/>
                </a:lnTo>
                <a:lnTo>
                  <a:pt x="102221" y="3423938"/>
                </a:lnTo>
                <a:lnTo>
                  <a:pt x="106987" y="3428705"/>
                </a:lnTo>
                <a:lnTo>
                  <a:pt x="118748" y="3428705"/>
                </a:lnTo>
                <a:lnTo>
                  <a:pt x="123515" y="3423938"/>
                </a:lnTo>
                <a:lnTo>
                  <a:pt x="123515" y="3412181"/>
                </a:lnTo>
                <a:lnTo>
                  <a:pt x="118748" y="3407410"/>
                </a:lnTo>
                <a:close/>
              </a:path>
              <a:path w="123825" h="4376420">
                <a:moveTo>
                  <a:pt x="16523" y="3312644"/>
                </a:moveTo>
                <a:lnTo>
                  <a:pt x="4766" y="3312644"/>
                </a:lnTo>
                <a:lnTo>
                  <a:pt x="0" y="3317407"/>
                </a:lnTo>
                <a:lnTo>
                  <a:pt x="0" y="3329168"/>
                </a:lnTo>
                <a:lnTo>
                  <a:pt x="4766" y="3333937"/>
                </a:lnTo>
                <a:lnTo>
                  <a:pt x="16523" y="3333937"/>
                </a:lnTo>
                <a:lnTo>
                  <a:pt x="21290" y="3329168"/>
                </a:lnTo>
                <a:lnTo>
                  <a:pt x="21290" y="3317407"/>
                </a:lnTo>
                <a:lnTo>
                  <a:pt x="16523" y="3312644"/>
                </a:lnTo>
                <a:close/>
              </a:path>
              <a:path w="123825" h="4376420">
                <a:moveTo>
                  <a:pt x="118748" y="3312644"/>
                </a:moveTo>
                <a:lnTo>
                  <a:pt x="106987" y="3312644"/>
                </a:lnTo>
                <a:lnTo>
                  <a:pt x="102221" y="3317407"/>
                </a:lnTo>
                <a:lnTo>
                  <a:pt x="102221" y="3329168"/>
                </a:lnTo>
                <a:lnTo>
                  <a:pt x="106987" y="3333937"/>
                </a:lnTo>
                <a:lnTo>
                  <a:pt x="118748" y="3333937"/>
                </a:lnTo>
                <a:lnTo>
                  <a:pt x="123515" y="3329168"/>
                </a:lnTo>
                <a:lnTo>
                  <a:pt x="123515" y="3317407"/>
                </a:lnTo>
                <a:lnTo>
                  <a:pt x="118748" y="3312644"/>
                </a:lnTo>
                <a:close/>
              </a:path>
              <a:path w="123825" h="4376420">
                <a:moveTo>
                  <a:pt x="16523" y="3217871"/>
                </a:moveTo>
                <a:lnTo>
                  <a:pt x="4766" y="3217871"/>
                </a:lnTo>
                <a:lnTo>
                  <a:pt x="0" y="3222641"/>
                </a:lnTo>
                <a:lnTo>
                  <a:pt x="0" y="3234401"/>
                </a:lnTo>
                <a:lnTo>
                  <a:pt x="4766" y="3239171"/>
                </a:lnTo>
                <a:lnTo>
                  <a:pt x="16523" y="3239171"/>
                </a:lnTo>
                <a:lnTo>
                  <a:pt x="21290" y="3234401"/>
                </a:lnTo>
                <a:lnTo>
                  <a:pt x="21290" y="3222641"/>
                </a:lnTo>
                <a:lnTo>
                  <a:pt x="16523" y="3217871"/>
                </a:lnTo>
                <a:close/>
              </a:path>
              <a:path w="123825" h="4376420">
                <a:moveTo>
                  <a:pt x="118748" y="3217871"/>
                </a:moveTo>
                <a:lnTo>
                  <a:pt x="106987" y="3217871"/>
                </a:lnTo>
                <a:lnTo>
                  <a:pt x="102221" y="3222641"/>
                </a:lnTo>
                <a:lnTo>
                  <a:pt x="102221" y="3234401"/>
                </a:lnTo>
                <a:lnTo>
                  <a:pt x="106987" y="3239171"/>
                </a:lnTo>
                <a:lnTo>
                  <a:pt x="118748" y="3239171"/>
                </a:lnTo>
                <a:lnTo>
                  <a:pt x="123515" y="3234401"/>
                </a:lnTo>
                <a:lnTo>
                  <a:pt x="123515" y="3222641"/>
                </a:lnTo>
                <a:lnTo>
                  <a:pt x="118748" y="3217871"/>
                </a:lnTo>
                <a:close/>
              </a:path>
              <a:path w="123825" h="4376420">
                <a:moveTo>
                  <a:pt x="16523" y="3123101"/>
                </a:moveTo>
                <a:lnTo>
                  <a:pt x="4766" y="3123101"/>
                </a:lnTo>
                <a:lnTo>
                  <a:pt x="0" y="3127869"/>
                </a:lnTo>
                <a:lnTo>
                  <a:pt x="0" y="3139631"/>
                </a:lnTo>
                <a:lnTo>
                  <a:pt x="4766" y="3144397"/>
                </a:lnTo>
                <a:lnTo>
                  <a:pt x="16523" y="3144397"/>
                </a:lnTo>
                <a:lnTo>
                  <a:pt x="21290" y="3139631"/>
                </a:lnTo>
                <a:lnTo>
                  <a:pt x="21290" y="3127869"/>
                </a:lnTo>
                <a:lnTo>
                  <a:pt x="16523" y="3123101"/>
                </a:lnTo>
                <a:close/>
              </a:path>
              <a:path w="123825" h="4376420">
                <a:moveTo>
                  <a:pt x="118748" y="3123101"/>
                </a:moveTo>
                <a:lnTo>
                  <a:pt x="106987" y="3123101"/>
                </a:lnTo>
                <a:lnTo>
                  <a:pt x="102221" y="3127869"/>
                </a:lnTo>
                <a:lnTo>
                  <a:pt x="102221" y="3139631"/>
                </a:lnTo>
                <a:lnTo>
                  <a:pt x="106987" y="3144397"/>
                </a:lnTo>
                <a:lnTo>
                  <a:pt x="118748" y="3144397"/>
                </a:lnTo>
                <a:lnTo>
                  <a:pt x="123515" y="3139631"/>
                </a:lnTo>
                <a:lnTo>
                  <a:pt x="123515" y="3127869"/>
                </a:lnTo>
                <a:lnTo>
                  <a:pt x="118748" y="3123101"/>
                </a:lnTo>
                <a:close/>
              </a:path>
              <a:path w="123825" h="4376420">
                <a:moveTo>
                  <a:pt x="16523" y="3028333"/>
                </a:moveTo>
                <a:lnTo>
                  <a:pt x="4766" y="3028333"/>
                </a:lnTo>
                <a:lnTo>
                  <a:pt x="0" y="3033100"/>
                </a:lnTo>
                <a:lnTo>
                  <a:pt x="0" y="3044861"/>
                </a:lnTo>
                <a:lnTo>
                  <a:pt x="4766" y="3049631"/>
                </a:lnTo>
                <a:lnTo>
                  <a:pt x="16523" y="3049631"/>
                </a:lnTo>
                <a:lnTo>
                  <a:pt x="21290" y="3044861"/>
                </a:lnTo>
                <a:lnTo>
                  <a:pt x="21290" y="3033100"/>
                </a:lnTo>
                <a:lnTo>
                  <a:pt x="16523" y="3028333"/>
                </a:lnTo>
                <a:close/>
              </a:path>
              <a:path w="123825" h="4376420">
                <a:moveTo>
                  <a:pt x="118748" y="3028333"/>
                </a:moveTo>
                <a:lnTo>
                  <a:pt x="106987" y="3028333"/>
                </a:lnTo>
                <a:lnTo>
                  <a:pt x="102221" y="3033100"/>
                </a:lnTo>
                <a:lnTo>
                  <a:pt x="102221" y="3044861"/>
                </a:lnTo>
                <a:lnTo>
                  <a:pt x="106987" y="3049631"/>
                </a:lnTo>
                <a:lnTo>
                  <a:pt x="118748" y="3049631"/>
                </a:lnTo>
                <a:lnTo>
                  <a:pt x="123515" y="3044861"/>
                </a:lnTo>
                <a:lnTo>
                  <a:pt x="123515" y="3033100"/>
                </a:lnTo>
                <a:lnTo>
                  <a:pt x="118748" y="3028333"/>
                </a:lnTo>
                <a:close/>
              </a:path>
              <a:path w="123825" h="4376420">
                <a:moveTo>
                  <a:pt x="16523" y="2933563"/>
                </a:moveTo>
                <a:lnTo>
                  <a:pt x="4766" y="2933563"/>
                </a:lnTo>
                <a:lnTo>
                  <a:pt x="0" y="2938330"/>
                </a:lnTo>
                <a:lnTo>
                  <a:pt x="0" y="2950091"/>
                </a:lnTo>
                <a:lnTo>
                  <a:pt x="4766" y="2954865"/>
                </a:lnTo>
                <a:lnTo>
                  <a:pt x="16523" y="2954865"/>
                </a:lnTo>
                <a:lnTo>
                  <a:pt x="21290" y="2950091"/>
                </a:lnTo>
                <a:lnTo>
                  <a:pt x="21290" y="2938330"/>
                </a:lnTo>
                <a:lnTo>
                  <a:pt x="16523" y="2933563"/>
                </a:lnTo>
                <a:close/>
              </a:path>
              <a:path w="123825" h="4376420">
                <a:moveTo>
                  <a:pt x="118748" y="2933563"/>
                </a:moveTo>
                <a:lnTo>
                  <a:pt x="106987" y="2933563"/>
                </a:lnTo>
                <a:lnTo>
                  <a:pt x="102221" y="2938330"/>
                </a:lnTo>
                <a:lnTo>
                  <a:pt x="102221" y="2950091"/>
                </a:lnTo>
                <a:lnTo>
                  <a:pt x="106987" y="2954865"/>
                </a:lnTo>
                <a:lnTo>
                  <a:pt x="118748" y="2954865"/>
                </a:lnTo>
                <a:lnTo>
                  <a:pt x="123515" y="2950091"/>
                </a:lnTo>
                <a:lnTo>
                  <a:pt x="123515" y="2938330"/>
                </a:lnTo>
                <a:lnTo>
                  <a:pt x="118748" y="2933563"/>
                </a:lnTo>
                <a:close/>
              </a:path>
              <a:path w="123825" h="4376420">
                <a:moveTo>
                  <a:pt x="16523" y="2838797"/>
                </a:moveTo>
                <a:lnTo>
                  <a:pt x="4766" y="2838797"/>
                </a:lnTo>
                <a:lnTo>
                  <a:pt x="0" y="2843560"/>
                </a:lnTo>
                <a:lnTo>
                  <a:pt x="0" y="2855325"/>
                </a:lnTo>
                <a:lnTo>
                  <a:pt x="4766" y="2860091"/>
                </a:lnTo>
                <a:lnTo>
                  <a:pt x="16523" y="2860091"/>
                </a:lnTo>
                <a:lnTo>
                  <a:pt x="21290" y="2855325"/>
                </a:lnTo>
                <a:lnTo>
                  <a:pt x="21290" y="2843560"/>
                </a:lnTo>
                <a:lnTo>
                  <a:pt x="16523" y="2838797"/>
                </a:lnTo>
                <a:close/>
              </a:path>
              <a:path w="123825" h="4376420">
                <a:moveTo>
                  <a:pt x="118748" y="2838797"/>
                </a:moveTo>
                <a:lnTo>
                  <a:pt x="106987" y="2838797"/>
                </a:lnTo>
                <a:lnTo>
                  <a:pt x="102221" y="2843560"/>
                </a:lnTo>
                <a:lnTo>
                  <a:pt x="102221" y="2855325"/>
                </a:lnTo>
                <a:lnTo>
                  <a:pt x="106987" y="2860091"/>
                </a:lnTo>
                <a:lnTo>
                  <a:pt x="118748" y="2860091"/>
                </a:lnTo>
                <a:lnTo>
                  <a:pt x="123515" y="2855325"/>
                </a:lnTo>
                <a:lnTo>
                  <a:pt x="123515" y="2843560"/>
                </a:lnTo>
                <a:lnTo>
                  <a:pt x="118748" y="2838797"/>
                </a:lnTo>
                <a:close/>
              </a:path>
              <a:path w="123825" h="4376420">
                <a:moveTo>
                  <a:pt x="16523" y="2744031"/>
                </a:moveTo>
                <a:lnTo>
                  <a:pt x="4766" y="2744031"/>
                </a:lnTo>
                <a:lnTo>
                  <a:pt x="0" y="2748801"/>
                </a:lnTo>
                <a:lnTo>
                  <a:pt x="0" y="2760555"/>
                </a:lnTo>
                <a:lnTo>
                  <a:pt x="4766" y="2765325"/>
                </a:lnTo>
                <a:lnTo>
                  <a:pt x="16523" y="2765325"/>
                </a:lnTo>
                <a:lnTo>
                  <a:pt x="21290" y="2760555"/>
                </a:lnTo>
                <a:lnTo>
                  <a:pt x="21290" y="2748801"/>
                </a:lnTo>
                <a:lnTo>
                  <a:pt x="16523" y="2744031"/>
                </a:lnTo>
                <a:close/>
              </a:path>
              <a:path w="123825" h="4376420">
                <a:moveTo>
                  <a:pt x="118748" y="2744031"/>
                </a:moveTo>
                <a:lnTo>
                  <a:pt x="106987" y="2744031"/>
                </a:lnTo>
                <a:lnTo>
                  <a:pt x="102221" y="2748801"/>
                </a:lnTo>
                <a:lnTo>
                  <a:pt x="102221" y="2760555"/>
                </a:lnTo>
                <a:lnTo>
                  <a:pt x="106987" y="2765325"/>
                </a:lnTo>
                <a:lnTo>
                  <a:pt x="118748" y="2765325"/>
                </a:lnTo>
                <a:lnTo>
                  <a:pt x="123515" y="2760555"/>
                </a:lnTo>
                <a:lnTo>
                  <a:pt x="123515" y="2748801"/>
                </a:lnTo>
                <a:lnTo>
                  <a:pt x="118748" y="2744031"/>
                </a:lnTo>
                <a:close/>
              </a:path>
              <a:path w="123825" h="4376420">
                <a:moveTo>
                  <a:pt x="16523" y="2649261"/>
                </a:moveTo>
                <a:lnTo>
                  <a:pt x="4766" y="2649261"/>
                </a:lnTo>
                <a:lnTo>
                  <a:pt x="0" y="2654027"/>
                </a:lnTo>
                <a:lnTo>
                  <a:pt x="0" y="2665793"/>
                </a:lnTo>
                <a:lnTo>
                  <a:pt x="4766" y="2670559"/>
                </a:lnTo>
                <a:lnTo>
                  <a:pt x="16523" y="2670559"/>
                </a:lnTo>
                <a:lnTo>
                  <a:pt x="21290" y="2665793"/>
                </a:lnTo>
                <a:lnTo>
                  <a:pt x="21290" y="2654027"/>
                </a:lnTo>
                <a:lnTo>
                  <a:pt x="16523" y="2649261"/>
                </a:lnTo>
                <a:close/>
              </a:path>
              <a:path w="123825" h="4376420">
                <a:moveTo>
                  <a:pt x="118748" y="2649261"/>
                </a:moveTo>
                <a:lnTo>
                  <a:pt x="106987" y="2649261"/>
                </a:lnTo>
                <a:lnTo>
                  <a:pt x="102221" y="2654027"/>
                </a:lnTo>
                <a:lnTo>
                  <a:pt x="102221" y="2665793"/>
                </a:lnTo>
                <a:lnTo>
                  <a:pt x="106987" y="2670559"/>
                </a:lnTo>
                <a:lnTo>
                  <a:pt x="118748" y="2670559"/>
                </a:lnTo>
                <a:lnTo>
                  <a:pt x="123515" y="2665793"/>
                </a:lnTo>
                <a:lnTo>
                  <a:pt x="123515" y="2654027"/>
                </a:lnTo>
                <a:lnTo>
                  <a:pt x="118748" y="2649261"/>
                </a:lnTo>
                <a:close/>
              </a:path>
              <a:path w="123825" h="4376420">
                <a:moveTo>
                  <a:pt x="16523" y="2554491"/>
                </a:moveTo>
                <a:lnTo>
                  <a:pt x="4766" y="2554491"/>
                </a:lnTo>
                <a:lnTo>
                  <a:pt x="0" y="2559257"/>
                </a:lnTo>
                <a:lnTo>
                  <a:pt x="0" y="2571021"/>
                </a:lnTo>
                <a:lnTo>
                  <a:pt x="4766" y="2575789"/>
                </a:lnTo>
                <a:lnTo>
                  <a:pt x="16523" y="2575789"/>
                </a:lnTo>
                <a:lnTo>
                  <a:pt x="21290" y="2571021"/>
                </a:lnTo>
                <a:lnTo>
                  <a:pt x="21290" y="2559257"/>
                </a:lnTo>
                <a:lnTo>
                  <a:pt x="16523" y="2554491"/>
                </a:lnTo>
                <a:close/>
              </a:path>
              <a:path w="123825" h="4376420">
                <a:moveTo>
                  <a:pt x="118748" y="2554491"/>
                </a:moveTo>
                <a:lnTo>
                  <a:pt x="106987" y="2554491"/>
                </a:lnTo>
                <a:lnTo>
                  <a:pt x="102221" y="2559257"/>
                </a:lnTo>
                <a:lnTo>
                  <a:pt x="102221" y="2571021"/>
                </a:lnTo>
                <a:lnTo>
                  <a:pt x="106987" y="2575789"/>
                </a:lnTo>
                <a:lnTo>
                  <a:pt x="118748" y="2575789"/>
                </a:lnTo>
                <a:lnTo>
                  <a:pt x="123515" y="2571021"/>
                </a:lnTo>
                <a:lnTo>
                  <a:pt x="123515" y="2559257"/>
                </a:lnTo>
                <a:lnTo>
                  <a:pt x="118748" y="2554491"/>
                </a:lnTo>
                <a:close/>
              </a:path>
              <a:path w="123825" h="4376420">
                <a:moveTo>
                  <a:pt x="16523" y="2459721"/>
                </a:moveTo>
                <a:lnTo>
                  <a:pt x="4766" y="2459721"/>
                </a:lnTo>
                <a:lnTo>
                  <a:pt x="0" y="2464491"/>
                </a:lnTo>
                <a:lnTo>
                  <a:pt x="0" y="2476249"/>
                </a:lnTo>
                <a:lnTo>
                  <a:pt x="4766" y="2481022"/>
                </a:lnTo>
                <a:lnTo>
                  <a:pt x="16523" y="2481022"/>
                </a:lnTo>
                <a:lnTo>
                  <a:pt x="21290" y="2476249"/>
                </a:lnTo>
                <a:lnTo>
                  <a:pt x="21290" y="2464491"/>
                </a:lnTo>
                <a:lnTo>
                  <a:pt x="16523" y="2459721"/>
                </a:lnTo>
                <a:close/>
              </a:path>
              <a:path w="123825" h="4376420">
                <a:moveTo>
                  <a:pt x="118748" y="2459721"/>
                </a:moveTo>
                <a:lnTo>
                  <a:pt x="106987" y="2459721"/>
                </a:lnTo>
                <a:lnTo>
                  <a:pt x="102221" y="2464491"/>
                </a:lnTo>
                <a:lnTo>
                  <a:pt x="102221" y="2476249"/>
                </a:lnTo>
                <a:lnTo>
                  <a:pt x="106987" y="2481022"/>
                </a:lnTo>
                <a:lnTo>
                  <a:pt x="118748" y="2481022"/>
                </a:lnTo>
                <a:lnTo>
                  <a:pt x="123515" y="2476249"/>
                </a:lnTo>
                <a:lnTo>
                  <a:pt x="123515" y="2464491"/>
                </a:lnTo>
                <a:lnTo>
                  <a:pt x="118748" y="2459721"/>
                </a:lnTo>
                <a:close/>
              </a:path>
              <a:path w="123825" h="4376420">
                <a:moveTo>
                  <a:pt x="16523" y="2364955"/>
                </a:moveTo>
                <a:lnTo>
                  <a:pt x="4766" y="2364955"/>
                </a:lnTo>
                <a:lnTo>
                  <a:pt x="0" y="2369721"/>
                </a:lnTo>
                <a:lnTo>
                  <a:pt x="0" y="2381482"/>
                </a:lnTo>
                <a:lnTo>
                  <a:pt x="4766" y="2386248"/>
                </a:lnTo>
                <a:lnTo>
                  <a:pt x="16523" y="2386248"/>
                </a:lnTo>
                <a:lnTo>
                  <a:pt x="21290" y="2381482"/>
                </a:lnTo>
                <a:lnTo>
                  <a:pt x="21290" y="2369721"/>
                </a:lnTo>
                <a:lnTo>
                  <a:pt x="16523" y="2364955"/>
                </a:lnTo>
                <a:close/>
              </a:path>
              <a:path w="123825" h="4376420">
                <a:moveTo>
                  <a:pt x="118748" y="2364955"/>
                </a:moveTo>
                <a:lnTo>
                  <a:pt x="106987" y="2364955"/>
                </a:lnTo>
                <a:lnTo>
                  <a:pt x="102221" y="2369721"/>
                </a:lnTo>
                <a:lnTo>
                  <a:pt x="102221" y="2381482"/>
                </a:lnTo>
                <a:lnTo>
                  <a:pt x="106987" y="2386248"/>
                </a:lnTo>
                <a:lnTo>
                  <a:pt x="118748" y="2386248"/>
                </a:lnTo>
                <a:lnTo>
                  <a:pt x="123515" y="2381482"/>
                </a:lnTo>
                <a:lnTo>
                  <a:pt x="123515" y="2369721"/>
                </a:lnTo>
                <a:lnTo>
                  <a:pt x="118748" y="2364955"/>
                </a:lnTo>
                <a:close/>
              </a:path>
              <a:path w="123825" h="4376420">
                <a:moveTo>
                  <a:pt x="16523" y="2270184"/>
                </a:moveTo>
                <a:lnTo>
                  <a:pt x="4766" y="2270184"/>
                </a:lnTo>
                <a:lnTo>
                  <a:pt x="0" y="2274951"/>
                </a:lnTo>
                <a:lnTo>
                  <a:pt x="0" y="2286712"/>
                </a:lnTo>
                <a:lnTo>
                  <a:pt x="4766" y="2291478"/>
                </a:lnTo>
                <a:lnTo>
                  <a:pt x="16523" y="2291478"/>
                </a:lnTo>
                <a:lnTo>
                  <a:pt x="21290" y="2286712"/>
                </a:lnTo>
                <a:lnTo>
                  <a:pt x="21290" y="2274951"/>
                </a:lnTo>
                <a:lnTo>
                  <a:pt x="16523" y="2270184"/>
                </a:lnTo>
                <a:close/>
              </a:path>
              <a:path w="123825" h="4376420">
                <a:moveTo>
                  <a:pt x="118748" y="2270184"/>
                </a:moveTo>
                <a:lnTo>
                  <a:pt x="106987" y="2270184"/>
                </a:lnTo>
                <a:lnTo>
                  <a:pt x="102221" y="2274951"/>
                </a:lnTo>
                <a:lnTo>
                  <a:pt x="102221" y="2286712"/>
                </a:lnTo>
                <a:lnTo>
                  <a:pt x="106987" y="2291478"/>
                </a:lnTo>
                <a:lnTo>
                  <a:pt x="118748" y="2291478"/>
                </a:lnTo>
                <a:lnTo>
                  <a:pt x="123515" y="2286712"/>
                </a:lnTo>
                <a:lnTo>
                  <a:pt x="123515" y="2274951"/>
                </a:lnTo>
                <a:lnTo>
                  <a:pt x="118748" y="2270184"/>
                </a:lnTo>
                <a:close/>
              </a:path>
              <a:path w="123825" h="4376420">
                <a:moveTo>
                  <a:pt x="16523" y="2175418"/>
                </a:moveTo>
                <a:lnTo>
                  <a:pt x="4766" y="2175418"/>
                </a:lnTo>
                <a:lnTo>
                  <a:pt x="0" y="2180184"/>
                </a:lnTo>
                <a:lnTo>
                  <a:pt x="0" y="2191942"/>
                </a:lnTo>
                <a:lnTo>
                  <a:pt x="4766" y="2196708"/>
                </a:lnTo>
                <a:lnTo>
                  <a:pt x="16523" y="2196708"/>
                </a:lnTo>
                <a:lnTo>
                  <a:pt x="21290" y="2191942"/>
                </a:lnTo>
                <a:lnTo>
                  <a:pt x="21290" y="2180184"/>
                </a:lnTo>
                <a:lnTo>
                  <a:pt x="16523" y="2175418"/>
                </a:lnTo>
                <a:close/>
              </a:path>
              <a:path w="123825" h="4376420">
                <a:moveTo>
                  <a:pt x="118748" y="2175418"/>
                </a:moveTo>
                <a:lnTo>
                  <a:pt x="106987" y="2175418"/>
                </a:lnTo>
                <a:lnTo>
                  <a:pt x="102221" y="2180184"/>
                </a:lnTo>
                <a:lnTo>
                  <a:pt x="102221" y="2191942"/>
                </a:lnTo>
                <a:lnTo>
                  <a:pt x="106987" y="2196708"/>
                </a:lnTo>
                <a:lnTo>
                  <a:pt x="118748" y="2196708"/>
                </a:lnTo>
                <a:lnTo>
                  <a:pt x="123515" y="2191942"/>
                </a:lnTo>
                <a:lnTo>
                  <a:pt x="123515" y="2180184"/>
                </a:lnTo>
                <a:lnTo>
                  <a:pt x="118748" y="2175418"/>
                </a:lnTo>
                <a:close/>
              </a:path>
              <a:path w="123825" h="4376420">
                <a:moveTo>
                  <a:pt x="16523" y="2075238"/>
                </a:moveTo>
                <a:lnTo>
                  <a:pt x="4766" y="2075238"/>
                </a:lnTo>
                <a:lnTo>
                  <a:pt x="0" y="2080000"/>
                </a:lnTo>
                <a:lnTo>
                  <a:pt x="0" y="2091762"/>
                </a:lnTo>
                <a:lnTo>
                  <a:pt x="4766" y="2096528"/>
                </a:lnTo>
                <a:lnTo>
                  <a:pt x="16523" y="2096528"/>
                </a:lnTo>
                <a:lnTo>
                  <a:pt x="21290" y="2091762"/>
                </a:lnTo>
                <a:lnTo>
                  <a:pt x="21290" y="2080000"/>
                </a:lnTo>
                <a:lnTo>
                  <a:pt x="16523" y="2075238"/>
                </a:lnTo>
                <a:close/>
              </a:path>
              <a:path w="123825" h="4376420">
                <a:moveTo>
                  <a:pt x="118748" y="2075238"/>
                </a:moveTo>
                <a:lnTo>
                  <a:pt x="106987" y="2075238"/>
                </a:lnTo>
                <a:lnTo>
                  <a:pt x="102221" y="2080000"/>
                </a:lnTo>
                <a:lnTo>
                  <a:pt x="102221" y="2091762"/>
                </a:lnTo>
                <a:lnTo>
                  <a:pt x="106987" y="2096528"/>
                </a:lnTo>
                <a:lnTo>
                  <a:pt x="118748" y="2096528"/>
                </a:lnTo>
                <a:lnTo>
                  <a:pt x="123515" y="2091762"/>
                </a:lnTo>
                <a:lnTo>
                  <a:pt x="123515" y="2080000"/>
                </a:lnTo>
                <a:lnTo>
                  <a:pt x="118748" y="2075238"/>
                </a:lnTo>
                <a:close/>
              </a:path>
              <a:path w="123825" h="4376420">
                <a:moveTo>
                  <a:pt x="16523" y="1980468"/>
                </a:moveTo>
                <a:lnTo>
                  <a:pt x="4766" y="1980468"/>
                </a:lnTo>
                <a:lnTo>
                  <a:pt x="0" y="1985234"/>
                </a:lnTo>
                <a:lnTo>
                  <a:pt x="0" y="1996995"/>
                </a:lnTo>
                <a:lnTo>
                  <a:pt x="4766" y="2001762"/>
                </a:lnTo>
                <a:lnTo>
                  <a:pt x="16523" y="2001762"/>
                </a:lnTo>
                <a:lnTo>
                  <a:pt x="21290" y="1996995"/>
                </a:lnTo>
                <a:lnTo>
                  <a:pt x="21290" y="1985234"/>
                </a:lnTo>
                <a:lnTo>
                  <a:pt x="16523" y="1980468"/>
                </a:lnTo>
                <a:close/>
              </a:path>
              <a:path w="123825" h="4376420">
                <a:moveTo>
                  <a:pt x="118748" y="1980468"/>
                </a:moveTo>
                <a:lnTo>
                  <a:pt x="106987" y="1980468"/>
                </a:lnTo>
                <a:lnTo>
                  <a:pt x="102221" y="1985234"/>
                </a:lnTo>
                <a:lnTo>
                  <a:pt x="102221" y="1996995"/>
                </a:lnTo>
                <a:lnTo>
                  <a:pt x="106987" y="2001762"/>
                </a:lnTo>
                <a:lnTo>
                  <a:pt x="118748" y="2001762"/>
                </a:lnTo>
                <a:lnTo>
                  <a:pt x="123515" y="1996995"/>
                </a:lnTo>
                <a:lnTo>
                  <a:pt x="123515" y="1985234"/>
                </a:lnTo>
                <a:lnTo>
                  <a:pt x="118748" y="1980468"/>
                </a:lnTo>
                <a:close/>
              </a:path>
              <a:path w="123825" h="4376420">
                <a:moveTo>
                  <a:pt x="16523" y="1885694"/>
                </a:moveTo>
                <a:lnTo>
                  <a:pt x="4766" y="1885694"/>
                </a:lnTo>
                <a:lnTo>
                  <a:pt x="0" y="1890464"/>
                </a:lnTo>
                <a:lnTo>
                  <a:pt x="0" y="1902228"/>
                </a:lnTo>
                <a:lnTo>
                  <a:pt x="4766" y="1906994"/>
                </a:lnTo>
                <a:lnTo>
                  <a:pt x="16523" y="1906994"/>
                </a:lnTo>
                <a:lnTo>
                  <a:pt x="21290" y="1902228"/>
                </a:lnTo>
                <a:lnTo>
                  <a:pt x="21290" y="1890464"/>
                </a:lnTo>
                <a:lnTo>
                  <a:pt x="16523" y="1885694"/>
                </a:lnTo>
                <a:close/>
              </a:path>
              <a:path w="123825" h="4376420">
                <a:moveTo>
                  <a:pt x="118748" y="1885694"/>
                </a:moveTo>
                <a:lnTo>
                  <a:pt x="106987" y="1885694"/>
                </a:lnTo>
                <a:lnTo>
                  <a:pt x="102221" y="1890464"/>
                </a:lnTo>
                <a:lnTo>
                  <a:pt x="102221" y="1902228"/>
                </a:lnTo>
                <a:lnTo>
                  <a:pt x="106987" y="1906994"/>
                </a:lnTo>
                <a:lnTo>
                  <a:pt x="118748" y="1906994"/>
                </a:lnTo>
                <a:lnTo>
                  <a:pt x="123515" y="1902228"/>
                </a:lnTo>
                <a:lnTo>
                  <a:pt x="123515" y="1890464"/>
                </a:lnTo>
                <a:lnTo>
                  <a:pt x="118748" y="1885694"/>
                </a:lnTo>
                <a:close/>
              </a:path>
              <a:path w="123825" h="4376420">
                <a:moveTo>
                  <a:pt x="16523" y="1790928"/>
                </a:moveTo>
                <a:lnTo>
                  <a:pt x="4766" y="1790928"/>
                </a:lnTo>
                <a:lnTo>
                  <a:pt x="0" y="1795700"/>
                </a:lnTo>
                <a:lnTo>
                  <a:pt x="0" y="1807454"/>
                </a:lnTo>
                <a:lnTo>
                  <a:pt x="4766" y="1812228"/>
                </a:lnTo>
                <a:lnTo>
                  <a:pt x="16523" y="1812228"/>
                </a:lnTo>
                <a:lnTo>
                  <a:pt x="21290" y="1807454"/>
                </a:lnTo>
                <a:lnTo>
                  <a:pt x="21290" y="1795700"/>
                </a:lnTo>
                <a:lnTo>
                  <a:pt x="16523" y="1790928"/>
                </a:lnTo>
                <a:close/>
              </a:path>
              <a:path w="123825" h="4376420">
                <a:moveTo>
                  <a:pt x="118748" y="1790928"/>
                </a:moveTo>
                <a:lnTo>
                  <a:pt x="106987" y="1790928"/>
                </a:lnTo>
                <a:lnTo>
                  <a:pt x="102221" y="1795700"/>
                </a:lnTo>
                <a:lnTo>
                  <a:pt x="102221" y="1807454"/>
                </a:lnTo>
                <a:lnTo>
                  <a:pt x="106987" y="1812228"/>
                </a:lnTo>
                <a:lnTo>
                  <a:pt x="118748" y="1812228"/>
                </a:lnTo>
                <a:lnTo>
                  <a:pt x="123515" y="1807454"/>
                </a:lnTo>
                <a:lnTo>
                  <a:pt x="123515" y="1795700"/>
                </a:lnTo>
                <a:lnTo>
                  <a:pt x="118748" y="1790928"/>
                </a:lnTo>
                <a:close/>
              </a:path>
              <a:path w="123825" h="4376420">
                <a:moveTo>
                  <a:pt x="16523" y="1696158"/>
                </a:moveTo>
                <a:lnTo>
                  <a:pt x="4766" y="1696158"/>
                </a:lnTo>
                <a:lnTo>
                  <a:pt x="0" y="1700930"/>
                </a:lnTo>
                <a:lnTo>
                  <a:pt x="0" y="1712684"/>
                </a:lnTo>
                <a:lnTo>
                  <a:pt x="4766" y="1717458"/>
                </a:lnTo>
                <a:lnTo>
                  <a:pt x="16523" y="1717458"/>
                </a:lnTo>
                <a:lnTo>
                  <a:pt x="21290" y="1712684"/>
                </a:lnTo>
                <a:lnTo>
                  <a:pt x="21290" y="1700930"/>
                </a:lnTo>
                <a:lnTo>
                  <a:pt x="16523" y="1696158"/>
                </a:lnTo>
                <a:close/>
              </a:path>
              <a:path w="123825" h="4376420">
                <a:moveTo>
                  <a:pt x="118748" y="1696158"/>
                </a:moveTo>
                <a:lnTo>
                  <a:pt x="106987" y="1696158"/>
                </a:lnTo>
                <a:lnTo>
                  <a:pt x="102221" y="1700930"/>
                </a:lnTo>
                <a:lnTo>
                  <a:pt x="102221" y="1712684"/>
                </a:lnTo>
                <a:lnTo>
                  <a:pt x="106987" y="1717458"/>
                </a:lnTo>
                <a:lnTo>
                  <a:pt x="118748" y="1717458"/>
                </a:lnTo>
                <a:lnTo>
                  <a:pt x="123515" y="1712684"/>
                </a:lnTo>
                <a:lnTo>
                  <a:pt x="123515" y="1700930"/>
                </a:lnTo>
                <a:lnTo>
                  <a:pt x="118748" y="1696158"/>
                </a:lnTo>
                <a:close/>
              </a:path>
              <a:path w="123825" h="4376420">
                <a:moveTo>
                  <a:pt x="16523" y="1601394"/>
                </a:moveTo>
                <a:lnTo>
                  <a:pt x="4766" y="1601394"/>
                </a:lnTo>
                <a:lnTo>
                  <a:pt x="0" y="1606154"/>
                </a:lnTo>
                <a:lnTo>
                  <a:pt x="0" y="1617918"/>
                </a:lnTo>
                <a:lnTo>
                  <a:pt x="4766" y="1622688"/>
                </a:lnTo>
                <a:lnTo>
                  <a:pt x="16523" y="1622688"/>
                </a:lnTo>
                <a:lnTo>
                  <a:pt x="21290" y="1617918"/>
                </a:lnTo>
                <a:lnTo>
                  <a:pt x="21290" y="1606154"/>
                </a:lnTo>
                <a:lnTo>
                  <a:pt x="16523" y="1601394"/>
                </a:lnTo>
                <a:close/>
              </a:path>
              <a:path w="123825" h="4376420">
                <a:moveTo>
                  <a:pt x="118748" y="1601394"/>
                </a:moveTo>
                <a:lnTo>
                  <a:pt x="106987" y="1601394"/>
                </a:lnTo>
                <a:lnTo>
                  <a:pt x="102221" y="1606154"/>
                </a:lnTo>
                <a:lnTo>
                  <a:pt x="102221" y="1617918"/>
                </a:lnTo>
                <a:lnTo>
                  <a:pt x="106987" y="1622688"/>
                </a:lnTo>
                <a:lnTo>
                  <a:pt x="118748" y="1622688"/>
                </a:lnTo>
                <a:lnTo>
                  <a:pt x="123515" y="1617918"/>
                </a:lnTo>
                <a:lnTo>
                  <a:pt x="123515" y="1606154"/>
                </a:lnTo>
                <a:lnTo>
                  <a:pt x="118748" y="1601394"/>
                </a:lnTo>
                <a:close/>
              </a:path>
              <a:path w="123825" h="4376420">
                <a:moveTo>
                  <a:pt x="16523" y="1506620"/>
                </a:moveTo>
                <a:lnTo>
                  <a:pt x="4766" y="1506620"/>
                </a:lnTo>
                <a:lnTo>
                  <a:pt x="0" y="1511391"/>
                </a:lnTo>
                <a:lnTo>
                  <a:pt x="0" y="1523152"/>
                </a:lnTo>
                <a:lnTo>
                  <a:pt x="4766" y="1527918"/>
                </a:lnTo>
                <a:lnTo>
                  <a:pt x="16523" y="1527918"/>
                </a:lnTo>
                <a:lnTo>
                  <a:pt x="21290" y="1523152"/>
                </a:lnTo>
                <a:lnTo>
                  <a:pt x="21290" y="1511391"/>
                </a:lnTo>
                <a:lnTo>
                  <a:pt x="16523" y="1506620"/>
                </a:lnTo>
                <a:close/>
              </a:path>
              <a:path w="123825" h="4376420">
                <a:moveTo>
                  <a:pt x="118748" y="1506620"/>
                </a:moveTo>
                <a:lnTo>
                  <a:pt x="106987" y="1506620"/>
                </a:lnTo>
                <a:lnTo>
                  <a:pt x="102221" y="1511391"/>
                </a:lnTo>
                <a:lnTo>
                  <a:pt x="102221" y="1523152"/>
                </a:lnTo>
                <a:lnTo>
                  <a:pt x="106987" y="1527918"/>
                </a:lnTo>
                <a:lnTo>
                  <a:pt x="118748" y="1527918"/>
                </a:lnTo>
                <a:lnTo>
                  <a:pt x="123515" y="1523152"/>
                </a:lnTo>
                <a:lnTo>
                  <a:pt x="123515" y="1511391"/>
                </a:lnTo>
                <a:lnTo>
                  <a:pt x="118748" y="1506620"/>
                </a:lnTo>
                <a:close/>
              </a:path>
              <a:path w="123825" h="4376420">
                <a:moveTo>
                  <a:pt x="16523" y="1411854"/>
                </a:moveTo>
                <a:lnTo>
                  <a:pt x="4766" y="1411854"/>
                </a:lnTo>
                <a:lnTo>
                  <a:pt x="0" y="1416621"/>
                </a:lnTo>
                <a:lnTo>
                  <a:pt x="0" y="1428386"/>
                </a:lnTo>
                <a:lnTo>
                  <a:pt x="4766" y="1433148"/>
                </a:lnTo>
                <a:lnTo>
                  <a:pt x="16523" y="1433148"/>
                </a:lnTo>
                <a:lnTo>
                  <a:pt x="21290" y="1428386"/>
                </a:lnTo>
                <a:lnTo>
                  <a:pt x="21290" y="1416621"/>
                </a:lnTo>
                <a:lnTo>
                  <a:pt x="16523" y="1411854"/>
                </a:lnTo>
                <a:close/>
              </a:path>
              <a:path w="123825" h="4376420">
                <a:moveTo>
                  <a:pt x="118748" y="1411854"/>
                </a:moveTo>
                <a:lnTo>
                  <a:pt x="106987" y="1411854"/>
                </a:lnTo>
                <a:lnTo>
                  <a:pt x="102221" y="1416621"/>
                </a:lnTo>
                <a:lnTo>
                  <a:pt x="102221" y="1428386"/>
                </a:lnTo>
                <a:lnTo>
                  <a:pt x="106987" y="1433148"/>
                </a:lnTo>
                <a:lnTo>
                  <a:pt x="118748" y="1433148"/>
                </a:lnTo>
                <a:lnTo>
                  <a:pt x="123515" y="1428386"/>
                </a:lnTo>
                <a:lnTo>
                  <a:pt x="123515" y="1416621"/>
                </a:lnTo>
                <a:lnTo>
                  <a:pt x="118748" y="1411854"/>
                </a:lnTo>
                <a:close/>
              </a:path>
              <a:path w="123825" h="4376420">
                <a:moveTo>
                  <a:pt x="16523" y="1317084"/>
                </a:moveTo>
                <a:lnTo>
                  <a:pt x="4766" y="1317084"/>
                </a:lnTo>
                <a:lnTo>
                  <a:pt x="0" y="1321851"/>
                </a:lnTo>
                <a:lnTo>
                  <a:pt x="0" y="1333616"/>
                </a:lnTo>
                <a:lnTo>
                  <a:pt x="4766" y="1338382"/>
                </a:lnTo>
                <a:lnTo>
                  <a:pt x="16523" y="1338382"/>
                </a:lnTo>
                <a:lnTo>
                  <a:pt x="21290" y="1333616"/>
                </a:lnTo>
                <a:lnTo>
                  <a:pt x="21290" y="1321851"/>
                </a:lnTo>
                <a:lnTo>
                  <a:pt x="16523" y="1317084"/>
                </a:lnTo>
                <a:close/>
              </a:path>
              <a:path w="123825" h="4376420">
                <a:moveTo>
                  <a:pt x="118748" y="1317084"/>
                </a:moveTo>
                <a:lnTo>
                  <a:pt x="106987" y="1317084"/>
                </a:lnTo>
                <a:lnTo>
                  <a:pt x="102221" y="1321851"/>
                </a:lnTo>
                <a:lnTo>
                  <a:pt x="102221" y="1333616"/>
                </a:lnTo>
                <a:lnTo>
                  <a:pt x="106987" y="1338382"/>
                </a:lnTo>
                <a:lnTo>
                  <a:pt x="118748" y="1338382"/>
                </a:lnTo>
                <a:lnTo>
                  <a:pt x="123515" y="1333616"/>
                </a:lnTo>
                <a:lnTo>
                  <a:pt x="123515" y="1321851"/>
                </a:lnTo>
                <a:lnTo>
                  <a:pt x="118748" y="1317084"/>
                </a:lnTo>
                <a:close/>
              </a:path>
              <a:path w="123825" h="4376420">
                <a:moveTo>
                  <a:pt x="16523" y="1222318"/>
                </a:moveTo>
                <a:lnTo>
                  <a:pt x="4766" y="1222318"/>
                </a:lnTo>
                <a:lnTo>
                  <a:pt x="0" y="1227085"/>
                </a:lnTo>
                <a:lnTo>
                  <a:pt x="0" y="1238846"/>
                </a:lnTo>
                <a:lnTo>
                  <a:pt x="4766" y="1243612"/>
                </a:lnTo>
                <a:lnTo>
                  <a:pt x="16523" y="1243612"/>
                </a:lnTo>
                <a:lnTo>
                  <a:pt x="21290" y="1238846"/>
                </a:lnTo>
                <a:lnTo>
                  <a:pt x="21290" y="1227085"/>
                </a:lnTo>
                <a:lnTo>
                  <a:pt x="16523" y="1222318"/>
                </a:lnTo>
                <a:close/>
              </a:path>
              <a:path w="123825" h="4376420">
                <a:moveTo>
                  <a:pt x="118748" y="1222318"/>
                </a:moveTo>
                <a:lnTo>
                  <a:pt x="106987" y="1222318"/>
                </a:lnTo>
                <a:lnTo>
                  <a:pt x="102221" y="1227085"/>
                </a:lnTo>
                <a:lnTo>
                  <a:pt x="102221" y="1238846"/>
                </a:lnTo>
                <a:lnTo>
                  <a:pt x="106987" y="1243612"/>
                </a:lnTo>
                <a:lnTo>
                  <a:pt x="118748" y="1243612"/>
                </a:lnTo>
                <a:lnTo>
                  <a:pt x="123515" y="1238846"/>
                </a:lnTo>
                <a:lnTo>
                  <a:pt x="123515" y="1227085"/>
                </a:lnTo>
                <a:lnTo>
                  <a:pt x="118748" y="1222318"/>
                </a:lnTo>
                <a:close/>
              </a:path>
              <a:path w="123825" h="4376420">
                <a:moveTo>
                  <a:pt x="16523" y="1127548"/>
                </a:moveTo>
                <a:lnTo>
                  <a:pt x="4766" y="1127548"/>
                </a:lnTo>
                <a:lnTo>
                  <a:pt x="0" y="1132315"/>
                </a:lnTo>
                <a:lnTo>
                  <a:pt x="0" y="1144076"/>
                </a:lnTo>
                <a:lnTo>
                  <a:pt x="4766" y="1148846"/>
                </a:lnTo>
                <a:lnTo>
                  <a:pt x="16523" y="1148846"/>
                </a:lnTo>
                <a:lnTo>
                  <a:pt x="21290" y="1144076"/>
                </a:lnTo>
                <a:lnTo>
                  <a:pt x="21290" y="1132315"/>
                </a:lnTo>
                <a:lnTo>
                  <a:pt x="16523" y="1127548"/>
                </a:lnTo>
                <a:close/>
              </a:path>
              <a:path w="123825" h="4376420">
                <a:moveTo>
                  <a:pt x="118748" y="1127548"/>
                </a:moveTo>
                <a:lnTo>
                  <a:pt x="106987" y="1127548"/>
                </a:lnTo>
                <a:lnTo>
                  <a:pt x="102221" y="1132315"/>
                </a:lnTo>
                <a:lnTo>
                  <a:pt x="102221" y="1144076"/>
                </a:lnTo>
                <a:lnTo>
                  <a:pt x="106987" y="1148846"/>
                </a:lnTo>
                <a:lnTo>
                  <a:pt x="118748" y="1148846"/>
                </a:lnTo>
                <a:lnTo>
                  <a:pt x="123515" y="1144076"/>
                </a:lnTo>
                <a:lnTo>
                  <a:pt x="123515" y="1132315"/>
                </a:lnTo>
                <a:lnTo>
                  <a:pt x="118748" y="1127548"/>
                </a:lnTo>
                <a:close/>
              </a:path>
              <a:path w="123825" h="4376420">
                <a:moveTo>
                  <a:pt x="16523" y="1032778"/>
                </a:moveTo>
                <a:lnTo>
                  <a:pt x="4766" y="1032778"/>
                </a:lnTo>
                <a:lnTo>
                  <a:pt x="0" y="1037549"/>
                </a:lnTo>
                <a:lnTo>
                  <a:pt x="0" y="1049313"/>
                </a:lnTo>
                <a:lnTo>
                  <a:pt x="4766" y="1054079"/>
                </a:lnTo>
                <a:lnTo>
                  <a:pt x="16523" y="1054079"/>
                </a:lnTo>
                <a:lnTo>
                  <a:pt x="21290" y="1049313"/>
                </a:lnTo>
                <a:lnTo>
                  <a:pt x="21290" y="1037549"/>
                </a:lnTo>
                <a:lnTo>
                  <a:pt x="16523" y="1032778"/>
                </a:lnTo>
                <a:close/>
              </a:path>
              <a:path w="123825" h="4376420">
                <a:moveTo>
                  <a:pt x="118748" y="1032778"/>
                </a:moveTo>
                <a:lnTo>
                  <a:pt x="106987" y="1032778"/>
                </a:lnTo>
                <a:lnTo>
                  <a:pt x="102221" y="1037549"/>
                </a:lnTo>
                <a:lnTo>
                  <a:pt x="102221" y="1049313"/>
                </a:lnTo>
                <a:lnTo>
                  <a:pt x="106987" y="1054079"/>
                </a:lnTo>
                <a:lnTo>
                  <a:pt x="118748" y="1054079"/>
                </a:lnTo>
                <a:lnTo>
                  <a:pt x="123515" y="1049313"/>
                </a:lnTo>
                <a:lnTo>
                  <a:pt x="123515" y="1037549"/>
                </a:lnTo>
                <a:lnTo>
                  <a:pt x="118748" y="1032778"/>
                </a:lnTo>
                <a:close/>
              </a:path>
              <a:path w="123825" h="4376420">
                <a:moveTo>
                  <a:pt x="16523" y="938012"/>
                </a:moveTo>
                <a:lnTo>
                  <a:pt x="4766" y="938012"/>
                </a:lnTo>
                <a:lnTo>
                  <a:pt x="0" y="942779"/>
                </a:lnTo>
                <a:lnTo>
                  <a:pt x="0" y="954536"/>
                </a:lnTo>
                <a:lnTo>
                  <a:pt x="4766" y="959309"/>
                </a:lnTo>
                <a:lnTo>
                  <a:pt x="16523" y="959309"/>
                </a:lnTo>
                <a:lnTo>
                  <a:pt x="21290" y="954536"/>
                </a:lnTo>
                <a:lnTo>
                  <a:pt x="21290" y="942779"/>
                </a:lnTo>
                <a:lnTo>
                  <a:pt x="16523" y="938012"/>
                </a:lnTo>
                <a:close/>
              </a:path>
              <a:path w="123825" h="4376420">
                <a:moveTo>
                  <a:pt x="118748" y="938012"/>
                </a:moveTo>
                <a:lnTo>
                  <a:pt x="106987" y="938012"/>
                </a:lnTo>
                <a:lnTo>
                  <a:pt x="102221" y="942779"/>
                </a:lnTo>
                <a:lnTo>
                  <a:pt x="102221" y="954536"/>
                </a:lnTo>
                <a:lnTo>
                  <a:pt x="106987" y="959309"/>
                </a:lnTo>
                <a:lnTo>
                  <a:pt x="118748" y="959309"/>
                </a:lnTo>
                <a:lnTo>
                  <a:pt x="123515" y="954536"/>
                </a:lnTo>
                <a:lnTo>
                  <a:pt x="123515" y="942779"/>
                </a:lnTo>
                <a:lnTo>
                  <a:pt x="118748" y="938012"/>
                </a:lnTo>
                <a:close/>
              </a:path>
              <a:path w="123825" h="4376420">
                <a:moveTo>
                  <a:pt x="16523" y="843241"/>
                </a:moveTo>
                <a:lnTo>
                  <a:pt x="4766" y="843241"/>
                </a:lnTo>
                <a:lnTo>
                  <a:pt x="0" y="848005"/>
                </a:lnTo>
                <a:lnTo>
                  <a:pt x="0" y="859769"/>
                </a:lnTo>
                <a:lnTo>
                  <a:pt x="4766" y="864535"/>
                </a:lnTo>
                <a:lnTo>
                  <a:pt x="16523" y="864535"/>
                </a:lnTo>
                <a:lnTo>
                  <a:pt x="21290" y="859769"/>
                </a:lnTo>
                <a:lnTo>
                  <a:pt x="21290" y="848005"/>
                </a:lnTo>
                <a:lnTo>
                  <a:pt x="16523" y="843241"/>
                </a:lnTo>
                <a:close/>
              </a:path>
              <a:path w="123825" h="4376420">
                <a:moveTo>
                  <a:pt x="118748" y="843241"/>
                </a:moveTo>
                <a:lnTo>
                  <a:pt x="106987" y="843241"/>
                </a:lnTo>
                <a:lnTo>
                  <a:pt x="102221" y="848005"/>
                </a:lnTo>
                <a:lnTo>
                  <a:pt x="102221" y="859769"/>
                </a:lnTo>
                <a:lnTo>
                  <a:pt x="106987" y="864535"/>
                </a:lnTo>
                <a:lnTo>
                  <a:pt x="118748" y="864535"/>
                </a:lnTo>
                <a:lnTo>
                  <a:pt x="123515" y="859769"/>
                </a:lnTo>
                <a:lnTo>
                  <a:pt x="123515" y="848005"/>
                </a:lnTo>
                <a:lnTo>
                  <a:pt x="118748" y="843241"/>
                </a:lnTo>
                <a:close/>
              </a:path>
              <a:path w="123825" h="4376420">
                <a:moveTo>
                  <a:pt x="16523" y="748471"/>
                </a:moveTo>
                <a:lnTo>
                  <a:pt x="4766" y="748471"/>
                </a:lnTo>
                <a:lnTo>
                  <a:pt x="0" y="753241"/>
                </a:lnTo>
                <a:lnTo>
                  <a:pt x="0" y="765003"/>
                </a:lnTo>
                <a:lnTo>
                  <a:pt x="4766" y="769769"/>
                </a:lnTo>
                <a:lnTo>
                  <a:pt x="16523" y="769769"/>
                </a:lnTo>
                <a:lnTo>
                  <a:pt x="21290" y="765003"/>
                </a:lnTo>
                <a:lnTo>
                  <a:pt x="21290" y="753241"/>
                </a:lnTo>
                <a:lnTo>
                  <a:pt x="16523" y="748471"/>
                </a:lnTo>
                <a:close/>
              </a:path>
              <a:path w="123825" h="4376420">
                <a:moveTo>
                  <a:pt x="118748" y="748471"/>
                </a:moveTo>
                <a:lnTo>
                  <a:pt x="106987" y="748471"/>
                </a:lnTo>
                <a:lnTo>
                  <a:pt x="102221" y="753241"/>
                </a:lnTo>
                <a:lnTo>
                  <a:pt x="102221" y="765003"/>
                </a:lnTo>
                <a:lnTo>
                  <a:pt x="106987" y="769769"/>
                </a:lnTo>
                <a:lnTo>
                  <a:pt x="118748" y="769769"/>
                </a:lnTo>
                <a:lnTo>
                  <a:pt x="123515" y="765003"/>
                </a:lnTo>
                <a:lnTo>
                  <a:pt x="123515" y="753241"/>
                </a:lnTo>
                <a:lnTo>
                  <a:pt x="118748" y="748471"/>
                </a:lnTo>
                <a:close/>
              </a:path>
              <a:path w="123825" h="4376420">
                <a:moveTo>
                  <a:pt x="16523" y="653705"/>
                </a:moveTo>
                <a:lnTo>
                  <a:pt x="4766" y="653705"/>
                </a:lnTo>
                <a:lnTo>
                  <a:pt x="0" y="658471"/>
                </a:lnTo>
                <a:lnTo>
                  <a:pt x="0" y="670229"/>
                </a:lnTo>
                <a:lnTo>
                  <a:pt x="4766" y="675003"/>
                </a:lnTo>
                <a:lnTo>
                  <a:pt x="16523" y="675003"/>
                </a:lnTo>
                <a:lnTo>
                  <a:pt x="21290" y="670229"/>
                </a:lnTo>
                <a:lnTo>
                  <a:pt x="21290" y="658471"/>
                </a:lnTo>
                <a:lnTo>
                  <a:pt x="16523" y="653705"/>
                </a:lnTo>
                <a:close/>
              </a:path>
              <a:path w="123825" h="4376420">
                <a:moveTo>
                  <a:pt x="118748" y="653705"/>
                </a:moveTo>
                <a:lnTo>
                  <a:pt x="106987" y="653705"/>
                </a:lnTo>
                <a:lnTo>
                  <a:pt x="102221" y="658471"/>
                </a:lnTo>
                <a:lnTo>
                  <a:pt x="102221" y="670229"/>
                </a:lnTo>
                <a:lnTo>
                  <a:pt x="106987" y="675003"/>
                </a:lnTo>
                <a:lnTo>
                  <a:pt x="118748" y="675003"/>
                </a:lnTo>
                <a:lnTo>
                  <a:pt x="123515" y="670229"/>
                </a:lnTo>
                <a:lnTo>
                  <a:pt x="123515" y="658471"/>
                </a:lnTo>
                <a:lnTo>
                  <a:pt x="118748" y="653705"/>
                </a:lnTo>
                <a:close/>
              </a:path>
              <a:path w="123825" h="4376420">
                <a:moveTo>
                  <a:pt x="16523" y="558935"/>
                </a:moveTo>
                <a:lnTo>
                  <a:pt x="4766" y="558935"/>
                </a:lnTo>
                <a:lnTo>
                  <a:pt x="0" y="563701"/>
                </a:lnTo>
                <a:lnTo>
                  <a:pt x="0" y="575463"/>
                </a:lnTo>
                <a:lnTo>
                  <a:pt x="4766" y="580233"/>
                </a:lnTo>
                <a:lnTo>
                  <a:pt x="16523" y="580233"/>
                </a:lnTo>
                <a:lnTo>
                  <a:pt x="21290" y="575463"/>
                </a:lnTo>
                <a:lnTo>
                  <a:pt x="21290" y="563701"/>
                </a:lnTo>
                <a:lnTo>
                  <a:pt x="16523" y="558935"/>
                </a:lnTo>
                <a:close/>
              </a:path>
              <a:path w="123825" h="4376420">
                <a:moveTo>
                  <a:pt x="118748" y="558935"/>
                </a:moveTo>
                <a:lnTo>
                  <a:pt x="106987" y="558935"/>
                </a:lnTo>
                <a:lnTo>
                  <a:pt x="102221" y="563701"/>
                </a:lnTo>
                <a:lnTo>
                  <a:pt x="102221" y="575463"/>
                </a:lnTo>
                <a:lnTo>
                  <a:pt x="106987" y="580233"/>
                </a:lnTo>
                <a:lnTo>
                  <a:pt x="118748" y="580233"/>
                </a:lnTo>
                <a:lnTo>
                  <a:pt x="123515" y="575463"/>
                </a:lnTo>
                <a:lnTo>
                  <a:pt x="123515" y="563701"/>
                </a:lnTo>
                <a:lnTo>
                  <a:pt x="118748" y="558935"/>
                </a:lnTo>
                <a:close/>
              </a:path>
              <a:path w="123825" h="4376420">
                <a:moveTo>
                  <a:pt x="16523" y="464169"/>
                </a:moveTo>
                <a:lnTo>
                  <a:pt x="4766" y="464169"/>
                </a:lnTo>
                <a:lnTo>
                  <a:pt x="0" y="468935"/>
                </a:lnTo>
                <a:lnTo>
                  <a:pt x="0" y="480693"/>
                </a:lnTo>
                <a:lnTo>
                  <a:pt x="4766" y="485463"/>
                </a:lnTo>
                <a:lnTo>
                  <a:pt x="16523" y="485463"/>
                </a:lnTo>
                <a:lnTo>
                  <a:pt x="21290" y="480693"/>
                </a:lnTo>
                <a:lnTo>
                  <a:pt x="21290" y="468935"/>
                </a:lnTo>
                <a:lnTo>
                  <a:pt x="16523" y="464169"/>
                </a:lnTo>
                <a:close/>
              </a:path>
              <a:path w="123825" h="4376420">
                <a:moveTo>
                  <a:pt x="118748" y="464169"/>
                </a:moveTo>
                <a:lnTo>
                  <a:pt x="106987" y="464169"/>
                </a:lnTo>
                <a:lnTo>
                  <a:pt x="102221" y="468935"/>
                </a:lnTo>
                <a:lnTo>
                  <a:pt x="102221" y="480693"/>
                </a:lnTo>
                <a:lnTo>
                  <a:pt x="106987" y="485463"/>
                </a:lnTo>
                <a:lnTo>
                  <a:pt x="118748" y="485463"/>
                </a:lnTo>
                <a:lnTo>
                  <a:pt x="123515" y="480693"/>
                </a:lnTo>
                <a:lnTo>
                  <a:pt x="123515" y="468935"/>
                </a:lnTo>
                <a:lnTo>
                  <a:pt x="118748" y="464169"/>
                </a:lnTo>
                <a:close/>
              </a:path>
              <a:path w="123825" h="4376420">
                <a:moveTo>
                  <a:pt x="16523" y="369403"/>
                </a:moveTo>
                <a:lnTo>
                  <a:pt x="4766" y="369403"/>
                </a:lnTo>
                <a:lnTo>
                  <a:pt x="0" y="374161"/>
                </a:lnTo>
                <a:lnTo>
                  <a:pt x="0" y="385927"/>
                </a:lnTo>
                <a:lnTo>
                  <a:pt x="4766" y="390697"/>
                </a:lnTo>
                <a:lnTo>
                  <a:pt x="16523" y="390697"/>
                </a:lnTo>
                <a:lnTo>
                  <a:pt x="21290" y="385927"/>
                </a:lnTo>
                <a:lnTo>
                  <a:pt x="21290" y="374161"/>
                </a:lnTo>
                <a:lnTo>
                  <a:pt x="16523" y="369403"/>
                </a:lnTo>
                <a:close/>
              </a:path>
              <a:path w="123825" h="4376420">
                <a:moveTo>
                  <a:pt x="118748" y="369403"/>
                </a:moveTo>
                <a:lnTo>
                  <a:pt x="106987" y="369403"/>
                </a:lnTo>
                <a:lnTo>
                  <a:pt x="102221" y="374161"/>
                </a:lnTo>
                <a:lnTo>
                  <a:pt x="102221" y="385927"/>
                </a:lnTo>
                <a:lnTo>
                  <a:pt x="106987" y="390697"/>
                </a:lnTo>
                <a:lnTo>
                  <a:pt x="118748" y="390697"/>
                </a:lnTo>
                <a:lnTo>
                  <a:pt x="123515" y="385927"/>
                </a:lnTo>
                <a:lnTo>
                  <a:pt x="123515" y="374161"/>
                </a:lnTo>
                <a:lnTo>
                  <a:pt x="118748" y="369403"/>
                </a:lnTo>
                <a:close/>
              </a:path>
              <a:path w="123825" h="4376420">
                <a:moveTo>
                  <a:pt x="16523" y="274633"/>
                </a:moveTo>
                <a:lnTo>
                  <a:pt x="4766" y="274633"/>
                </a:lnTo>
                <a:lnTo>
                  <a:pt x="0" y="279399"/>
                </a:lnTo>
                <a:lnTo>
                  <a:pt x="0" y="291163"/>
                </a:lnTo>
                <a:lnTo>
                  <a:pt x="4766" y="295927"/>
                </a:lnTo>
                <a:lnTo>
                  <a:pt x="16523" y="295927"/>
                </a:lnTo>
                <a:lnTo>
                  <a:pt x="21290" y="291163"/>
                </a:lnTo>
                <a:lnTo>
                  <a:pt x="21290" y="279399"/>
                </a:lnTo>
                <a:lnTo>
                  <a:pt x="16523" y="274633"/>
                </a:lnTo>
                <a:close/>
              </a:path>
              <a:path w="123825" h="4376420">
                <a:moveTo>
                  <a:pt x="118748" y="274633"/>
                </a:moveTo>
                <a:lnTo>
                  <a:pt x="106987" y="274633"/>
                </a:lnTo>
                <a:lnTo>
                  <a:pt x="102221" y="279399"/>
                </a:lnTo>
                <a:lnTo>
                  <a:pt x="102221" y="291163"/>
                </a:lnTo>
                <a:lnTo>
                  <a:pt x="106987" y="295927"/>
                </a:lnTo>
                <a:lnTo>
                  <a:pt x="118748" y="295927"/>
                </a:lnTo>
                <a:lnTo>
                  <a:pt x="123515" y="291163"/>
                </a:lnTo>
                <a:lnTo>
                  <a:pt x="123515" y="279399"/>
                </a:lnTo>
                <a:lnTo>
                  <a:pt x="118748" y="274633"/>
                </a:lnTo>
                <a:close/>
              </a:path>
              <a:path w="123825" h="4376420">
                <a:moveTo>
                  <a:pt x="16523" y="179863"/>
                </a:moveTo>
                <a:lnTo>
                  <a:pt x="4766" y="179863"/>
                </a:lnTo>
                <a:lnTo>
                  <a:pt x="0" y="184633"/>
                </a:lnTo>
                <a:lnTo>
                  <a:pt x="0" y="196387"/>
                </a:lnTo>
                <a:lnTo>
                  <a:pt x="4766" y="201157"/>
                </a:lnTo>
                <a:lnTo>
                  <a:pt x="16523" y="201157"/>
                </a:lnTo>
                <a:lnTo>
                  <a:pt x="21290" y="196387"/>
                </a:lnTo>
                <a:lnTo>
                  <a:pt x="21290" y="184633"/>
                </a:lnTo>
                <a:lnTo>
                  <a:pt x="16523" y="179863"/>
                </a:lnTo>
                <a:close/>
              </a:path>
              <a:path w="123825" h="4376420">
                <a:moveTo>
                  <a:pt x="118748" y="179863"/>
                </a:moveTo>
                <a:lnTo>
                  <a:pt x="106987" y="179863"/>
                </a:lnTo>
                <a:lnTo>
                  <a:pt x="102221" y="184633"/>
                </a:lnTo>
                <a:lnTo>
                  <a:pt x="102221" y="196387"/>
                </a:lnTo>
                <a:lnTo>
                  <a:pt x="106987" y="201157"/>
                </a:lnTo>
                <a:lnTo>
                  <a:pt x="118748" y="201157"/>
                </a:lnTo>
                <a:lnTo>
                  <a:pt x="123515" y="196387"/>
                </a:lnTo>
                <a:lnTo>
                  <a:pt x="123515" y="184633"/>
                </a:lnTo>
                <a:lnTo>
                  <a:pt x="118748" y="179863"/>
                </a:lnTo>
                <a:close/>
              </a:path>
              <a:path w="123825" h="4376420">
                <a:moveTo>
                  <a:pt x="16523" y="85093"/>
                </a:moveTo>
                <a:lnTo>
                  <a:pt x="4766" y="85093"/>
                </a:lnTo>
                <a:lnTo>
                  <a:pt x="0" y="89863"/>
                </a:lnTo>
                <a:lnTo>
                  <a:pt x="0" y="101619"/>
                </a:lnTo>
                <a:lnTo>
                  <a:pt x="4766" y="106390"/>
                </a:lnTo>
                <a:lnTo>
                  <a:pt x="16523" y="106390"/>
                </a:lnTo>
                <a:lnTo>
                  <a:pt x="21290" y="101619"/>
                </a:lnTo>
                <a:lnTo>
                  <a:pt x="21290" y="89863"/>
                </a:lnTo>
                <a:lnTo>
                  <a:pt x="16523" y="85093"/>
                </a:lnTo>
                <a:close/>
              </a:path>
              <a:path w="123825" h="4376420">
                <a:moveTo>
                  <a:pt x="118748" y="85093"/>
                </a:moveTo>
                <a:lnTo>
                  <a:pt x="106987" y="85093"/>
                </a:lnTo>
                <a:lnTo>
                  <a:pt x="102221" y="89863"/>
                </a:lnTo>
                <a:lnTo>
                  <a:pt x="102221" y="101619"/>
                </a:lnTo>
                <a:lnTo>
                  <a:pt x="106987" y="106390"/>
                </a:lnTo>
                <a:lnTo>
                  <a:pt x="118748" y="106390"/>
                </a:lnTo>
                <a:lnTo>
                  <a:pt x="123515" y="101619"/>
                </a:lnTo>
                <a:lnTo>
                  <a:pt x="123515" y="89863"/>
                </a:lnTo>
                <a:lnTo>
                  <a:pt x="118748" y="85093"/>
                </a:lnTo>
                <a:close/>
              </a:path>
              <a:path w="123825" h="4376420">
                <a:moveTo>
                  <a:pt x="21290" y="0"/>
                </a:moveTo>
                <a:lnTo>
                  <a:pt x="0" y="0"/>
                </a:lnTo>
                <a:lnTo>
                  <a:pt x="0" y="6853"/>
                </a:lnTo>
                <a:lnTo>
                  <a:pt x="4766" y="11620"/>
                </a:lnTo>
                <a:lnTo>
                  <a:pt x="16523" y="11620"/>
                </a:lnTo>
                <a:lnTo>
                  <a:pt x="21290" y="6853"/>
                </a:lnTo>
                <a:lnTo>
                  <a:pt x="21290" y="0"/>
                </a:lnTo>
                <a:close/>
              </a:path>
              <a:path w="123825" h="4376420">
                <a:moveTo>
                  <a:pt x="123515" y="0"/>
                </a:moveTo>
                <a:lnTo>
                  <a:pt x="102221" y="0"/>
                </a:lnTo>
                <a:lnTo>
                  <a:pt x="102221" y="6853"/>
                </a:lnTo>
                <a:lnTo>
                  <a:pt x="106987" y="11620"/>
                </a:lnTo>
                <a:lnTo>
                  <a:pt x="118748" y="11620"/>
                </a:lnTo>
                <a:lnTo>
                  <a:pt x="123515" y="6853"/>
                </a:lnTo>
                <a:lnTo>
                  <a:pt x="123515" y="0"/>
                </a:lnTo>
                <a:close/>
              </a:path>
            </a:pathLst>
          </a:custGeom>
          <a:solidFill>
            <a:srgbClr val="8C94C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gesic.gub.uy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7.jpg"/><Relationship Id="rId5" Type="http://schemas.openxmlformats.org/officeDocument/2006/relationships/image" Target="../media/image3.png"/><Relationship Id="rId10" Type="http://schemas.openxmlformats.org/officeDocument/2006/relationships/image" Target="../media/image6.emf"/><Relationship Id="rId4" Type="http://schemas.openxmlformats.org/officeDocument/2006/relationships/image" Target="../media/image2.png"/><Relationship Id="rId9" Type="http://schemas.openxmlformats.org/officeDocument/2006/relationships/hyperlink" Target="http://www.noti&#64257;caciones.gub.uy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hyperlink" Target="http://www.notificaciones.gub.uy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70" y="-180272"/>
            <a:ext cx="10692130" cy="6640830"/>
          </a:xfrm>
          <a:custGeom>
            <a:avLst/>
            <a:gdLst/>
            <a:ahLst/>
            <a:cxnLst/>
            <a:rect l="l" t="t" r="r" b="b"/>
            <a:pathLst>
              <a:path w="10692130" h="6640830">
                <a:moveTo>
                  <a:pt x="0" y="0"/>
                </a:moveTo>
                <a:lnTo>
                  <a:pt x="10692006" y="0"/>
                </a:lnTo>
                <a:lnTo>
                  <a:pt x="10692006" y="6640617"/>
                </a:lnTo>
                <a:lnTo>
                  <a:pt x="0" y="6640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7435500" y="2031116"/>
            <a:ext cx="1410335" cy="2218055"/>
          </a:xfrm>
          <a:custGeom>
            <a:avLst/>
            <a:gdLst/>
            <a:ahLst/>
            <a:cxnLst/>
            <a:rect l="l" t="t" r="r" b="b"/>
            <a:pathLst>
              <a:path w="1410335" h="2218054">
                <a:moveTo>
                  <a:pt x="547552" y="0"/>
                </a:moveTo>
                <a:lnTo>
                  <a:pt x="204260" y="0"/>
                </a:lnTo>
                <a:lnTo>
                  <a:pt x="157484" y="5402"/>
                </a:lnTo>
                <a:lnTo>
                  <a:pt x="114513" y="20788"/>
                </a:lnTo>
                <a:lnTo>
                  <a:pt x="76584" y="44923"/>
                </a:lnTo>
                <a:lnTo>
                  <a:pt x="44932" y="76572"/>
                </a:lnTo>
                <a:lnTo>
                  <a:pt x="20794" y="114501"/>
                </a:lnTo>
                <a:lnTo>
                  <a:pt x="5404" y="157475"/>
                </a:lnTo>
                <a:lnTo>
                  <a:pt x="0" y="204260"/>
                </a:lnTo>
                <a:lnTo>
                  <a:pt x="0" y="2175041"/>
                </a:lnTo>
                <a:lnTo>
                  <a:pt x="3359" y="2191687"/>
                </a:lnTo>
                <a:lnTo>
                  <a:pt x="12521" y="2205273"/>
                </a:lnTo>
                <a:lnTo>
                  <a:pt x="26108" y="2214430"/>
                </a:lnTo>
                <a:lnTo>
                  <a:pt x="42741" y="2217787"/>
                </a:lnTo>
                <a:lnTo>
                  <a:pt x="59388" y="2214430"/>
                </a:lnTo>
                <a:lnTo>
                  <a:pt x="72975" y="2205273"/>
                </a:lnTo>
                <a:lnTo>
                  <a:pt x="82132" y="2191687"/>
                </a:lnTo>
                <a:lnTo>
                  <a:pt x="85488" y="2175041"/>
                </a:lnTo>
                <a:lnTo>
                  <a:pt x="85488" y="204260"/>
                </a:lnTo>
                <a:lnTo>
                  <a:pt x="94838" y="158065"/>
                </a:lnTo>
                <a:lnTo>
                  <a:pt x="120319" y="120308"/>
                </a:lnTo>
                <a:lnTo>
                  <a:pt x="158077" y="94834"/>
                </a:lnTo>
                <a:lnTo>
                  <a:pt x="204260" y="85488"/>
                </a:lnTo>
                <a:lnTo>
                  <a:pt x="832588" y="85488"/>
                </a:lnTo>
                <a:lnTo>
                  <a:pt x="776048" y="54365"/>
                </a:lnTo>
                <a:lnTo>
                  <a:pt x="720069" y="31775"/>
                </a:lnTo>
                <a:lnTo>
                  <a:pt x="667715" y="16509"/>
                </a:lnTo>
                <a:lnTo>
                  <a:pt x="621637" y="7134"/>
                </a:lnTo>
                <a:lnTo>
                  <a:pt x="558906" y="314"/>
                </a:lnTo>
                <a:lnTo>
                  <a:pt x="547552" y="0"/>
                </a:lnTo>
                <a:close/>
              </a:path>
              <a:path w="1410335" h="2218054">
                <a:moveTo>
                  <a:pt x="832588" y="85488"/>
                </a:moveTo>
                <a:lnTo>
                  <a:pt x="547469" y="85488"/>
                </a:lnTo>
                <a:lnTo>
                  <a:pt x="557246" y="85887"/>
                </a:lnTo>
                <a:lnTo>
                  <a:pt x="582743" y="88190"/>
                </a:lnTo>
                <a:lnTo>
                  <a:pt x="620525" y="94059"/>
                </a:lnTo>
                <a:lnTo>
                  <a:pt x="667156" y="105156"/>
                </a:lnTo>
                <a:lnTo>
                  <a:pt x="719202" y="123144"/>
                </a:lnTo>
                <a:lnTo>
                  <a:pt x="773228" y="149683"/>
                </a:lnTo>
                <a:lnTo>
                  <a:pt x="825798" y="186437"/>
                </a:lnTo>
                <a:lnTo>
                  <a:pt x="873478" y="235065"/>
                </a:lnTo>
                <a:lnTo>
                  <a:pt x="874148" y="235875"/>
                </a:lnTo>
                <a:lnTo>
                  <a:pt x="875508" y="237431"/>
                </a:lnTo>
                <a:lnTo>
                  <a:pt x="1335793" y="734223"/>
                </a:lnTo>
                <a:lnTo>
                  <a:pt x="1349584" y="744150"/>
                </a:lnTo>
                <a:lnTo>
                  <a:pt x="1365538" y="747879"/>
                </a:lnTo>
                <a:lnTo>
                  <a:pt x="1381716" y="745352"/>
                </a:lnTo>
                <a:lnTo>
                  <a:pt x="1396180" y="736509"/>
                </a:lnTo>
                <a:lnTo>
                  <a:pt x="1406114" y="722744"/>
                </a:lnTo>
                <a:lnTo>
                  <a:pt x="1409861" y="706790"/>
                </a:lnTo>
                <a:lnTo>
                  <a:pt x="1407352" y="690593"/>
                </a:lnTo>
                <a:lnTo>
                  <a:pt x="1398516" y="676094"/>
                </a:lnTo>
                <a:lnTo>
                  <a:pt x="939239" y="180439"/>
                </a:lnTo>
                <a:lnTo>
                  <a:pt x="888283" y="127262"/>
                </a:lnTo>
                <a:lnTo>
                  <a:pt x="833002" y="85716"/>
                </a:lnTo>
                <a:lnTo>
                  <a:pt x="832588" y="85488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8830968" y="3697566"/>
            <a:ext cx="718820" cy="747395"/>
          </a:xfrm>
          <a:custGeom>
            <a:avLst/>
            <a:gdLst/>
            <a:ahLst/>
            <a:cxnLst/>
            <a:rect l="l" t="t" r="r" b="b"/>
            <a:pathLst>
              <a:path w="718820" h="747395">
                <a:moveTo>
                  <a:pt x="675561" y="0"/>
                </a:moveTo>
                <a:lnTo>
                  <a:pt x="658928" y="3356"/>
                </a:lnTo>
                <a:lnTo>
                  <a:pt x="645341" y="12511"/>
                </a:lnTo>
                <a:lnTo>
                  <a:pt x="636178" y="26096"/>
                </a:lnTo>
                <a:lnTo>
                  <a:pt x="632818" y="42743"/>
                </a:lnTo>
                <a:lnTo>
                  <a:pt x="632818" y="543071"/>
                </a:lnTo>
                <a:lnTo>
                  <a:pt x="623468" y="589264"/>
                </a:lnTo>
                <a:lnTo>
                  <a:pt x="597987" y="627021"/>
                </a:lnTo>
                <a:lnTo>
                  <a:pt x="560228" y="652496"/>
                </a:lnTo>
                <a:lnTo>
                  <a:pt x="514043" y="661842"/>
                </a:lnTo>
                <a:lnTo>
                  <a:pt x="42743" y="661842"/>
                </a:lnTo>
                <a:lnTo>
                  <a:pt x="26109" y="665202"/>
                </a:lnTo>
                <a:lnTo>
                  <a:pt x="12522" y="674364"/>
                </a:lnTo>
                <a:lnTo>
                  <a:pt x="3360" y="687952"/>
                </a:lnTo>
                <a:lnTo>
                  <a:pt x="0" y="704588"/>
                </a:lnTo>
                <a:lnTo>
                  <a:pt x="3360" y="721233"/>
                </a:lnTo>
                <a:lnTo>
                  <a:pt x="12522" y="734818"/>
                </a:lnTo>
                <a:lnTo>
                  <a:pt x="26109" y="743974"/>
                </a:lnTo>
                <a:lnTo>
                  <a:pt x="42743" y="747331"/>
                </a:lnTo>
                <a:lnTo>
                  <a:pt x="514043" y="747331"/>
                </a:lnTo>
                <a:lnTo>
                  <a:pt x="560821" y="741928"/>
                </a:lnTo>
                <a:lnTo>
                  <a:pt x="603792" y="726541"/>
                </a:lnTo>
                <a:lnTo>
                  <a:pt x="641722" y="702406"/>
                </a:lnTo>
                <a:lnTo>
                  <a:pt x="673375" y="670757"/>
                </a:lnTo>
                <a:lnTo>
                  <a:pt x="697514" y="632828"/>
                </a:lnTo>
                <a:lnTo>
                  <a:pt x="712903" y="589855"/>
                </a:lnTo>
                <a:lnTo>
                  <a:pt x="718308" y="543071"/>
                </a:lnTo>
                <a:lnTo>
                  <a:pt x="718308" y="42743"/>
                </a:lnTo>
                <a:lnTo>
                  <a:pt x="714947" y="26096"/>
                </a:lnTo>
                <a:lnTo>
                  <a:pt x="705785" y="12511"/>
                </a:lnTo>
                <a:lnTo>
                  <a:pt x="692197" y="3356"/>
                </a:lnTo>
                <a:lnTo>
                  <a:pt x="675561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7435500" y="4197894"/>
            <a:ext cx="1431925" cy="247015"/>
          </a:xfrm>
          <a:custGeom>
            <a:avLst/>
            <a:gdLst/>
            <a:ahLst/>
            <a:cxnLst/>
            <a:rect l="l" t="t" r="r" b="b"/>
            <a:pathLst>
              <a:path w="1431925" h="247014">
                <a:moveTo>
                  <a:pt x="42741" y="0"/>
                </a:moveTo>
                <a:lnTo>
                  <a:pt x="26108" y="3356"/>
                </a:lnTo>
                <a:lnTo>
                  <a:pt x="12521" y="12511"/>
                </a:lnTo>
                <a:lnTo>
                  <a:pt x="3359" y="26096"/>
                </a:lnTo>
                <a:lnTo>
                  <a:pt x="0" y="42743"/>
                </a:lnTo>
                <a:lnTo>
                  <a:pt x="5404" y="89527"/>
                </a:lnTo>
                <a:lnTo>
                  <a:pt x="20794" y="132500"/>
                </a:lnTo>
                <a:lnTo>
                  <a:pt x="44932" y="170429"/>
                </a:lnTo>
                <a:lnTo>
                  <a:pt x="76584" y="202078"/>
                </a:lnTo>
                <a:lnTo>
                  <a:pt x="114513" y="226213"/>
                </a:lnTo>
                <a:lnTo>
                  <a:pt x="157484" y="241600"/>
                </a:lnTo>
                <a:lnTo>
                  <a:pt x="204260" y="247003"/>
                </a:lnTo>
                <a:lnTo>
                  <a:pt x="1388973" y="247003"/>
                </a:lnTo>
                <a:lnTo>
                  <a:pt x="1405609" y="243646"/>
                </a:lnTo>
                <a:lnTo>
                  <a:pt x="1419197" y="234490"/>
                </a:lnTo>
                <a:lnTo>
                  <a:pt x="1428359" y="220905"/>
                </a:lnTo>
                <a:lnTo>
                  <a:pt x="1431719" y="204260"/>
                </a:lnTo>
                <a:lnTo>
                  <a:pt x="1428359" y="187624"/>
                </a:lnTo>
                <a:lnTo>
                  <a:pt x="1419197" y="174036"/>
                </a:lnTo>
                <a:lnTo>
                  <a:pt x="1405609" y="164874"/>
                </a:lnTo>
                <a:lnTo>
                  <a:pt x="1388973" y="161514"/>
                </a:lnTo>
                <a:lnTo>
                  <a:pt x="204260" y="161514"/>
                </a:lnTo>
                <a:lnTo>
                  <a:pt x="158077" y="152168"/>
                </a:lnTo>
                <a:lnTo>
                  <a:pt x="120319" y="126693"/>
                </a:lnTo>
                <a:lnTo>
                  <a:pt x="94838" y="88936"/>
                </a:lnTo>
                <a:lnTo>
                  <a:pt x="82132" y="26096"/>
                </a:lnTo>
                <a:lnTo>
                  <a:pt x="72975" y="12511"/>
                </a:lnTo>
                <a:lnTo>
                  <a:pt x="59388" y="3356"/>
                </a:lnTo>
                <a:lnTo>
                  <a:pt x="42741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8250915" y="3108921"/>
            <a:ext cx="588645" cy="588645"/>
          </a:xfrm>
          <a:custGeom>
            <a:avLst/>
            <a:gdLst/>
            <a:ahLst/>
            <a:cxnLst/>
            <a:rect l="l" t="t" r="r" b="b"/>
            <a:pathLst>
              <a:path w="588645" h="588645">
                <a:moveTo>
                  <a:pt x="294093" y="0"/>
                </a:moveTo>
                <a:lnTo>
                  <a:pt x="246455" y="3855"/>
                </a:lnTo>
                <a:lnTo>
                  <a:pt x="201239" y="15015"/>
                </a:lnTo>
                <a:lnTo>
                  <a:pt x="159058" y="32870"/>
                </a:lnTo>
                <a:lnTo>
                  <a:pt x="120520" y="56809"/>
                </a:lnTo>
                <a:lnTo>
                  <a:pt x="86237" y="86223"/>
                </a:lnTo>
                <a:lnTo>
                  <a:pt x="56819" y="120502"/>
                </a:lnTo>
                <a:lnTo>
                  <a:pt x="32876" y="159036"/>
                </a:lnTo>
                <a:lnTo>
                  <a:pt x="15018" y="201214"/>
                </a:lnTo>
                <a:lnTo>
                  <a:pt x="3856" y="246427"/>
                </a:lnTo>
                <a:lnTo>
                  <a:pt x="0" y="294065"/>
                </a:lnTo>
                <a:lnTo>
                  <a:pt x="3856" y="341718"/>
                </a:lnTo>
                <a:lnTo>
                  <a:pt x="15018" y="386945"/>
                </a:lnTo>
                <a:lnTo>
                  <a:pt x="32876" y="429135"/>
                </a:lnTo>
                <a:lnTo>
                  <a:pt x="56819" y="467678"/>
                </a:lnTo>
                <a:lnTo>
                  <a:pt x="86237" y="501965"/>
                </a:lnTo>
                <a:lnTo>
                  <a:pt x="120520" y="531386"/>
                </a:lnTo>
                <a:lnTo>
                  <a:pt x="159058" y="555331"/>
                </a:lnTo>
                <a:lnTo>
                  <a:pt x="201239" y="573189"/>
                </a:lnTo>
                <a:lnTo>
                  <a:pt x="246455" y="584351"/>
                </a:lnTo>
                <a:lnTo>
                  <a:pt x="294093" y="588208"/>
                </a:lnTo>
                <a:lnTo>
                  <a:pt x="310716" y="584852"/>
                </a:lnTo>
                <a:lnTo>
                  <a:pt x="324306" y="575696"/>
                </a:lnTo>
                <a:lnTo>
                  <a:pt x="333476" y="562111"/>
                </a:lnTo>
                <a:lnTo>
                  <a:pt x="336840" y="545464"/>
                </a:lnTo>
                <a:lnTo>
                  <a:pt x="333476" y="528830"/>
                </a:lnTo>
                <a:lnTo>
                  <a:pt x="324306" y="515242"/>
                </a:lnTo>
                <a:lnTo>
                  <a:pt x="310716" y="506079"/>
                </a:lnTo>
                <a:lnTo>
                  <a:pt x="294093" y="502719"/>
                </a:lnTo>
                <a:lnTo>
                  <a:pt x="245487" y="497000"/>
                </a:lnTo>
                <a:lnTo>
                  <a:pt x="200935" y="480731"/>
                </a:lnTo>
                <a:lnTo>
                  <a:pt x="161768" y="455244"/>
                </a:lnTo>
                <a:lnTo>
                  <a:pt x="129317" y="421873"/>
                </a:lnTo>
                <a:lnTo>
                  <a:pt x="104913" y="381951"/>
                </a:lnTo>
                <a:lnTo>
                  <a:pt x="89888" y="336809"/>
                </a:lnTo>
                <a:lnTo>
                  <a:pt x="545553" y="336809"/>
                </a:lnTo>
                <a:lnTo>
                  <a:pt x="562186" y="333452"/>
                </a:lnTo>
                <a:lnTo>
                  <a:pt x="575773" y="324296"/>
                </a:lnTo>
                <a:lnTo>
                  <a:pt x="584936" y="310710"/>
                </a:lnTo>
                <a:lnTo>
                  <a:pt x="588297" y="294065"/>
                </a:lnTo>
                <a:lnTo>
                  <a:pt x="584835" y="251324"/>
                </a:lnTo>
                <a:lnTo>
                  <a:pt x="89888" y="251324"/>
                </a:lnTo>
                <a:lnTo>
                  <a:pt x="104913" y="206195"/>
                </a:lnTo>
                <a:lnTo>
                  <a:pt x="129317" y="166288"/>
                </a:lnTo>
                <a:lnTo>
                  <a:pt x="161768" y="132934"/>
                </a:lnTo>
                <a:lnTo>
                  <a:pt x="200935" y="107463"/>
                </a:lnTo>
                <a:lnTo>
                  <a:pt x="245487" y="91205"/>
                </a:lnTo>
                <a:lnTo>
                  <a:pt x="294093" y="85490"/>
                </a:lnTo>
                <a:lnTo>
                  <a:pt x="501169" y="85490"/>
                </a:lnTo>
                <a:lnTo>
                  <a:pt x="467729" y="56809"/>
                </a:lnTo>
                <a:lnTo>
                  <a:pt x="429177" y="32870"/>
                </a:lnTo>
                <a:lnTo>
                  <a:pt x="386980" y="15015"/>
                </a:lnTo>
                <a:lnTo>
                  <a:pt x="341749" y="3855"/>
                </a:lnTo>
                <a:lnTo>
                  <a:pt x="294093" y="0"/>
                </a:lnTo>
                <a:close/>
              </a:path>
              <a:path w="588645" h="588645">
                <a:moveTo>
                  <a:pt x="501169" y="85490"/>
                </a:moveTo>
                <a:lnTo>
                  <a:pt x="294093" y="85490"/>
                </a:lnTo>
                <a:lnTo>
                  <a:pt x="342726" y="91205"/>
                </a:lnTo>
                <a:lnTo>
                  <a:pt x="387304" y="107463"/>
                </a:lnTo>
                <a:lnTo>
                  <a:pt x="426494" y="132934"/>
                </a:lnTo>
                <a:lnTo>
                  <a:pt x="458964" y="166288"/>
                </a:lnTo>
                <a:lnTo>
                  <a:pt x="483381" y="206195"/>
                </a:lnTo>
                <a:lnTo>
                  <a:pt x="498412" y="251324"/>
                </a:lnTo>
                <a:lnTo>
                  <a:pt x="584835" y="251324"/>
                </a:lnTo>
                <a:lnTo>
                  <a:pt x="573272" y="201214"/>
                </a:lnTo>
                <a:lnTo>
                  <a:pt x="555407" y="159036"/>
                </a:lnTo>
                <a:lnTo>
                  <a:pt x="531454" y="120502"/>
                </a:lnTo>
                <a:lnTo>
                  <a:pt x="502025" y="86223"/>
                </a:lnTo>
                <a:lnTo>
                  <a:pt x="501169" y="8549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8891011" y="2740621"/>
            <a:ext cx="739775" cy="736600"/>
          </a:xfrm>
          <a:custGeom>
            <a:avLst/>
            <a:gdLst/>
            <a:ahLst/>
            <a:cxnLst/>
            <a:rect l="l" t="t" r="r" b="b"/>
            <a:pathLst>
              <a:path w="739775" h="736600">
                <a:moveTo>
                  <a:pt x="45026" y="470408"/>
                </a:moveTo>
                <a:lnTo>
                  <a:pt x="28793" y="472656"/>
                </a:lnTo>
                <a:lnTo>
                  <a:pt x="14160" y="481269"/>
                </a:lnTo>
                <a:lnTo>
                  <a:pt x="4006" y="494871"/>
                </a:lnTo>
                <a:lnTo>
                  <a:pt x="0" y="510758"/>
                </a:lnTo>
                <a:lnTo>
                  <a:pt x="2244" y="526990"/>
                </a:lnTo>
                <a:lnTo>
                  <a:pt x="172779" y="722286"/>
                </a:lnTo>
                <a:lnTo>
                  <a:pt x="204672" y="736481"/>
                </a:lnTo>
                <a:lnTo>
                  <a:pt x="205838" y="736481"/>
                </a:lnTo>
                <a:lnTo>
                  <a:pt x="309028" y="626586"/>
                </a:lnTo>
                <a:lnTo>
                  <a:pt x="201831" y="626586"/>
                </a:lnTo>
                <a:lnTo>
                  <a:pt x="74518" y="484552"/>
                </a:lnTo>
                <a:lnTo>
                  <a:pt x="60914" y="474412"/>
                </a:lnTo>
                <a:lnTo>
                  <a:pt x="45026" y="470408"/>
                </a:lnTo>
                <a:close/>
              </a:path>
              <a:path w="739775" h="736600">
                <a:moveTo>
                  <a:pt x="691430" y="0"/>
                </a:moveTo>
                <a:lnTo>
                  <a:pt x="675940" y="5310"/>
                </a:lnTo>
                <a:lnTo>
                  <a:pt x="663229" y="16560"/>
                </a:lnTo>
                <a:lnTo>
                  <a:pt x="201831" y="626586"/>
                </a:lnTo>
                <a:lnTo>
                  <a:pt x="309028" y="626586"/>
                </a:lnTo>
                <a:lnTo>
                  <a:pt x="731410" y="68125"/>
                </a:lnTo>
                <a:lnTo>
                  <a:pt x="738770" y="52825"/>
                </a:lnTo>
                <a:lnTo>
                  <a:pt x="739660" y="36462"/>
                </a:lnTo>
                <a:lnTo>
                  <a:pt x="734352" y="20959"/>
                </a:lnTo>
                <a:lnTo>
                  <a:pt x="723118" y="8240"/>
                </a:lnTo>
                <a:lnTo>
                  <a:pt x="707791" y="889"/>
                </a:lnTo>
                <a:lnTo>
                  <a:pt x="691430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6826996" y="6927856"/>
            <a:ext cx="141268" cy="240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7014995" y="6927856"/>
            <a:ext cx="141264" cy="240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7676064" y="6933873"/>
            <a:ext cx="398444" cy="2270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8120217" y="6938358"/>
            <a:ext cx="0" cy="220979"/>
          </a:xfrm>
          <a:custGeom>
            <a:avLst/>
            <a:gdLst/>
            <a:ahLst/>
            <a:cxnLst/>
            <a:rect l="l" t="t" r="r" b="b"/>
            <a:pathLst>
              <a:path h="220979">
                <a:moveTo>
                  <a:pt x="0" y="0"/>
                </a:moveTo>
                <a:lnTo>
                  <a:pt x="0" y="220395"/>
                </a:lnTo>
              </a:path>
            </a:pathLst>
          </a:custGeom>
          <a:ln w="39397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8161904" y="6939428"/>
            <a:ext cx="178023" cy="2166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8100028" y="6884478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40" h="40640">
                <a:moveTo>
                  <a:pt x="20200" y="0"/>
                </a:moveTo>
                <a:lnTo>
                  <a:pt x="12352" y="1586"/>
                </a:lnTo>
                <a:lnTo>
                  <a:pt x="5929" y="5911"/>
                </a:lnTo>
                <a:lnTo>
                  <a:pt x="1592" y="12321"/>
                </a:lnTo>
                <a:lnTo>
                  <a:pt x="0" y="20163"/>
                </a:lnTo>
                <a:lnTo>
                  <a:pt x="1592" y="28010"/>
                </a:lnTo>
                <a:lnTo>
                  <a:pt x="5929" y="34429"/>
                </a:lnTo>
                <a:lnTo>
                  <a:pt x="12352" y="38764"/>
                </a:lnTo>
                <a:lnTo>
                  <a:pt x="20200" y="40355"/>
                </a:lnTo>
                <a:lnTo>
                  <a:pt x="28044" y="38764"/>
                </a:lnTo>
                <a:lnTo>
                  <a:pt x="34457" y="34429"/>
                </a:lnTo>
                <a:lnTo>
                  <a:pt x="38786" y="28010"/>
                </a:lnTo>
                <a:lnTo>
                  <a:pt x="40374" y="20163"/>
                </a:lnTo>
                <a:lnTo>
                  <a:pt x="38786" y="12321"/>
                </a:lnTo>
                <a:lnTo>
                  <a:pt x="34457" y="5911"/>
                </a:lnTo>
                <a:lnTo>
                  <a:pt x="28044" y="1586"/>
                </a:lnTo>
                <a:lnTo>
                  <a:pt x="20200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7197221" y="6939428"/>
            <a:ext cx="216655" cy="219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7435684" y="6939432"/>
            <a:ext cx="217170" cy="308610"/>
          </a:xfrm>
          <a:custGeom>
            <a:avLst/>
            <a:gdLst/>
            <a:ahLst/>
            <a:cxnLst/>
            <a:rect l="l" t="t" r="r" b="b"/>
            <a:pathLst>
              <a:path w="217170" h="308609">
                <a:moveTo>
                  <a:pt x="89538" y="267569"/>
                </a:moveTo>
                <a:lnTo>
                  <a:pt x="58319" y="298349"/>
                </a:lnTo>
                <a:lnTo>
                  <a:pt x="68697" y="302551"/>
                </a:lnTo>
                <a:lnTo>
                  <a:pt x="79463" y="305664"/>
                </a:lnTo>
                <a:lnTo>
                  <a:pt x="90494" y="307659"/>
                </a:lnTo>
                <a:lnTo>
                  <a:pt x="101671" y="308505"/>
                </a:lnTo>
                <a:lnTo>
                  <a:pt x="103099" y="308545"/>
                </a:lnTo>
                <a:lnTo>
                  <a:pt x="111236" y="308484"/>
                </a:lnTo>
                <a:lnTo>
                  <a:pt x="152224" y="299121"/>
                </a:lnTo>
                <a:lnTo>
                  <a:pt x="185741" y="275610"/>
                </a:lnTo>
                <a:lnTo>
                  <a:pt x="190022" y="269149"/>
                </a:lnTo>
                <a:lnTo>
                  <a:pt x="94777" y="269149"/>
                </a:lnTo>
                <a:lnTo>
                  <a:pt x="94777" y="268512"/>
                </a:lnTo>
                <a:lnTo>
                  <a:pt x="93023" y="268250"/>
                </a:lnTo>
                <a:lnTo>
                  <a:pt x="91277" y="267954"/>
                </a:lnTo>
                <a:lnTo>
                  <a:pt x="89538" y="267569"/>
                </a:lnTo>
                <a:close/>
              </a:path>
              <a:path w="217170" h="308609">
                <a:moveTo>
                  <a:pt x="216665" y="192222"/>
                </a:moveTo>
                <a:lnTo>
                  <a:pt x="179473" y="192222"/>
                </a:lnTo>
                <a:lnTo>
                  <a:pt x="176096" y="211780"/>
                </a:lnTo>
                <a:lnTo>
                  <a:pt x="168996" y="232614"/>
                </a:lnTo>
                <a:lnTo>
                  <a:pt x="156071" y="249773"/>
                </a:lnTo>
                <a:lnTo>
                  <a:pt x="138548" y="262119"/>
                </a:lnTo>
                <a:lnTo>
                  <a:pt x="117655" y="268512"/>
                </a:lnTo>
                <a:lnTo>
                  <a:pt x="117655" y="269096"/>
                </a:lnTo>
                <a:lnTo>
                  <a:pt x="94777" y="269149"/>
                </a:lnTo>
                <a:lnTo>
                  <a:pt x="190022" y="269149"/>
                </a:lnTo>
                <a:lnTo>
                  <a:pt x="208363" y="241465"/>
                </a:lnTo>
                <a:lnTo>
                  <a:pt x="216665" y="200198"/>
                </a:lnTo>
                <a:lnTo>
                  <a:pt x="216665" y="192222"/>
                </a:lnTo>
                <a:close/>
              </a:path>
              <a:path w="217170" h="308609">
                <a:moveTo>
                  <a:pt x="108334" y="0"/>
                </a:moveTo>
                <a:lnTo>
                  <a:pt x="66212" y="8529"/>
                </a:lnTo>
                <a:lnTo>
                  <a:pt x="31772" y="31771"/>
                </a:lnTo>
                <a:lnTo>
                  <a:pt x="8529" y="66209"/>
                </a:lnTo>
                <a:lnTo>
                  <a:pt x="0" y="108327"/>
                </a:lnTo>
                <a:lnTo>
                  <a:pt x="8529" y="150458"/>
                </a:lnTo>
                <a:lnTo>
                  <a:pt x="31772" y="184899"/>
                </a:lnTo>
                <a:lnTo>
                  <a:pt x="66212" y="208139"/>
                </a:lnTo>
                <a:lnTo>
                  <a:pt x="108334" y="216665"/>
                </a:lnTo>
                <a:lnTo>
                  <a:pt x="122405" y="215732"/>
                </a:lnTo>
                <a:lnTo>
                  <a:pt x="136212" y="212965"/>
                </a:lnTo>
                <a:lnTo>
                  <a:pt x="149568" y="208417"/>
                </a:lnTo>
                <a:lnTo>
                  <a:pt x="162284" y="202139"/>
                </a:lnTo>
                <a:lnTo>
                  <a:pt x="179473" y="192222"/>
                </a:lnTo>
                <a:lnTo>
                  <a:pt x="216665" y="192222"/>
                </a:lnTo>
                <a:lnTo>
                  <a:pt x="216665" y="177264"/>
                </a:lnTo>
                <a:lnTo>
                  <a:pt x="108334" y="177264"/>
                </a:lnTo>
                <a:lnTo>
                  <a:pt x="81523" y="171838"/>
                </a:lnTo>
                <a:lnTo>
                  <a:pt x="59605" y="157050"/>
                </a:lnTo>
                <a:lnTo>
                  <a:pt x="44814" y="135135"/>
                </a:lnTo>
                <a:lnTo>
                  <a:pt x="39387" y="108327"/>
                </a:lnTo>
                <a:lnTo>
                  <a:pt x="44814" y="81530"/>
                </a:lnTo>
                <a:lnTo>
                  <a:pt x="59605" y="59621"/>
                </a:lnTo>
                <a:lnTo>
                  <a:pt x="81523" y="44836"/>
                </a:lnTo>
                <a:lnTo>
                  <a:pt x="108334" y="39411"/>
                </a:lnTo>
                <a:lnTo>
                  <a:pt x="216665" y="39411"/>
                </a:lnTo>
                <a:lnTo>
                  <a:pt x="216665" y="23489"/>
                </a:lnTo>
                <a:lnTo>
                  <a:pt x="176853" y="23489"/>
                </a:lnTo>
                <a:lnTo>
                  <a:pt x="165610" y="16476"/>
                </a:lnTo>
                <a:lnTo>
                  <a:pt x="152262" y="9360"/>
                </a:lnTo>
                <a:lnTo>
                  <a:pt x="138136" y="4200"/>
                </a:lnTo>
                <a:lnTo>
                  <a:pt x="123429" y="1060"/>
                </a:lnTo>
                <a:lnTo>
                  <a:pt x="108334" y="0"/>
                </a:lnTo>
                <a:close/>
              </a:path>
              <a:path w="217170" h="308609">
                <a:moveTo>
                  <a:pt x="216665" y="39411"/>
                </a:moveTo>
                <a:lnTo>
                  <a:pt x="108334" y="39411"/>
                </a:lnTo>
                <a:lnTo>
                  <a:pt x="133292" y="44065"/>
                </a:lnTo>
                <a:lnTo>
                  <a:pt x="154261" y="56921"/>
                </a:lnTo>
                <a:lnTo>
                  <a:pt x="169387" y="76319"/>
                </a:lnTo>
                <a:lnTo>
                  <a:pt x="176814" y="100601"/>
                </a:lnTo>
                <a:lnTo>
                  <a:pt x="176853" y="101257"/>
                </a:lnTo>
                <a:lnTo>
                  <a:pt x="176954" y="105385"/>
                </a:lnTo>
                <a:lnTo>
                  <a:pt x="177195" y="109828"/>
                </a:lnTo>
                <a:lnTo>
                  <a:pt x="171278" y="136055"/>
                </a:lnTo>
                <a:lnTo>
                  <a:pt x="156342" y="157493"/>
                </a:lnTo>
                <a:lnTo>
                  <a:pt x="134617" y="171957"/>
                </a:lnTo>
                <a:lnTo>
                  <a:pt x="108334" y="177264"/>
                </a:lnTo>
                <a:lnTo>
                  <a:pt x="216665" y="177264"/>
                </a:lnTo>
                <a:lnTo>
                  <a:pt x="216665" y="39411"/>
                </a:lnTo>
                <a:close/>
              </a:path>
              <a:path w="217170" h="308609">
                <a:moveTo>
                  <a:pt x="216665" y="3945"/>
                </a:moveTo>
                <a:lnTo>
                  <a:pt x="176853" y="3945"/>
                </a:lnTo>
                <a:lnTo>
                  <a:pt x="176853" y="23489"/>
                </a:lnTo>
                <a:lnTo>
                  <a:pt x="216665" y="23489"/>
                </a:lnTo>
                <a:lnTo>
                  <a:pt x="216665" y="3945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43"/>
          <p:cNvSpPr txBox="1"/>
          <p:nvPr/>
        </p:nvSpPr>
        <p:spPr>
          <a:xfrm>
            <a:off x="7656035" y="7177037"/>
            <a:ext cx="700405" cy="15557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50"/>
              </a:lnSpc>
              <a:spcBef>
                <a:spcPts val="215"/>
              </a:spcBef>
            </a:pPr>
            <a:r>
              <a:rPr sz="450" spc="95" dirty="0">
                <a:solidFill>
                  <a:srgbClr val="3F5EA9"/>
                </a:solidFill>
                <a:latin typeface="Arial Narrow"/>
                <a:cs typeface="Arial Narrow"/>
              </a:rPr>
              <a:t>DESARROLLANDO  </a:t>
            </a:r>
            <a:r>
              <a:rPr sz="450" spc="75" dirty="0">
                <a:solidFill>
                  <a:srgbClr val="3F5EA9"/>
                </a:solidFill>
                <a:latin typeface="Arial Narrow"/>
                <a:cs typeface="Arial Narrow"/>
              </a:rPr>
              <a:t>EL </a:t>
            </a:r>
            <a:r>
              <a:rPr sz="450" spc="80" dirty="0">
                <a:solidFill>
                  <a:srgbClr val="3F5EA9"/>
                </a:solidFill>
                <a:latin typeface="Arial Narrow"/>
                <a:cs typeface="Arial Narrow"/>
              </a:rPr>
              <a:t>URUGUAY</a:t>
            </a:r>
            <a:r>
              <a:rPr sz="450" spc="-50" dirty="0">
                <a:solidFill>
                  <a:srgbClr val="3F5EA9"/>
                </a:solidFill>
                <a:latin typeface="Arial Narrow"/>
                <a:cs typeface="Arial Narrow"/>
              </a:rPr>
              <a:t> </a:t>
            </a:r>
            <a:r>
              <a:rPr sz="450" spc="75" dirty="0">
                <a:solidFill>
                  <a:srgbClr val="3F5EA9"/>
                </a:solidFill>
                <a:latin typeface="Arial Narrow"/>
                <a:cs typeface="Arial Narrow"/>
              </a:rPr>
              <a:t>DIGITAL</a:t>
            </a:r>
            <a:endParaRPr sz="450" dirty="0">
              <a:latin typeface="Arial Narrow"/>
              <a:cs typeface="Arial Narrow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16355" y="0"/>
            <a:ext cx="894715" cy="7496809"/>
          </a:xfrm>
          <a:custGeom>
            <a:avLst/>
            <a:gdLst/>
            <a:ahLst/>
            <a:cxnLst/>
            <a:rect l="l" t="t" r="r" b="b"/>
            <a:pathLst>
              <a:path w="894715" h="7496809">
                <a:moveTo>
                  <a:pt x="544544" y="0"/>
                </a:moveTo>
                <a:lnTo>
                  <a:pt x="524865" y="0"/>
                </a:lnTo>
                <a:lnTo>
                  <a:pt x="516895" y="7974"/>
                </a:lnTo>
                <a:lnTo>
                  <a:pt x="516895" y="27647"/>
                </a:lnTo>
                <a:lnTo>
                  <a:pt x="524865" y="35618"/>
                </a:lnTo>
                <a:lnTo>
                  <a:pt x="544544" y="35618"/>
                </a:lnTo>
                <a:lnTo>
                  <a:pt x="552517" y="27647"/>
                </a:lnTo>
                <a:lnTo>
                  <a:pt x="552517" y="7974"/>
                </a:lnTo>
                <a:lnTo>
                  <a:pt x="544544" y="0"/>
                </a:lnTo>
                <a:close/>
              </a:path>
              <a:path w="894715" h="7496809">
                <a:moveTo>
                  <a:pt x="544544" y="3814146"/>
                </a:moveTo>
                <a:lnTo>
                  <a:pt x="524865" y="3814146"/>
                </a:lnTo>
                <a:lnTo>
                  <a:pt x="516895" y="3822120"/>
                </a:lnTo>
                <a:lnTo>
                  <a:pt x="516895" y="3841794"/>
                </a:lnTo>
                <a:lnTo>
                  <a:pt x="524865" y="3849764"/>
                </a:lnTo>
                <a:lnTo>
                  <a:pt x="544544" y="3849764"/>
                </a:lnTo>
                <a:lnTo>
                  <a:pt x="552517" y="3841794"/>
                </a:lnTo>
                <a:lnTo>
                  <a:pt x="552517" y="3822120"/>
                </a:lnTo>
                <a:lnTo>
                  <a:pt x="544544" y="3814146"/>
                </a:lnTo>
                <a:close/>
              </a:path>
              <a:path w="894715" h="7496809">
                <a:moveTo>
                  <a:pt x="886569" y="7460693"/>
                </a:moveTo>
                <a:lnTo>
                  <a:pt x="866898" y="7460693"/>
                </a:lnTo>
                <a:lnTo>
                  <a:pt x="858921" y="7468661"/>
                </a:lnTo>
                <a:lnTo>
                  <a:pt x="858921" y="7488339"/>
                </a:lnTo>
                <a:lnTo>
                  <a:pt x="866898" y="7496312"/>
                </a:lnTo>
                <a:lnTo>
                  <a:pt x="886569" y="7496312"/>
                </a:lnTo>
                <a:lnTo>
                  <a:pt x="894546" y="7488339"/>
                </a:lnTo>
                <a:lnTo>
                  <a:pt x="894546" y="7468661"/>
                </a:lnTo>
                <a:lnTo>
                  <a:pt x="886569" y="7460693"/>
                </a:lnTo>
                <a:close/>
              </a:path>
              <a:path w="894715" h="7496809">
                <a:moveTo>
                  <a:pt x="715558" y="7460693"/>
                </a:moveTo>
                <a:lnTo>
                  <a:pt x="695879" y="7460693"/>
                </a:lnTo>
                <a:lnTo>
                  <a:pt x="687909" y="7468661"/>
                </a:lnTo>
                <a:lnTo>
                  <a:pt x="687909" y="7488339"/>
                </a:lnTo>
                <a:lnTo>
                  <a:pt x="695879" y="7496312"/>
                </a:lnTo>
                <a:lnTo>
                  <a:pt x="715558" y="7496312"/>
                </a:lnTo>
                <a:lnTo>
                  <a:pt x="723527" y="7488339"/>
                </a:lnTo>
                <a:lnTo>
                  <a:pt x="723527" y="7468661"/>
                </a:lnTo>
                <a:lnTo>
                  <a:pt x="715558" y="7460693"/>
                </a:lnTo>
                <a:close/>
              </a:path>
              <a:path w="894715" h="7496809">
                <a:moveTo>
                  <a:pt x="544544" y="7460693"/>
                </a:moveTo>
                <a:lnTo>
                  <a:pt x="524865" y="7460693"/>
                </a:lnTo>
                <a:lnTo>
                  <a:pt x="516895" y="7468661"/>
                </a:lnTo>
                <a:lnTo>
                  <a:pt x="516895" y="7488339"/>
                </a:lnTo>
                <a:lnTo>
                  <a:pt x="524865" y="7496312"/>
                </a:lnTo>
                <a:lnTo>
                  <a:pt x="544544" y="7496312"/>
                </a:lnTo>
                <a:lnTo>
                  <a:pt x="552517" y="7488339"/>
                </a:lnTo>
                <a:lnTo>
                  <a:pt x="552517" y="7468661"/>
                </a:lnTo>
                <a:lnTo>
                  <a:pt x="544544" y="7460693"/>
                </a:lnTo>
                <a:close/>
              </a:path>
              <a:path w="894715" h="7496809">
                <a:moveTo>
                  <a:pt x="886569" y="7302139"/>
                </a:moveTo>
                <a:lnTo>
                  <a:pt x="866898" y="7302139"/>
                </a:lnTo>
                <a:lnTo>
                  <a:pt x="858921" y="7310117"/>
                </a:lnTo>
                <a:lnTo>
                  <a:pt x="858921" y="7329794"/>
                </a:lnTo>
                <a:lnTo>
                  <a:pt x="866898" y="7337765"/>
                </a:lnTo>
                <a:lnTo>
                  <a:pt x="886569" y="7337765"/>
                </a:lnTo>
                <a:lnTo>
                  <a:pt x="894546" y="7329794"/>
                </a:lnTo>
                <a:lnTo>
                  <a:pt x="894546" y="7310117"/>
                </a:lnTo>
                <a:lnTo>
                  <a:pt x="886569" y="7302139"/>
                </a:lnTo>
                <a:close/>
              </a:path>
              <a:path w="894715" h="7496809">
                <a:moveTo>
                  <a:pt x="715558" y="7302139"/>
                </a:moveTo>
                <a:lnTo>
                  <a:pt x="695879" y="7302139"/>
                </a:lnTo>
                <a:lnTo>
                  <a:pt x="687909" y="7310117"/>
                </a:lnTo>
                <a:lnTo>
                  <a:pt x="687909" y="7329794"/>
                </a:lnTo>
                <a:lnTo>
                  <a:pt x="695879" y="7337765"/>
                </a:lnTo>
                <a:lnTo>
                  <a:pt x="715558" y="7337765"/>
                </a:lnTo>
                <a:lnTo>
                  <a:pt x="723527" y="7329794"/>
                </a:lnTo>
                <a:lnTo>
                  <a:pt x="723527" y="7310117"/>
                </a:lnTo>
                <a:lnTo>
                  <a:pt x="715558" y="7302139"/>
                </a:lnTo>
                <a:close/>
              </a:path>
              <a:path w="894715" h="7496809">
                <a:moveTo>
                  <a:pt x="544544" y="7302139"/>
                </a:moveTo>
                <a:lnTo>
                  <a:pt x="524865" y="7302139"/>
                </a:lnTo>
                <a:lnTo>
                  <a:pt x="516895" y="7310117"/>
                </a:lnTo>
                <a:lnTo>
                  <a:pt x="516895" y="7329794"/>
                </a:lnTo>
                <a:lnTo>
                  <a:pt x="524865" y="7337765"/>
                </a:lnTo>
                <a:lnTo>
                  <a:pt x="544544" y="7337765"/>
                </a:lnTo>
                <a:lnTo>
                  <a:pt x="552517" y="7329794"/>
                </a:lnTo>
                <a:lnTo>
                  <a:pt x="552517" y="7310117"/>
                </a:lnTo>
                <a:lnTo>
                  <a:pt x="544544" y="7302139"/>
                </a:lnTo>
                <a:close/>
              </a:path>
              <a:path w="894715" h="7496809">
                <a:moveTo>
                  <a:pt x="886569" y="7143592"/>
                </a:moveTo>
                <a:lnTo>
                  <a:pt x="866898" y="7143592"/>
                </a:lnTo>
                <a:lnTo>
                  <a:pt x="858921" y="7151573"/>
                </a:lnTo>
                <a:lnTo>
                  <a:pt x="858921" y="7171242"/>
                </a:lnTo>
                <a:lnTo>
                  <a:pt x="866898" y="7179228"/>
                </a:lnTo>
                <a:lnTo>
                  <a:pt x="886569" y="7179228"/>
                </a:lnTo>
                <a:lnTo>
                  <a:pt x="894546" y="7171242"/>
                </a:lnTo>
                <a:lnTo>
                  <a:pt x="894546" y="7151573"/>
                </a:lnTo>
                <a:lnTo>
                  <a:pt x="886569" y="7143592"/>
                </a:lnTo>
                <a:close/>
              </a:path>
              <a:path w="894715" h="7496809">
                <a:moveTo>
                  <a:pt x="715558" y="7143592"/>
                </a:moveTo>
                <a:lnTo>
                  <a:pt x="695879" y="7143592"/>
                </a:lnTo>
                <a:lnTo>
                  <a:pt x="687909" y="7151573"/>
                </a:lnTo>
                <a:lnTo>
                  <a:pt x="687909" y="7171242"/>
                </a:lnTo>
                <a:lnTo>
                  <a:pt x="695879" y="7179228"/>
                </a:lnTo>
                <a:lnTo>
                  <a:pt x="715558" y="7179228"/>
                </a:lnTo>
                <a:lnTo>
                  <a:pt x="723527" y="7171242"/>
                </a:lnTo>
                <a:lnTo>
                  <a:pt x="723527" y="7151573"/>
                </a:lnTo>
                <a:lnTo>
                  <a:pt x="715558" y="7143592"/>
                </a:lnTo>
                <a:close/>
              </a:path>
              <a:path w="894715" h="7496809">
                <a:moveTo>
                  <a:pt x="544544" y="7143592"/>
                </a:moveTo>
                <a:lnTo>
                  <a:pt x="524865" y="7143592"/>
                </a:lnTo>
                <a:lnTo>
                  <a:pt x="516895" y="7151573"/>
                </a:lnTo>
                <a:lnTo>
                  <a:pt x="516895" y="7171242"/>
                </a:lnTo>
                <a:lnTo>
                  <a:pt x="524865" y="7179228"/>
                </a:lnTo>
                <a:lnTo>
                  <a:pt x="544544" y="7179228"/>
                </a:lnTo>
                <a:lnTo>
                  <a:pt x="552517" y="7171242"/>
                </a:lnTo>
                <a:lnTo>
                  <a:pt x="552517" y="7151573"/>
                </a:lnTo>
                <a:lnTo>
                  <a:pt x="544544" y="7143592"/>
                </a:lnTo>
                <a:close/>
              </a:path>
              <a:path w="894715" h="7496809">
                <a:moveTo>
                  <a:pt x="886569" y="6985052"/>
                </a:moveTo>
                <a:lnTo>
                  <a:pt x="866898" y="6985052"/>
                </a:lnTo>
                <a:lnTo>
                  <a:pt x="858921" y="6993025"/>
                </a:lnTo>
                <a:lnTo>
                  <a:pt x="858921" y="7012699"/>
                </a:lnTo>
                <a:lnTo>
                  <a:pt x="866898" y="7020684"/>
                </a:lnTo>
                <a:lnTo>
                  <a:pt x="886569" y="7020684"/>
                </a:lnTo>
                <a:lnTo>
                  <a:pt x="894546" y="7012699"/>
                </a:lnTo>
                <a:lnTo>
                  <a:pt x="894546" y="6993025"/>
                </a:lnTo>
                <a:lnTo>
                  <a:pt x="886569" y="6985052"/>
                </a:lnTo>
                <a:close/>
              </a:path>
              <a:path w="894715" h="7496809">
                <a:moveTo>
                  <a:pt x="715558" y="6985052"/>
                </a:moveTo>
                <a:lnTo>
                  <a:pt x="695879" y="6985052"/>
                </a:lnTo>
                <a:lnTo>
                  <a:pt x="687909" y="6993025"/>
                </a:lnTo>
                <a:lnTo>
                  <a:pt x="687909" y="7012699"/>
                </a:lnTo>
                <a:lnTo>
                  <a:pt x="695879" y="7020684"/>
                </a:lnTo>
                <a:lnTo>
                  <a:pt x="715558" y="7020684"/>
                </a:lnTo>
                <a:lnTo>
                  <a:pt x="723527" y="7012699"/>
                </a:lnTo>
                <a:lnTo>
                  <a:pt x="723527" y="6993025"/>
                </a:lnTo>
                <a:lnTo>
                  <a:pt x="715558" y="6985052"/>
                </a:lnTo>
                <a:close/>
              </a:path>
              <a:path w="894715" h="7496809">
                <a:moveTo>
                  <a:pt x="544544" y="6985052"/>
                </a:moveTo>
                <a:lnTo>
                  <a:pt x="524865" y="6985052"/>
                </a:lnTo>
                <a:lnTo>
                  <a:pt x="516895" y="6993025"/>
                </a:lnTo>
                <a:lnTo>
                  <a:pt x="516895" y="7012699"/>
                </a:lnTo>
                <a:lnTo>
                  <a:pt x="524865" y="7020684"/>
                </a:lnTo>
                <a:lnTo>
                  <a:pt x="544544" y="7020684"/>
                </a:lnTo>
                <a:lnTo>
                  <a:pt x="552517" y="7012699"/>
                </a:lnTo>
                <a:lnTo>
                  <a:pt x="552517" y="6993025"/>
                </a:lnTo>
                <a:lnTo>
                  <a:pt x="544544" y="6985052"/>
                </a:lnTo>
                <a:close/>
              </a:path>
              <a:path w="894715" h="7496809">
                <a:moveTo>
                  <a:pt x="886569" y="6826504"/>
                </a:moveTo>
                <a:lnTo>
                  <a:pt x="866898" y="6826504"/>
                </a:lnTo>
                <a:lnTo>
                  <a:pt x="858921" y="6834482"/>
                </a:lnTo>
                <a:lnTo>
                  <a:pt x="858921" y="6854151"/>
                </a:lnTo>
                <a:lnTo>
                  <a:pt x="866898" y="6862130"/>
                </a:lnTo>
                <a:lnTo>
                  <a:pt x="886569" y="6862130"/>
                </a:lnTo>
                <a:lnTo>
                  <a:pt x="894546" y="6854151"/>
                </a:lnTo>
                <a:lnTo>
                  <a:pt x="894546" y="6834482"/>
                </a:lnTo>
                <a:lnTo>
                  <a:pt x="886569" y="6826504"/>
                </a:lnTo>
                <a:close/>
              </a:path>
              <a:path w="894715" h="7496809">
                <a:moveTo>
                  <a:pt x="715558" y="6826504"/>
                </a:moveTo>
                <a:lnTo>
                  <a:pt x="695879" y="6826504"/>
                </a:lnTo>
                <a:lnTo>
                  <a:pt x="687909" y="6834482"/>
                </a:lnTo>
                <a:lnTo>
                  <a:pt x="687909" y="6854151"/>
                </a:lnTo>
                <a:lnTo>
                  <a:pt x="695879" y="6862130"/>
                </a:lnTo>
                <a:lnTo>
                  <a:pt x="715558" y="6862130"/>
                </a:lnTo>
                <a:lnTo>
                  <a:pt x="723527" y="6854151"/>
                </a:lnTo>
                <a:lnTo>
                  <a:pt x="723527" y="6834482"/>
                </a:lnTo>
                <a:lnTo>
                  <a:pt x="715558" y="6826504"/>
                </a:lnTo>
                <a:close/>
              </a:path>
              <a:path w="894715" h="7496809">
                <a:moveTo>
                  <a:pt x="544544" y="6826504"/>
                </a:moveTo>
                <a:lnTo>
                  <a:pt x="524865" y="6826504"/>
                </a:lnTo>
                <a:lnTo>
                  <a:pt x="516895" y="6834482"/>
                </a:lnTo>
                <a:lnTo>
                  <a:pt x="516895" y="6854151"/>
                </a:lnTo>
                <a:lnTo>
                  <a:pt x="524865" y="6862130"/>
                </a:lnTo>
                <a:lnTo>
                  <a:pt x="544544" y="6862130"/>
                </a:lnTo>
                <a:lnTo>
                  <a:pt x="552517" y="6854151"/>
                </a:lnTo>
                <a:lnTo>
                  <a:pt x="552517" y="6834482"/>
                </a:lnTo>
                <a:lnTo>
                  <a:pt x="544544" y="6826504"/>
                </a:lnTo>
                <a:close/>
              </a:path>
              <a:path w="894715" h="7496809">
                <a:moveTo>
                  <a:pt x="886569" y="6667967"/>
                </a:moveTo>
                <a:lnTo>
                  <a:pt x="866898" y="6667967"/>
                </a:lnTo>
                <a:lnTo>
                  <a:pt x="858921" y="6675937"/>
                </a:lnTo>
                <a:lnTo>
                  <a:pt x="858921" y="6695611"/>
                </a:lnTo>
                <a:lnTo>
                  <a:pt x="866898" y="6703585"/>
                </a:lnTo>
                <a:lnTo>
                  <a:pt x="886569" y="6703585"/>
                </a:lnTo>
                <a:lnTo>
                  <a:pt x="894546" y="6695611"/>
                </a:lnTo>
                <a:lnTo>
                  <a:pt x="894546" y="6675937"/>
                </a:lnTo>
                <a:lnTo>
                  <a:pt x="886569" y="6667967"/>
                </a:lnTo>
                <a:close/>
              </a:path>
              <a:path w="894715" h="7496809">
                <a:moveTo>
                  <a:pt x="715558" y="6667967"/>
                </a:moveTo>
                <a:lnTo>
                  <a:pt x="695879" y="6667967"/>
                </a:lnTo>
                <a:lnTo>
                  <a:pt x="687909" y="6675937"/>
                </a:lnTo>
                <a:lnTo>
                  <a:pt x="687909" y="6695611"/>
                </a:lnTo>
                <a:lnTo>
                  <a:pt x="695879" y="6703585"/>
                </a:lnTo>
                <a:lnTo>
                  <a:pt x="715558" y="6703585"/>
                </a:lnTo>
                <a:lnTo>
                  <a:pt x="723527" y="6695611"/>
                </a:lnTo>
                <a:lnTo>
                  <a:pt x="723527" y="6675937"/>
                </a:lnTo>
                <a:lnTo>
                  <a:pt x="715558" y="6667967"/>
                </a:lnTo>
                <a:close/>
              </a:path>
              <a:path w="894715" h="7496809">
                <a:moveTo>
                  <a:pt x="544544" y="6667967"/>
                </a:moveTo>
                <a:lnTo>
                  <a:pt x="524865" y="6667967"/>
                </a:lnTo>
                <a:lnTo>
                  <a:pt x="516895" y="6675937"/>
                </a:lnTo>
                <a:lnTo>
                  <a:pt x="516895" y="6695611"/>
                </a:lnTo>
                <a:lnTo>
                  <a:pt x="524865" y="6703585"/>
                </a:lnTo>
                <a:lnTo>
                  <a:pt x="544544" y="6703585"/>
                </a:lnTo>
                <a:lnTo>
                  <a:pt x="552517" y="6695611"/>
                </a:lnTo>
                <a:lnTo>
                  <a:pt x="552517" y="6675937"/>
                </a:lnTo>
                <a:lnTo>
                  <a:pt x="544544" y="6667967"/>
                </a:lnTo>
                <a:close/>
              </a:path>
              <a:path w="894715" h="7496809">
                <a:moveTo>
                  <a:pt x="886569" y="6509419"/>
                </a:moveTo>
                <a:lnTo>
                  <a:pt x="866898" y="6509419"/>
                </a:lnTo>
                <a:lnTo>
                  <a:pt x="858921" y="6517389"/>
                </a:lnTo>
                <a:lnTo>
                  <a:pt x="858921" y="6537063"/>
                </a:lnTo>
                <a:lnTo>
                  <a:pt x="866898" y="6545037"/>
                </a:lnTo>
                <a:lnTo>
                  <a:pt x="886569" y="6545037"/>
                </a:lnTo>
                <a:lnTo>
                  <a:pt x="894546" y="6537063"/>
                </a:lnTo>
                <a:lnTo>
                  <a:pt x="894546" y="6517389"/>
                </a:lnTo>
                <a:lnTo>
                  <a:pt x="886569" y="6509419"/>
                </a:lnTo>
                <a:close/>
              </a:path>
              <a:path w="894715" h="7496809">
                <a:moveTo>
                  <a:pt x="715558" y="6509419"/>
                </a:moveTo>
                <a:lnTo>
                  <a:pt x="695879" y="6509419"/>
                </a:lnTo>
                <a:lnTo>
                  <a:pt x="687909" y="6517389"/>
                </a:lnTo>
                <a:lnTo>
                  <a:pt x="687909" y="6537063"/>
                </a:lnTo>
                <a:lnTo>
                  <a:pt x="695879" y="6545037"/>
                </a:lnTo>
                <a:lnTo>
                  <a:pt x="715558" y="6545037"/>
                </a:lnTo>
                <a:lnTo>
                  <a:pt x="723527" y="6537063"/>
                </a:lnTo>
                <a:lnTo>
                  <a:pt x="723527" y="6517389"/>
                </a:lnTo>
                <a:lnTo>
                  <a:pt x="715558" y="6509419"/>
                </a:lnTo>
                <a:close/>
              </a:path>
              <a:path w="894715" h="7496809">
                <a:moveTo>
                  <a:pt x="544544" y="6509419"/>
                </a:moveTo>
                <a:lnTo>
                  <a:pt x="524865" y="6509419"/>
                </a:lnTo>
                <a:lnTo>
                  <a:pt x="516895" y="6517389"/>
                </a:lnTo>
                <a:lnTo>
                  <a:pt x="516895" y="6537063"/>
                </a:lnTo>
                <a:lnTo>
                  <a:pt x="524865" y="6545037"/>
                </a:lnTo>
                <a:lnTo>
                  <a:pt x="544544" y="6545037"/>
                </a:lnTo>
                <a:lnTo>
                  <a:pt x="552517" y="6537063"/>
                </a:lnTo>
                <a:lnTo>
                  <a:pt x="552517" y="6517389"/>
                </a:lnTo>
                <a:lnTo>
                  <a:pt x="544544" y="6509419"/>
                </a:lnTo>
                <a:close/>
              </a:path>
              <a:path w="894715" h="7496809">
                <a:moveTo>
                  <a:pt x="886569" y="6350864"/>
                </a:moveTo>
                <a:lnTo>
                  <a:pt x="866898" y="6350864"/>
                </a:lnTo>
                <a:lnTo>
                  <a:pt x="858921" y="6358849"/>
                </a:lnTo>
                <a:lnTo>
                  <a:pt x="858921" y="6378522"/>
                </a:lnTo>
                <a:lnTo>
                  <a:pt x="866898" y="6386497"/>
                </a:lnTo>
                <a:lnTo>
                  <a:pt x="886569" y="6386497"/>
                </a:lnTo>
                <a:lnTo>
                  <a:pt x="894546" y="6378522"/>
                </a:lnTo>
                <a:lnTo>
                  <a:pt x="894546" y="6358849"/>
                </a:lnTo>
                <a:lnTo>
                  <a:pt x="886569" y="6350864"/>
                </a:lnTo>
                <a:close/>
              </a:path>
              <a:path w="894715" h="7496809">
                <a:moveTo>
                  <a:pt x="715558" y="6350864"/>
                </a:moveTo>
                <a:lnTo>
                  <a:pt x="695879" y="6350864"/>
                </a:lnTo>
                <a:lnTo>
                  <a:pt x="687909" y="6358849"/>
                </a:lnTo>
                <a:lnTo>
                  <a:pt x="687909" y="6378522"/>
                </a:lnTo>
                <a:lnTo>
                  <a:pt x="695879" y="6386497"/>
                </a:lnTo>
                <a:lnTo>
                  <a:pt x="715558" y="6386497"/>
                </a:lnTo>
                <a:lnTo>
                  <a:pt x="723527" y="6378522"/>
                </a:lnTo>
                <a:lnTo>
                  <a:pt x="723527" y="6358849"/>
                </a:lnTo>
                <a:lnTo>
                  <a:pt x="715558" y="6350864"/>
                </a:lnTo>
                <a:close/>
              </a:path>
              <a:path w="894715" h="7496809">
                <a:moveTo>
                  <a:pt x="544544" y="6350864"/>
                </a:moveTo>
                <a:lnTo>
                  <a:pt x="524865" y="6350864"/>
                </a:lnTo>
                <a:lnTo>
                  <a:pt x="516895" y="6358849"/>
                </a:lnTo>
                <a:lnTo>
                  <a:pt x="516895" y="6378522"/>
                </a:lnTo>
                <a:lnTo>
                  <a:pt x="524865" y="6386497"/>
                </a:lnTo>
                <a:lnTo>
                  <a:pt x="544544" y="6386497"/>
                </a:lnTo>
                <a:lnTo>
                  <a:pt x="552517" y="6378522"/>
                </a:lnTo>
                <a:lnTo>
                  <a:pt x="552517" y="6358849"/>
                </a:lnTo>
                <a:lnTo>
                  <a:pt x="544544" y="6350864"/>
                </a:lnTo>
                <a:close/>
              </a:path>
              <a:path w="894715" h="7496809">
                <a:moveTo>
                  <a:pt x="886569" y="6192328"/>
                </a:moveTo>
                <a:lnTo>
                  <a:pt x="866898" y="6192328"/>
                </a:lnTo>
                <a:lnTo>
                  <a:pt x="858921" y="6200302"/>
                </a:lnTo>
                <a:lnTo>
                  <a:pt x="858921" y="6219976"/>
                </a:lnTo>
                <a:lnTo>
                  <a:pt x="866898" y="6227953"/>
                </a:lnTo>
                <a:lnTo>
                  <a:pt x="886569" y="6227953"/>
                </a:lnTo>
                <a:lnTo>
                  <a:pt x="894546" y="6219976"/>
                </a:lnTo>
                <a:lnTo>
                  <a:pt x="894546" y="6200302"/>
                </a:lnTo>
                <a:lnTo>
                  <a:pt x="886569" y="6192328"/>
                </a:lnTo>
                <a:close/>
              </a:path>
              <a:path w="894715" h="7496809">
                <a:moveTo>
                  <a:pt x="715558" y="6192328"/>
                </a:moveTo>
                <a:lnTo>
                  <a:pt x="695879" y="6192328"/>
                </a:lnTo>
                <a:lnTo>
                  <a:pt x="687909" y="6200302"/>
                </a:lnTo>
                <a:lnTo>
                  <a:pt x="687909" y="6219976"/>
                </a:lnTo>
                <a:lnTo>
                  <a:pt x="695879" y="6227953"/>
                </a:lnTo>
                <a:lnTo>
                  <a:pt x="715558" y="6227953"/>
                </a:lnTo>
                <a:lnTo>
                  <a:pt x="723527" y="6219976"/>
                </a:lnTo>
                <a:lnTo>
                  <a:pt x="723527" y="6200302"/>
                </a:lnTo>
                <a:lnTo>
                  <a:pt x="715558" y="6192328"/>
                </a:lnTo>
                <a:close/>
              </a:path>
              <a:path w="894715" h="7496809">
                <a:moveTo>
                  <a:pt x="544544" y="6192328"/>
                </a:moveTo>
                <a:lnTo>
                  <a:pt x="524865" y="6192328"/>
                </a:lnTo>
                <a:lnTo>
                  <a:pt x="516895" y="6200302"/>
                </a:lnTo>
                <a:lnTo>
                  <a:pt x="516895" y="6219976"/>
                </a:lnTo>
                <a:lnTo>
                  <a:pt x="524865" y="6227953"/>
                </a:lnTo>
                <a:lnTo>
                  <a:pt x="544544" y="6227953"/>
                </a:lnTo>
                <a:lnTo>
                  <a:pt x="552517" y="6219976"/>
                </a:lnTo>
                <a:lnTo>
                  <a:pt x="552517" y="6200302"/>
                </a:lnTo>
                <a:lnTo>
                  <a:pt x="544544" y="6192328"/>
                </a:lnTo>
                <a:close/>
              </a:path>
              <a:path w="894715" h="7496809">
                <a:moveTo>
                  <a:pt x="886569" y="6033783"/>
                </a:moveTo>
                <a:lnTo>
                  <a:pt x="866898" y="6033783"/>
                </a:lnTo>
                <a:lnTo>
                  <a:pt x="858921" y="6041754"/>
                </a:lnTo>
                <a:lnTo>
                  <a:pt x="858921" y="6061431"/>
                </a:lnTo>
                <a:lnTo>
                  <a:pt x="866898" y="6069410"/>
                </a:lnTo>
                <a:lnTo>
                  <a:pt x="886569" y="6069410"/>
                </a:lnTo>
                <a:lnTo>
                  <a:pt x="894546" y="6061431"/>
                </a:lnTo>
                <a:lnTo>
                  <a:pt x="894546" y="6041754"/>
                </a:lnTo>
                <a:lnTo>
                  <a:pt x="886569" y="6033783"/>
                </a:lnTo>
                <a:close/>
              </a:path>
              <a:path w="894715" h="7496809">
                <a:moveTo>
                  <a:pt x="715558" y="6033783"/>
                </a:moveTo>
                <a:lnTo>
                  <a:pt x="695879" y="6033783"/>
                </a:lnTo>
                <a:lnTo>
                  <a:pt x="687909" y="6041754"/>
                </a:lnTo>
                <a:lnTo>
                  <a:pt x="687909" y="6061431"/>
                </a:lnTo>
                <a:lnTo>
                  <a:pt x="695879" y="6069410"/>
                </a:lnTo>
                <a:lnTo>
                  <a:pt x="715558" y="6069410"/>
                </a:lnTo>
                <a:lnTo>
                  <a:pt x="723527" y="6061431"/>
                </a:lnTo>
                <a:lnTo>
                  <a:pt x="723527" y="6041754"/>
                </a:lnTo>
                <a:lnTo>
                  <a:pt x="715558" y="6033783"/>
                </a:lnTo>
                <a:close/>
              </a:path>
              <a:path w="894715" h="7496809">
                <a:moveTo>
                  <a:pt x="544544" y="6033783"/>
                </a:moveTo>
                <a:lnTo>
                  <a:pt x="524865" y="6033783"/>
                </a:lnTo>
                <a:lnTo>
                  <a:pt x="516895" y="6041754"/>
                </a:lnTo>
                <a:lnTo>
                  <a:pt x="516895" y="6061431"/>
                </a:lnTo>
                <a:lnTo>
                  <a:pt x="524865" y="6069410"/>
                </a:lnTo>
                <a:lnTo>
                  <a:pt x="544544" y="6069410"/>
                </a:lnTo>
                <a:lnTo>
                  <a:pt x="552517" y="6061431"/>
                </a:lnTo>
                <a:lnTo>
                  <a:pt x="552517" y="6041754"/>
                </a:lnTo>
                <a:lnTo>
                  <a:pt x="544544" y="6033783"/>
                </a:lnTo>
                <a:close/>
              </a:path>
              <a:path w="894715" h="7496809">
                <a:moveTo>
                  <a:pt x="886569" y="5875235"/>
                </a:moveTo>
                <a:lnTo>
                  <a:pt x="866898" y="5875235"/>
                </a:lnTo>
                <a:lnTo>
                  <a:pt x="858921" y="5883214"/>
                </a:lnTo>
                <a:lnTo>
                  <a:pt x="858921" y="5902887"/>
                </a:lnTo>
                <a:lnTo>
                  <a:pt x="866898" y="5910861"/>
                </a:lnTo>
                <a:lnTo>
                  <a:pt x="886569" y="5910861"/>
                </a:lnTo>
                <a:lnTo>
                  <a:pt x="894546" y="5902887"/>
                </a:lnTo>
                <a:lnTo>
                  <a:pt x="894546" y="5883214"/>
                </a:lnTo>
                <a:lnTo>
                  <a:pt x="886569" y="5875235"/>
                </a:lnTo>
                <a:close/>
              </a:path>
              <a:path w="894715" h="7496809">
                <a:moveTo>
                  <a:pt x="715558" y="5875235"/>
                </a:moveTo>
                <a:lnTo>
                  <a:pt x="695879" y="5875235"/>
                </a:lnTo>
                <a:lnTo>
                  <a:pt x="687909" y="5883214"/>
                </a:lnTo>
                <a:lnTo>
                  <a:pt x="687909" y="5902887"/>
                </a:lnTo>
                <a:lnTo>
                  <a:pt x="695879" y="5910861"/>
                </a:lnTo>
                <a:lnTo>
                  <a:pt x="715558" y="5910861"/>
                </a:lnTo>
                <a:lnTo>
                  <a:pt x="723527" y="5902887"/>
                </a:lnTo>
                <a:lnTo>
                  <a:pt x="723527" y="5883214"/>
                </a:lnTo>
                <a:lnTo>
                  <a:pt x="715558" y="5875235"/>
                </a:lnTo>
                <a:close/>
              </a:path>
              <a:path w="894715" h="7496809">
                <a:moveTo>
                  <a:pt x="544544" y="5875235"/>
                </a:moveTo>
                <a:lnTo>
                  <a:pt x="524865" y="5875235"/>
                </a:lnTo>
                <a:lnTo>
                  <a:pt x="516895" y="5883214"/>
                </a:lnTo>
                <a:lnTo>
                  <a:pt x="516895" y="5902887"/>
                </a:lnTo>
                <a:lnTo>
                  <a:pt x="524865" y="5910861"/>
                </a:lnTo>
                <a:lnTo>
                  <a:pt x="544544" y="5910861"/>
                </a:lnTo>
                <a:lnTo>
                  <a:pt x="552517" y="5902887"/>
                </a:lnTo>
                <a:lnTo>
                  <a:pt x="552517" y="5883214"/>
                </a:lnTo>
                <a:lnTo>
                  <a:pt x="544544" y="5875235"/>
                </a:lnTo>
                <a:close/>
              </a:path>
              <a:path w="894715" h="7496809">
                <a:moveTo>
                  <a:pt x="886569" y="5716692"/>
                </a:moveTo>
                <a:lnTo>
                  <a:pt x="866898" y="5716692"/>
                </a:lnTo>
                <a:lnTo>
                  <a:pt x="858921" y="5724662"/>
                </a:lnTo>
                <a:lnTo>
                  <a:pt x="858921" y="5744336"/>
                </a:lnTo>
                <a:lnTo>
                  <a:pt x="866898" y="5752313"/>
                </a:lnTo>
                <a:lnTo>
                  <a:pt x="886569" y="5752313"/>
                </a:lnTo>
                <a:lnTo>
                  <a:pt x="894546" y="5744336"/>
                </a:lnTo>
                <a:lnTo>
                  <a:pt x="894546" y="5724662"/>
                </a:lnTo>
                <a:lnTo>
                  <a:pt x="886569" y="5716692"/>
                </a:lnTo>
                <a:close/>
              </a:path>
              <a:path w="894715" h="7496809">
                <a:moveTo>
                  <a:pt x="715558" y="5716692"/>
                </a:moveTo>
                <a:lnTo>
                  <a:pt x="695879" y="5716692"/>
                </a:lnTo>
                <a:lnTo>
                  <a:pt x="687909" y="5724662"/>
                </a:lnTo>
                <a:lnTo>
                  <a:pt x="687909" y="5744336"/>
                </a:lnTo>
                <a:lnTo>
                  <a:pt x="695879" y="5752313"/>
                </a:lnTo>
                <a:lnTo>
                  <a:pt x="715558" y="5752313"/>
                </a:lnTo>
                <a:lnTo>
                  <a:pt x="723527" y="5744336"/>
                </a:lnTo>
                <a:lnTo>
                  <a:pt x="723527" y="5724662"/>
                </a:lnTo>
                <a:lnTo>
                  <a:pt x="715558" y="5716692"/>
                </a:lnTo>
                <a:close/>
              </a:path>
              <a:path w="894715" h="7496809">
                <a:moveTo>
                  <a:pt x="544544" y="5716692"/>
                </a:moveTo>
                <a:lnTo>
                  <a:pt x="524865" y="5716692"/>
                </a:lnTo>
                <a:lnTo>
                  <a:pt x="516895" y="5724662"/>
                </a:lnTo>
                <a:lnTo>
                  <a:pt x="516895" y="5744336"/>
                </a:lnTo>
                <a:lnTo>
                  <a:pt x="524865" y="5752313"/>
                </a:lnTo>
                <a:lnTo>
                  <a:pt x="544544" y="5752313"/>
                </a:lnTo>
                <a:lnTo>
                  <a:pt x="552517" y="5744336"/>
                </a:lnTo>
                <a:lnTo>
                  <a:pt x="552517" y="5724662"/>
                </a:lnTo>
                <a:lnTo>
                  <a:pt x="544544" y="5716692"/>
                </a:lnTo>
                <a:close/>
              </a:path>
              <a:path w="894715" h="7496809">
                <a:moveTo>
                  <a:pt x="886569" y="5558144"/>
                </a:moveTo>
                <a:lnTo>
                  <a:pt x="866898" y="5558144"/>
                </a:lnTo>
                <a:lnTo>
                  <a:pt x="858921" y="5566121"/>
                </a:lnTo>
                <a:lnTo>
                  <a:pt x="858921" y="5585796"/>
                </a:lnTo>
                <a:lnTo>
                  <a:pt x="866898" y="5593773"/>
                </a:lnTo>
                <a:lnTo>
                  <a:pt x="886569" y="5593773"/>
                </a:lnTo>
                <a:lnTo>
                  <a:pt x="894546" y="5585796"/>
                </a:lnTo>
                <a:lnTo>
                  <a:pt x="894546" y="5566121"/>
                </a:lnTo>
                <a:lnTo>
                  <a:pt x="886569" y="5558144"/>
                </a:lnTo>
                <a:close/>
              </a:path>
              <a:path w="894715" h="7496809">
                <a:moveTo>
                  <a:pt x="715558" y="5558144"/>
                </a:moveTo>
                <a:lnTo>
                  <a:pt x="695879" y="5558144"/>
                </a:lnTo>
                <a:lnTo>
                  <a:pt x="687909" y="5566121"/>
                </a:lnTo>
                <a:lnTo>
                  <a:pt x="687909" y="5585796"/>
                </a:lnTo>
                <a:lnTo>
                  <a:pt x="695879" y="5593773"/>
                </a:lnTo>
                <a:lnTo>
                  <a:pt x="715558" y="5593773"/>
                </a:lnTo>
                <a:lnTo>
                  <a:pt x="723527" y="5585796"/>
                </a:lnTo>
                <a:lnTo>
                  <a:pt x="723527" y="5566121"/>
                </a:lnTo>
                <a:lnTo>
                  <a:pt x="715558" y="5558144"/>
                </a:lnTo>
                <a:close/>
              </a:path>
              <a:path w="894715" h="7496809">
                <a:moveTo>
                  <a:pt x="544544" y="5558144"/>
                </a:moveTo>
                <a:lnTo>
                  <a:pt x="524865" y="5558144"/>
                </a:lnTo>
                <a:lnTo>
                  <a:pt x="516895" y="5566121"/>
                </a:lnTo>
                <a:lnTo>
                  <a:pt x="516895" y="5585796"/>
                </a:lnTo>
                <a:lnTo>
                  <a:pt x="524865" y="5593773"/>
                </a:lnTo>
                <a:lnTo>
                  <a:pt x="544544" y="5593773"/>
                </a:lnTo>
                <a:lnTo>
                  <a:pt x="552517" y="5585796"/>
                </a:lnTo>
                <a:lnTo>
                  <a:pt x="552517" y="5566121"/>
                </a:lnTo>
                <a:lnTo>
                  <a:pt x="544544" y="5558144"/>
                </a:lnTo>
                <a:close/>
              </a:path>
              <a:path w="894715" h="7496809">
                <a:moveTo>
                  <a:pt x="886569" y="5399592"/>
                </a:moveTo>
                <a:lnTo>
                  <a:pt x="866898" y="5399592"/>
                </a:lnTo>
                <a:lnTo>
                  <a:pt x="858921" y="5407574"/>
                </a:lnTo>
                <a:lnTo>
                  <a:pt x="858921" y="5427248"/>
                </a:lnTo>
                <a:lnTo>
                  <a:pt x="866898" y="5435222"/>
                </a:lnTo>
                <a:lnTo>
                  <a:pt x="886569" y="5435222"/>
                </a:lnTo>
                <a:lnTo>
                  <a:pt x="894546" y="5427248"/>
                </a:lnTo>
                <a:lnTo>
                  <a:pt x="894546" y="5407574"/>
                </a:lnTo>
                <a:lnTo>
                  <a:pt x="886569" y="5399592"/>
                </a:lnTo>
                <a:close/>
              </a:path>
              <a:path w="894715" h="7496809">
                <a:moveTo>
                  <a:pt x="715558" y="5399592"/>
                </a:moveTo>
                <a:lnTo>
                  <a:pt x="695879" y="5399592"/>
                </a:lnTo>
                <a:lnTo>
                  <a:pt x="687909" y="5407574"/>
                </a:lnTo>
                <a:lnTo>
                  <a:pt x="687909" y="5427248"/>
                </a:lnTo>
                <a:lnTo>
                  <a:pt x="695879" y="5435222"/>
                </a:lnTo>
                <a:lnTo>
                  <a:pt x="715558" y="5435222"/>
                </a:lnTo>
                <a:lnTo>
                  <a:pt x="723527" y="5427248"/>
                </a:lnTo>
                <a:lnTo>
                  <a:pt x="723527" y="5407574"/>
                </a:lnTo>
                <a:lnTo>
                  <a:pt x="715558" y="5399592"/>
                </a:lnTo>
                <a:close/>
              </a:path>
              <a:path w="894715" h="7496809">
                <a:moveTo>
                  <a:pt x="544544" y="5399592"/>
                </a:moveTo>
                <a:lnTo>
                  <a:pt x="524865" y="5399592"/>
                </a:lnTo>
                <a:lnTo>
                  <a:pt x="516895" y="5407574"/>
                </a:lnTo>
                <a:lnTo>
                  <a:pt x="516895" y="5427248"/>
                </a:lnTo>
                <a:lnTo>
                  <a:pt x="524865" y="5435222"/>
                </a:lnTo>
                <a:lnTo>
                  <a:pt x="544544" y="5435222"/>
                </a:lnTo>
                <a:lnTo>
                  <a:pt x="552517" y="5427248"/>
                </a:lnTo>
                <a:lnTo>
                  <a:pt x="552517" y="5407574"/>
                </a:lnTo>
                <a:lnTo>
                  <a:pt x="544544" y="5399592"/>
                </a:lnTo>
                <a:close/>
              </a:path>
              <a:path w="894715" h="7496809">
                <a:moveTo>
                  <a:pt x="886569" y="5241049"/>
                </a:moveTo>
                <a:lnTo>
                  <a:pt x="866898" y="5241049"/>
                </a:lnTo>
                <a:lnTo>
                  <a:pt x="858921" y="5249023"/>
                </a:lnTo>
                <a:lnTo>
                  <a:pt x="858921" y="5268701"/>
                </a:lnTo>
                <a:lnTo>
                  <a:pt x="866898" y="5276682"/>
                </a:lnTo>
                <a:lnTo>
                  <a:pt x="886569" y="5276682"/>
                </a:lnTo>
                <a:lnTo>
                  <a:pt x="894546" y="5268701"/>
                </a:lnTo>
                <a:lnTo>
                  <a:pt x="894546" y="5249023"/>
                </a:lnTo>
                <a:lnTo>
                  <a:pt x="886569" y="5241049"/>
                </a:lnTo>
                <a:close/>
              </a:path>
              <a:path w="894715" h="7496809">
                <a:moveTo>
                  <a:pt x="715558" y="5241049"/>
                </a:moveTo>
                <a:lnTo>
                  <a:pt x="695879" y="5241049"/>
                </a:lnTo>
                <a:lnTo>
                  <a:pt x="687909" y="5249023"/>
                </a:lnTo>
                <a:lnTo>
                  <a:pt x="687909" y="5268701"/>
                </a:lnTo>
                <a:lnTo>
                  <a:pt x="695879" y="5276682"/>
                </a:lnTo>
                <a:lnTo>
                  <a:pt x="715558" y="5276682"/>
                </a:lnTo>
                <a:lnTo>
                  <a:pt x="723527" y="5268701"/>
                </a:lnTo>
                <a:lnTo>
                  <a:pt x="723527" y="5249023"/>
                </a:lnTo>
                <a:lnTo>
                  <a:pt x="715558" y="5241049"/>
                </a:lnTo>
                <a:close/>
              </a:path>
              <a:path w="894715" h="7496809">
                <a:moveTo>
                  <a:pt x="544544" y="5241049"/>
                </a:moveTo>
                <a:lnTo>
                  <a:pt x="524865" y="5241049"/>
                </a:lnTo>
                <a:lnTo>
                  <a:pt x="516895" y="5249023"/>
                </a:lnTo>
                <a:lnTo>
                  <a:pt x="516895" y="5268701"/>
                </a:lnTo>
                <a:lnTo>
                  <a:pt x="524865" y="5276682"/>
                </a:lnTo>
                <a:lnTo>
                  <a:pt x="544544" y="5276682"/>
                </a:lnTo>
                <a:lnTo>
                  <a:pt x="552517" y="5268701"/>
                </a:lnTo>
                <a:lnTo>
                  <a:pt x="552517" y="5249023"/>
                </a:lnTo>
                <a:lnTo>
                  <a:pt x="544544" y="5241049"/>
                </a:lnTo>
                <a:close/>
              </a:path>
              <a:path w="894715" h="7496809">
                <a:moveTo>
                  <a:pt x="886569" y="5082505"/>
                </a:moveTo>
                <a:lnTo>
                  <a:pt x="866898" y="5082505"/>
                </a:lnTo>
                <a:lnTo>
                  <a:pt x="858921" y="5090480"/>
                </a:lnTo>
                <a:lnTo>
                  <a:pt x="858921" y="5110157"/>
                </a:lnTo>
                <a:lnTo>
                  <a:pt x="866898" y="5118138"/>
                </a:lnTo>
                <a:lnTo>
                  <a:pt x="886569" y="5118138"/>
                </a:lnTo>
                <a:lnTo>
                  <a:pt x="894546" y="5110157"/>
                </a:lnTo>
                <a:lnTo>
                  <a:pt x="894546" y="5090480"/>
                </a:lnTo>
                <a:lnTo>
                  <a:pt x="886569" y="5082505"/>
                </a:lnTo>
                <a:close/>
              </a:path>
              <a:path w="894715" h="7496809">
                <a:moveTo>
                  <a:pt x="715558" y="5082505"/>
                </a:moveTo>
                <a:lnTo>
                  <a:pt x="695879" y="5082505"/>
                </a:lnTo>
                <a:lnTo>
                  <a:pt x="687909" y="5090480"/>
                </a:lnTo>
                <a:lnTo>
                  <a:pt x="687909" y="5110157"/>
                </a:lnTo>
                <a:lnTo>
                  <a:pt x="695879" y="5118138"/>
                </a:lnTo>
                <a:lnTo>
                  <a:pt x="715558" y="5118138"/>
                </a:lnTo>
                <a:lnTo>
                  <a:pt x="723527" y="5110157"/>
                </a:lnTo>
                <a:lnTo>
                  <a:pt x="723527" y="5090480"/>
                </a:lnTo>
                <a:lnTo>
                  <a:pt x="715558" y="5082505"/>
                </a:lnTo>
                <a:close/>
              </a:path>
              <a:path w="894715" h="7496809">
                <a:moveTo>
                  <a:pt x="544544" y="5082505"/>
                </a:moveTo>
                <a:lnTo>
                  <a:pt x="524865" y="5082505"/>
                </a:lnTo>
                <a:lnTo>
                  <a:pt x="516895" y="5090480"/>
                </a:lnTo>
                <a:lnTo>
                  <a:pt x="516895" y="5110157"/>
                </a:lnTo>
                <a:lnTo>
                  <a:pt x="524865" y="5118138"/>
                </a:lnTo>
                <a:lnTo>
                  <a:pt x="544544" y="5118138"/>
                </a:lnTo>
                <a:lnTo>
                  <a:pt x="552517" y="5110157"/>
                </a:lnTo>
                <a:lnTo>
                  <a:pt x="552517" y="5090480"/>
                </a:lnTo>
                <a:lnTo>
                  <a:pt x="544544" y="5082505"/>
                </a:lnTo>
                <a:close/>
              </a:path>
              <a:path w="894715" h="7496809">
                <a:moveTo>
                  <a:pt x="886569" y="4923961"/>
                </a:moveTo>
                <a:lnTo>
                  <a:pt x="866898" y="4923961"/>
                </a:lnTo>
                <a:lnTo>
                  <a:pt x="858921" y="4931931"/>
                </a:lnTo>
                <a:lnTo>
                  <a:pt x="858921" y="4951613"/>
                </a:lnTo>
                <a:lnTo>
                  <a:pt x="866898" y="4959591"/>
                </a:lnTo>
                <a:lnTo>
                  <a:pt x="886569" y="4959591"/>
                </a:lnTo>
                <a:lnTo>
                  <a:pt x="894546" y="4951613"/>
                </a:lnTo>
                <a:lnTo>
                  <a:pt x="894546" y="4931931"/>
                </a:lnTo>
                <a:lnTo>
                  <a:pt x="886569" y="4923961"/>
                </a:lnTo>
                <a:close/>
              </a:path>
              <a:path w="894715" h="7496809">
                <a:moveTo>
                  <a:pt x="715558" y="4923961"/>
                </a:moveTo>
                <a:lnTo>
                  <a:pt x="695879" y="4923961"/>
                </a:lnTo>
                <a:lnTo>
                  <a:pt x="687909" y="4931931"/>
                </a:lnTo>
                <a:lnTo>
                  <a:pt x="687909" y="4951613"/>
                </a:lnTo>
                <a:lnTo>
                  <a:pt x="695879" y="4959591"/>
                </a:lnTo>
                <a:lnTo>
                  <a:pt x="715558" y="4959591"/>
                </a:lnTo>
                <a:lnTo>
                  <a:pt x="723527" y="4951613"/>
                </a:lnTo>
                <a:lnTo>
                  <a:pt x="723527" y="4931931"/>
                </a:lnTo>
                <a:lnTo>
                  <a:pt x="715558" y="4923961"/>
                </a:lnTo>
                <a:close/>
              </a:path>
              <a:path w="894715" h="7496809">
                <a:moveTo>
                  <a:pt x="544544" y="4923961"/>
                </a:moveTo>
                <a:lnTo>
                  <a:pt x="524865" y="4923961"/>
                </a:lnTo>
                <a:lnTo>
                  <a:pt x="516895" y="4931931"/>
                </a:lnTo>
                <a:lnTo>
                  <a:pt x="516895" y="4951613"/>
                </a:lnTo>
                <a:lnTo>
                  <a:pt x="524865" y="4959591"/>
                </a:lnTo>
                <a:lnTo>
                  <a:pt x="544544" y="4959591"/>
                </a:lnTo>
                <a:lnTo>
                  <a:pt x="552517" y="4951613"/>
                </a:lnTo>
                <a:lnTo>
                  <a:pt x="552517" y="4931931"/>
                </a:lnTo>
                <a:lnTo>
                  <a:pt x="544544" y="4923961"/>
                </a:lnTo>
                <a:close/>
              </a:path>
              <a:path w="894715" h="7496809">
                <a:moveTo>
                  <a:pt x="886569" y="4765421"/>
                </a:moveTo>
                <a:lnTo>
                  <a:pt x="866898" y="4765421"/>
                </a:lnTo>
                <a:lnTo>
                  <a:pt x="858921" y="4773399"/>
                </a:lnTo>
                <a:lnTo>
                  <a:pt x="858921" y="4793068"/>
                </a:lnTo>
                <a:lnTo>
                  <a:pt x="866898" y="4801043"/>
                </a:lnTo>
                <a:lnTo>
                  <a:pt x="886569" y="4801043"/>
                </a:lnTo>
                <a:lnTo>
                  <a:pt x="894546" y="4793068"/>
                </a:lnTo>
                <a:lnTo>
                  <a:pt x="894546" y="4773399"/>
                </a:lnTo>
                <a:lnTo>
                  <a:pt x="886569" y="4765421"/>
                </a:lnTo>
                <a:close/>
              </a:path>
              <a:path w="894715" h="7496809">
                <a:moveTo>
                  <a:pt x="715558" y="4765421"/>
                </a:moveTo>
                <a:lnTo>
                  <a:pt x="695879" y="4765421"/>
                </a:lnTo>
                <a:lnTo>
                  <a:pt x="687909" y="4773399"/>
                </a:lnTo>
                <a:lnTo>
                  <a:pt x="687909" y="4793068"/>
                </a:lnTo>
                <a:lnTo>
                  <a:pt x="695879" y="4801043"/>
                </a:lnTo>
                <a:lnTo>
                  <a:pt x="715558" y="4801043"/>
                </a:lnTo>
                <a:lnTo>
                  <a:pt x="723527" y="4793068"/>
                </a:lnTo>
                <a:lnTo>
                  <a:pt x="723527" y="4773399"/>
                </a:lnTo>
                <a:lnTo>
                  <a:pt x="715558" y="4765421"/>
                </a:lnTo>
                <a:close/>
              </a:path>
              <a:path w="894715" h="7496809">
                <a:moveTo>
                  <a:pt x="544544" y="4765421"/>
                </a:moveTo>
                <a:lnTo>
                  <a:pt x="524865" y="4765421"/>
                </a:lnTo>
                <a:lnTo>
                  <a:pt x="516895" y="4773399"/>
                </a:lnTo>
                <a:lnTo>
                  <a:pt x="516895" y="4793068"/>
                </a:lnTo>
                <a:lnTo>
                  <a:pt x="524865" y="4801043"/>
                </a:lnTo>
                <a:lnTo>
                  <a:pt x="544544" y="4801043"/>
                </a:lnTo>
                <a:lnTo>
                  <a:pt x="552517" y="4793068"/>
                </a:lnTo>
                <a:lnTo>
                  <a:pt x="552517" y="4773399"/>
                </a:lnTo>
                <a:lnTo>
                  <a:pt x="544544" y="4765421"/>
                </a:lnTo>
                <a:close/>
              </a:path>
              <a:path w="894715" h="7496809">
                <a:moveTo>
                  <a:pt x="886569" y="4606872"/>
                </a:moveTo>
                <a:lnTo>
                  <a:pt x="866898" y="4606872"/>
                </a:lnTo>
                <a:lnTo>
                  <a:pt x="858921" y="4614843"/>
                </a:lnTo>
                <a:lnTo>
                  <a:pt x="858921" y="4634528"/>
                </a:lnTo>
                <a:lnTo>
                  <a:pt x="866898" y="4642498"/>
                </a:lnTo>
                <a:lnTo>
                  <a:pt x="886569" y="4642498"/>
                </a:lnTo>
                <a:lnTo>
                  <a:pt x="894546" y="4634528"/>
                </a:lnTo>
                <a:lnTo>
                  <a:pt x="894546" y="4614843"/>
                </a:lnTo>
                <a:lnTo>
                  <a:pt x="886569" y="4606872"/>
                </a:lnTo>
                <a:close/>
              </a:path>
              <a:path w="894715" h="7496809">
                <a:moveTo>
                  <a:pt x="715558" y="4606872"/>
                </a:moveTo>
                <a:lnTo>
                  <a:pt x="695879" y="4606872"/>
                </a:lnTo>
                <a:lnTo>
                  <a:pt x="687909" y="4614843"/>
                </a:lnTo>
                <a:lnTo>
                  <a:pt x="687909" y="4634528"/>
                </a:lnTo>
                <a:lnTo>
                  <a:pt x="695879" y="4642498"/>
                </a:lnTo>
                <a:lnTo>
                  <a:pt x="715558" y="4642498"/>
                </a:lnTo>
                <a:lnTo>
                  <a:pt x="723527" y="4634528"/>
                </a:lnTo>
                <a:lnTo>
                  <a:pt x="723527" y="4614843"/>
                </a:lnTo>
                <a:lnTo>
                  <a:pt x="715558" y="4606872"/>
                </a:lnTo>
                <a:close/>
              </a:path>
              <a:path w="894715" h="7496809">
                <a:moveTo>
                  <a:pt x="544544" y="4606872"/>
                </a:moveTo>
                <a:lnTo>
                  <a:pt x="524865" y="4606872"/>
                </a:lnTo>
                <a:lnTo>
                  <a:pt x="516895" y="4614843"/>
                </a:lnTo>
                <a:lnTo>
                  <a:pt x="516895" y="4634528"/>
                </a:lnTo>
                <a:lnTo>
                  <a:pt x="524865" y="4642498"/>
                </a:lnTo>
                <a:lnTo>
                  <a:pt x="544544" y="4642498"/>
                </a:lnTo>
                <a:lnTo>
                  <a:pt x="552517" y="4634528"/>
                </a:lnTo>
                <a:lnTo>
                  <a:pt x="552517" y="4614843"/>
                </a:lnTo>
                <a:lnTo>
                  <a:pt x="544544" y="4606872"/>
                </a:lnTo>
                <a:close/>
              </a:path>
              <a:path w="894715" h="7496809">
                <a:moveTo>
                  <a:pt x="886569" y="4448322"/>
                </a:moveTo>
                <a:lnTo>
                  <a:pt x="866898" y="4448322"/>
                </a:lnTo>
                <a:lnTo>
                  <a:pt x="858921" y="4456296"/>
                </a:lnTo>
                <a:lnTo>
                  <a:pt x="858921" y="4475977"/>
                </a:lnTo>
                <a:lnTo>
                  <a:pt x="866898" y="4483954"/>
                </a:lnTo>
                <a:lnTo>
                  <a:pt x="886569" y="4483954"/>
                </a:lnTo>
                <a:lnTo>
                  <a:pt x="894546" y="4475977"/>
                </a:lnTo>
                <a:lnTo>
                  <a:pt x="894546" y="4456296"/>
                </a:lnTo>
                <a:lnTo>
                  <a:pt x="886569" y="4448322"/>
                </a:lnTo>
                <a:close/>
              </a:path>
              <a:path w="894715" h="7496809">
                <a:moveTo>
                  <a:pt x="715558" y="4448322"/>
                </a:moveTo>
                <a:lnTo>
                  <a:pt x="695879" y="4448322"/>
                </a:lnTo>
                <a:lnTo>
                  <a:pt x="687909" y="4456296"/>
                </a:lnTo>
                <a:lnTo>
                  <a:pt x="687909" y="4475977"/>
                </a:lnTo>
                <a:lnTo>
                  <a:pt x="695879" y="4483954"/>
                </a:lnTo>
                <a:lnTo>
                  <a:pt x="715558" y="4483954"/>
                </a:lnTo>
                <a:lnTo>
                  <a:pt x="723527" y="4475977"/>
                </a:lnTo>
                <a:lnTo>
                  <a:pt x="723527" y="4456296"/>
                </a:lnTo>
                <a:lnTo>
                  <a:pt x="715558" y="4448322"/>
                </a:lnTo>
                <a:close/>
              </a:path>
              <a:path w="894715" h="7496809">
                <a:moveTo>
                  <a:pt x="544544" y="4448322"/>
                </a:moveTo>
                <a:lnTo>
                  <a:pt x="524865" y="4448322"/>
                </a:lnTo>
                <a:lnTo>
                  <a:pt x="516895" y="4456296"/>
                </a:lnTo>
                <a:lnTo>
                  <a:pt x="516895" y="4475977"/>
                </a:lnTo>
                <a:lnTo>
                  <a:pt x="524865" y="4483954"/>
                </a:lnTo>
                <a:lnTo>
                  <a:pt x="544544" y="4483954"/>
                </a:lnTo>
                <a:lnTo>
                  <a:pt x="552517" y="4475977"/>
                </a:lnTo>
                <a:lnTo>
                  <a:pt x="552517" y="4456296"/>
                </a:lnTo>
                <a:lnTo>
                  <a:pt x="544544" y="4448322"/>
                </a:lnTo>
                <a:close/>
              </a:path>
              <a:path w="894715" h="7496809">
                <a:moveTo>
                  <a:pt x="886569" y="4289778"/>
                </a:moveTo>
                <a:lnTo>
                  <a:pt x="866898" y="4289778"/>
                </a:lnTo>
                <a:lnTo>
                  <a:pt x="858921" y="4297756"/>
                </a:lnTo>
                <a:lnTo>
                  <a:pt x="858921" y="4317425"/>
                </a:lnTo>
                <a:lnTo>
                  <a:pt x="866898" y="4325411"/>
                </a:lnTo>
                <a:lnTo>
                  <a:pt x="886569" y="4325411"/>
                </a:lnTo>
                <a:lnTo>
                  <a:pt x="894546" y="4317425"/>
                </a:lnTo>
                <a:lnTo>
                  <a:pt x="894546" y="4297756"/>
                </a:lnTo>
                <a:lnTo>
                  <a:pt x="886569" y="4289778"/>
                </a:lnTo>
                <a:close/>
              </a:path>
              <a:path w="894715" h="7496809">
                <a:moveTo>
                  <a:pt x="715558" y="4289778"/>
                </a:moveTo>
                <a:lnTo>
                  <a:pt x="695879" y="4289778"/>
                </a:lnTo>
                <a:lnTo>
                  <a:pt x="687909" y="4297756"/>
                </a:lnTo>
                <a:lnTo>
                  <a:pt x="687909" y="4317425"/>
                </a:lnTo>
                <a:lnTo>
                  <a:pt x="695879" y="4325411"/>
                </a:lnTo>
                <a:lnTo>
                  <a:pt x="715558" y="4325411"/>
                </a:lnTo>
                <a:lnTo>
                  <a:pt x="723527" y="4317425"/>
                </a:lnTo>
                <a:lnTo>
                  <a:pt x="723527" y="4297756"/>
                </a:lnTo>
                <a:lnTo>
                  <a:pt x="715558" y="4289778"/>
                </a:lnTo>
                <a:close/>
              </a:path>
              <a:path w="894715" h="7496809">
                <a:moveTo>
                  <a:pt x="544544" y="4289778"/>
                </a:moveTo>
                <a:lnTo>
                  <a:pt x="524865" y="4289778"/>
                </a:lnTo>
                <a:lnTo>
                  <a:pt x="516895" y="4297756"/>
                </a:lnTo>
                <a:lnTo>
                  <a:pt x="516895" y="4317425"/>
                </a:lnTo>
                <a:lnTo>
                  <a:pt x="524865" y="4325411"/>
                </a:lnTo>
                <a:lnTo>
                  <a:pt x="544544" y="4325411"/>
                </a:lnTo>
                <a:lnTo>
                  <a:pt x="552517" y="4317425"/>
                </a:lnTo>
                <a:lnTo>
                  <a:pt x="552517" y="4297756"/>
                </a:lnTo>
                <a:lnTo>
                  <a:pt x="544544" y="4289778"/>
                </a:lnTo>
                <a:close/>
              </a:path>
              <a:path w="894715" h="7496809">
                <a:moveTo>
                  <a:pt x="886569" y="4131233"/>
                </a:moveTo>
                <a:lnTo>
                  <a:pt x="866898" y="4131233"/>
                </a:lnTo>
                <a:lnTo>
                  <a:pt x="858921" y="4139208"/>
                </a:lnTo>
                <a:lnTo>
                  <a:pt x="858921" y="4158885"/>
                </a:lnTo>
                <a:lnTo>
                  <a:pt x="866898" y="4166863"/>
                </a:lnTo>
                <a:lnTo>
                  <a:pt x="886569" y="4166863"/>
                </a:lnTo>
                <a:lnTo>
                  <a:pt x="894546" y="4158885"/>
                </a:lnTo>
                <a:lnTo>
                  <a:pt x="894546" y="4139208"/>
                </a:lnTo>
                <a:lnTo>
                  <a:pt x="886569" y="4131233"/>
                </a:lnTo>
                <a:close/>
              </a:path>
              <a:path w="894715" h="7496809">
                <a:moveTo>
                  <a:pt x="715558" y="4131233"/>
                </a:moveTo>
                <a:lnTo>
                  <a:pt x="695879" y="4131233"/>
                </a:lnTo>
                <a:lnTo>
                  <a:pt x="687909" y="4139208"/>
                </a:lnTo>
                <a:lnTo>
                  <a:pt x="687909" y="4158885"/>
                </a:lnTo>
                <a:lnTo>
                  <a:pt x="695879" y="4166863"/>
                </a:lnTo>
                <a:lnTo>
                  <a:pt x="715558" y="4166863"/>
                </a:lnTo>
                <a:lnTo>
                  <a:pt x="723527" y="4158885"/>
                </a:lnTo>
                <a:lnTo>
                  <a:pt x="723527" y="4139208"/>
                </a:lnTo>
                <a:lnTo>
                  <a:pt x="715558" y="4131233"/>
                </a:lnTo>
                <a:close/>
              </a:path>
              <a:path w="894715" h="7496809">
                <a:moveTo>
                  <a:pt x="544544" y="4131233"/>
                </a:moveTo>
                <a:lnTo>
                  <a:pt x="524865" y="4131233"/>
                </a:lnTo>
                <a:lnTo>
                  <a:pt x="516895" y="4139208"/>
                </a:lnTo>
                <a:lnTo>
                  <a:pt x="516895" y="4158885"/>
                </a:lnTo>
                <a:lnTo>
                  <a:pt x="524865" y="4166863"/>
                </a:lnTo>
                <a:lnTo>
                  <a:pt x="544544" y="4166863"/>
                </a:lnTo>
                <a:lnTo>
                  <a:pt x="552517" y="4158885"/>
                </a:lnTo>
                <a:lnTo>
                  <a:pt x="552517" y="4139208"/>
                </a:lnTo>
                <a:lnTo>
                  <a:pt x="544544" y="4131233"/>
                </a:lnTo>
                <a:close/>
              </a:path>
              <a:path w="894715" h="7496809">
                <a:moveTo>
                  <a:pt x="886569" y="3972690"/>
                </a:moveTo>
                <a:lnTo>
                  <a:pt x="866898" y="3972690"/>
                </a:lnTo>
                <a:lnTo>
                  <a:pt x="858921" y="3980663"/>
                </a:lnTo>
                <a:lnTo>
                  <a:pt x="858921" y="4000342"/>
                </a:lnTo>
                <a:lnTo>
                  <a:pt x="866898" y="4008315"/>
                </a:lnTo>
                <a:lnTo>
                  <a:pt x="886569" y="4008315"/>
                </a:lnTo>
                <a:lnTo>
                  <a:pt x="894546" y="4000342"/>
                </a:lnTo>
                <a:lnTo>
                  <a:pt x="894546" y="3980663"/>
                </a:lnTo>
                <a:lnTo>
                  <a:pt x="886569" y="3972690"/>
                </a:lnTo>
                <a:close/>
              </a:path>
              <a:path w="894715" h="7496809">
                <a:moveTo>
                  <a:pt x="715558" y="3972690"/>
                </a:moveTo>
                <a:lnTo>
                  <a:pt x="695879" y="3972690"/>
                </a:lnTo>
                <a:lnTo>
                  <a:pt x="687909" y="3980663"/>
                </a:lnTo>
                <a:lnTo>
                  <a:pt x="687909" y="4000342"/>
                </a:lnTo>
                <a:lnTo>
                  <a:pt x="695879" y="4008315"/>
                </a:lnTo>
                <a:lnTo>
                  <a:pt x="715558" y="4008315"/>
                </a:lnTo>
                <a:lnTo>
                  <a:pt x="723527" y="4000342"/>
                </a:lnTo>
                <a:lnTo>
                  <a:pt x="723527" y="3980663"/>
                </a:lnTo>
                <a:lnTo>
                  <a:pt x="715558" y="3972690"/>
                </a:lnTo>
                <a:close/>
              </a:path>
              <a:path w="894715" h="7496809">
                <a:moveTo>
                  <a:pt x="544544" y="3972690"/>
                </a:moveTo>
                <a:lnTo>
                  <a:pt x="524865" y="3972690"/>
                </a:lnTo>
                <a:lnTo>
                  <a:pt x="516895" y="3980663"/>
                </a:lnTo>
                <a:lnTo>
                  <a:pt x="516895" y="4000342"/>
                </a:lnTo>
                <a:lnTo>
                  <a:pt x="524865" y="4008315"/>
                </a:lnTo>
                <a:lnTo>
                  <a:pt x="544544" y="4008315"/>
                </a:lnTo>
                <a:lnTo>
                  <a:pt x="552517" y="4000342"/>
                </a:lnTo>
                <a:lnTo>
                  <a:pt x="552517" y="3980663"/>
                </a:lnTo>
                <a:lnTo>
                  <a:pt x="544544" y="3972690"/>
                </a:lnTo>
                <a:close/>
              </a:path>
              <a:path w="894715" h="7496809">
                <a:moveTo>
                  <a:pt x="886569" y="3814146"/>
                </a:moveTo>
                <a:lnTo>
                  <a:pt x="866898" y="3814146"/>
                </a:lnTo>
                <a:lnTo>
                  <a:pt x="858921" y="3822120"/>
                </a:lnTo>
                <a:lnTo>
                  <a:pt x="858921" y="3841794"/>
                </a:lnTo>
                <a:lnTo>
                  <a:pt x="866898" y="3849764"/>
                </a:lnTo>
                <a:lnTo>
                  <a:pt x="886569" y="3849764"/>
                </a:lnTo>
                <a:lnTo>
                  <a:pt x="894546" y="3841794"/>
                </a:lnTo>
                <a:lnTo>
                  <a:pt x="894546" y="3822120"/>
                </a:lnTo>
                <a:lnTo>
                  <a:pt x="886569" y="3814146"/>
                </a:lnTo>
                <a:close/>
              </a:path>
              <a:path w="894715" h="7496809">
                <a:moveTo>
                  <a:pt x="715558" y="3814146"/>
                </a:moveTo>
                <a:lnTo>
                  <a:pt x="695879" y="3814146"/>
                </a:lnTo>
                <a:lnTo>
                  <a:pt x="687909" y="3822120"/>
                </a:lnTo>
                <a:lnTo>
                  <a:pt x="687909" y="3841794"/>
                </a:lnTo>
                <a:lnTo>
                  <a:pt x="695879" y="3849764"/>
                </a:lnTo>
                <a:lnTo>
                  <a:pt x="715558" y="3849764"/>
                </a:lnTo>
                <a:lnTo>
                  <a:pt x="723527" y="3841794"/>
                </a:lnTo>
                <a:lnTo>
                  <a:pt x="723527" y="3822120"/>
                </a:lnTo>
                <a:lnTo>
                  <a:pt x="715558" y="3814146"/>
                </a:lnTo>
                <a:close/>
              </a:path>
              <a:path w="894715" h="7496809">
                <a:moveTo>
                  <a:pt x="369680" y="0"/>
                </a:moveTo>
                <a:lnTo>
                  <a:pt x="350010" y="0"/>
                </a:lnTo>
                <a:lnTo>
                  <a:pt x="342026" y="7974"/>
                </a:lnTo>
                <a:lnTo>
                  <a:pt x="342026" y="27647"/>
                </a:lnTo>
                <a:lnTo>
                  <a:pt x="350010" y="35618"/>
                </a:lnTo>
                <a:lnTo>
                  <a:pt x="369680" y="35618"/>
                </a:lnTo>
                <a:lnTo>
                  <a:pt x="377658" y="27647"/>
                </a:lnTo>
                <a:lnTo>
                  <a:pt x="377658" y="7974"/>
                </a:lnTo>
                <a:lnTo>
                  <a:pt x="369680" y="0"/>
                </a:lnTo>
                <a:close/>
              </a:path>
              <a:path w="894715" h="7496809">
                <a:moveTo>
                  <a:pt x="369680" y="3814146"/>
                </a:moveTo>
                <a:lnTo>
                  <a:pt x="350010" y="3814146"/>
                </a:lnTo>
                <a:lnTo>
                  <a:pt x="342026" y="3822120"/>
                </a:lnTo>
                <a:lnTo>
                  <a:pt x="342026" y="3841794"/>
                </a:lnTo>
                <a:lnTo>
                  <a:pt x="350010" y="3849764"/>
                </a:lnTo>
                <a:lnTo>
                  <a:pt x="369680" y="3849764"/>
                </a:lnTo>
                <a:lnTo>
                  <a:pt x="377658" y="3841794"/>
                </a:lnTo>
                <a:lnTo>
                  <a:pt x="377658" y="3822120"/>
                </a:lnTo>
                <a:lnTo>
                  <a:pt x="369680" y="3814146"/>
                </a:lnTo>
                <a:close/>
              </a:path>
              <a:path w="894715" h="7496809">
                <a:moveTo>
                  <a:pt x="27647" y="7460693"/>
                </a:moveTo>
                <a:lnTo>
                  <a:pt x="7974" y="7460693"/>
                </a:lnTo>
                <a:lnTo>
                  <a:pt x="0" y="7468661"/>
                </a:lnTo>
                <a:lnTo>
                  <a:pt x="0" y="7488339"/>
                </a:lnTo>
                <a:lnTo>
                  <a:pt x="7974" y="7496312"/>
                </a:lnTo>
                <a:lnTo>
                  <a:pt x="27647" y="7496312"/>
                </a:lnTo>
                <a:lnTo>
                  <a:pt x="35618" y="7488339"/>
                </a:lnTo>
                <a:lnTo>
                  <a:pt x="35618" y="7468661"/>
                </a:lnTo>
                <a:lnTo>
                  <a:pt x="27647" y="7460693"/>
                </a:lnTo>
                <a:close/>
              </a:path>
              <a:path w="894715" h="7496809">
                <a:moveTo>
                  <a:pt x="198662" y="7460693"/>
                </a:moveTo>
                <a:lnTo>
                  <a:pt x="178984" y="7460693"/>
                </a:lnTo>
                <a:lnTo>
                  <a:pt x="171018" y="7468661"/>
                </a:lnTo>
                <a:lnTo>
                  <a:pt x="171018" y="7488339"/>
                </a:lnTo>
                <a:lnTo>
                  <a:pt x="178984" y="7496312"/>
                </a:lnTo>
                <a:lnTo>
                  <a:pt x="198662" y="7496312"/>
                </a:lnTo>
                <a:lnTo>
                  <a:pt x="206640" y="7488339"/>
                </a:lnTo>
                <a:lnTo>
                  <a:pt x="206640" y="7468661"/>
                </a:lnTo>
                <a:lnTo>
                  <a:pt x="198662" y="7460693"/>
                </a:lnTo>
                <a:close/>
              </a:path>
              <a:path w="894715" h="7496809">
                <a:moveTo>
                  <a:pt x="369680" y="7460693"/>
                </a:moveTo>
                <a:lnTo>
                  <a:pt x="350010" y="7460693"/>
                </a:lnTo>
                <a:lnTo>
                  <a:pt x="342026" y="7468661"/>
                </a:lnTo>
                <a:lnTo>
                  <a:pt x="342026" y="7488339"/>
                </a:lnTo>
                <a:lnTo>
                  <a:pt x="350010" y="7496312"/>
                </a:lnTo>
                <a:lnTo>
                  <a:pt x="369680" y="7496312"/>
                </a:lnTo>
                <a:lnTo>
                  <a:pt x="377658" y="7488339"/>
                </a:lnTo>
                <a:lnTo>
                  <a:pt x="377658" y="7468661"/>
                </a:lnTo>
                <a:lnTo>
                  <a:pt x="369680" y="7460693"/>
                </a:lnTo>
                <a:close/>
              </a:path>
              <a:path w="894715" h="7496809">
                <a:moveTo>
                  <a:pt x="27647" y="7302139"/>
                </a:moveTo>
                <a:lnTo>
                  <a:pt x="7974" y="7302139"/>
                </a:lnTo>
                <a:lnTo>
                  <a:pt x="0" y="7310117"/>
                </a:lnTo>
                <a:lnTo>
                  <a:pt x="0" y="7329794"/>
                </a:lnTo>
                <a:lnTo>
                  <a:pt x="7974" y="7337765"/>
                </a:lnTo>
                <a:lnTo>
                  <a:pt x="27647" y="7337765"/>
                </a:lnTo>
                <a:lnTo>
                  <a:pt x="35618" y="7329794"/>
                </a:lnTo>
                <a:lnTo>
                  <a:pt x="35618" y="7310117"/>
                </a:lnTo>
                <a:lnTo>
                  <a:pt x="27647" y="7302139"/>
                </a:lnTo>
                <a:close/>
              </a:path>
              <a:path w="894715" h="7496809">
                <a:moveTo>
                  <a:pt x="198662" y="7302139"/>
                </a:moveTo>
                <a:lnTo>
                  <a:pt x="178984" y="7302139"/>
                </a:lnTo>
                <a:lnTo>
                  <a:pt x="171018" y="7310117"/>
                </a:lnTo>
                <a:lnTo>
                  <a:pt x="171018" y="7329794"/>
                </a:lnTo>
                <a:lnTo>
                  <a:pt x="178984" y="7337765"/>
                </a:lnTo>
                <a:lnTo>
                  <a:pt x="198662" y="7337765"/>
                </a:lnTo>
                <a:lnTo>
                  <a:pt x="206640" y="7329794"/>
                </a:lnTo>
                <a:lnTo>
                  <a:pt x="206640" y="7310117"/>
                </a:lnTo>
                <a:lnTo>
                  <a:pt x="198662" y="7302139"/>
                </a:lnTo>
                <a:close/>
              </a:path>
              <a:path w="894715" h="7496809">
                <a:moveTo>
                  <a:pt x="369680" y="7302139"/>
                </a:moveTo>
                <a:lnTo>
                  <a:pt x="350010" y="7302139"/>
                </a:lnTo>
                <a:lnTo>
                  <a:pt x="342026" y="7310117"/>
                </a:lnTo>
                <a:lnTo>
                  <a:pt x="342026" y="7329794"/>
                </a:lnTo>
                <a:lnTo>
                  <a:pt x="350010" y="7337765"/>
                </a:lnTo>
                <a:lnTo>
                  <a:pt x="369680" y="7337765"/>
                </a:lnTo>
                <a:lnTo>
                  <a:pt x="377658" y="7329794"/>
                </a:lnTo>
                <a:lnTo>
                  <a:pt x="377658" y="7310117"/>
                </a:lnTo>
                <a:lnTo>
                  <a:pt x="369680" y="7302139"/>
                </a:lnTo>
                <a:close/>
              </a:path>
              <a:path w="894715" h="7496809">
                <a:moveTo>
                  <a:pt x="27647" y="7143592"/>
                </a:moveTo>
                <a:lnTo>
                  <a:pt x="7974" y="7143592"/>
                </a:lnTo>
                <a:lnTo>
                  <a:pt x="0" y="7151573"/>
                </a:lnTo>
                <a:lnTo>
                  <a:pt x="0" y="7171242"/>
                </a:lnTo>
                <a:lnTo>
                  <a:pt x="7974" y="7179228"/>
                </a:lnTo>
                <a:lnTo>
                  <a:pt x="27647" y="7179228"/>
                </a:lnTo>
                <a:lnTo>
                  <a:pt x="35618" y="7171242"/>
                </a:lnTo>
                <a:lnTo>
                  <a:pt x="35618" y="7151573"/>
                </a:lnTo>
                <a:lnTo>
                  <a:pt x="27647" y="7143592"/>
                </a:lnTo>
                <a:close/>
              </a:path>
              <a:path w="894715" h="7496809">
                <a:moveTo>
                  <a:pt x="198662" y="7143592"/>
                </a:moveTo>
                <a:lnTo>
                  <a:pt x="178984" y="7143592"/>
                </a:lnTo>
                <a:lnTo>
                  <a:pt x="171018" y="7151573"/>
                </a:lnTo>
                <a:lnTo>
                  <a:pt x="171018" y="7171242"/>
                </a:lnTo>
                <a:lnTo>
                  <a:pt x="178984" y="7179228"/>
                </a:lnTo>
                <a:lnTo>
                  <a:pt x="198662" y="7179228"/>
                </a:lnTo>
                <a:lnTo>
                  <a:pt x="206640" y="7171242"/>
                </a:lnTo>
                <a:lnTo>
                  <a:pt x="206640" y="7151573"/>
                </a:lnTo>
                <a:lnTo>
                  <a:pt x="198662" y="7143592"/>
                </a:lnTo>
                <a:close/>
              </a:path>
              <a:path w="894715" h="7496809">
                <a:moveTo>
                  <a:pt x="369680" y="7143592"/>
                </a:moveTo>
                <a:lnTo>
                  <a:pt x="350010" y="7143592"/>
                </a:lnTo>
                <a:lnTo>
                  <a:pt x="342026" y="7151573"/>
                </a:lnTo>
                <a:lnTo>
                  <a:pt x="342026" y="7171242"/>
                </a:lnTo>
                <a:lnTo>
                  <a:pt x="350010" y="7179228"/>
                </a:lnTo>
                <a:lnTo>
                  <a:pt x="369680" y="7179228"/>
                </a:lnTo>
                <a:lnTo>
                  <a:pt x="377658" y="7171242"/>
                </a:lnTo>
                <a:lnTo>
                  <a:pt x="377658" y="7151573"/>
                </a:lnTo>
                <a:lnTo>
                  <a:pt x="369680" y="7143592"/>
                </a:lnTo>
                <a:close/>
              </a:path>
              <a:path w="894715" h="7496809">
                <a:moveTo>
                  <a:pt x="27647" y="6985052"/>
                </a:moveTo>
                <a:lnTo>
                  <a:pt x="7974" y="6985052"/>
                </a:lnTo>
                <a:lnTo>
                  <a:pt x="0" y="6993025"/>
                </a:lnTo>
                <a:lnTo>
                  <a:pt x="0" y="7012699"/>
                </a:lnTo>
                <a:lnTo>
                  <a:pt x="7974" y="7020684"/>
                </a:lnTo>
                <a:lnTo>
                  <a:pt x="27647" y="7020684"/>
                </a:lnTo>
                <a:lnTo>
                  <a:pt x="35618" y="7012699"/>
                </a:lnTo>
                <a:lnTo>
                  <a:pt x="35618" y="6993025"/>
                </a:lnTo>
                <a:lnTo>
                  <a:pt x="27647" y="6985052"/>
                </a:lnTo>
                <a:close/>
              </a:path>
              <a:path w="894715" h="7496809">
                <a:moveTo>
                  <a:pt x="198662" y="6985052"/>
                </a:moveTo>
                <a:lnTo>
                  <a:pt x="178984" y="6985052"/>
                </a:lnTo>
                <a:lnTo>
                  <a:pt x="171018" y="6993025"/>
                </a:lnTo>
                <a:lnTo>
                  <a:pt x="171018" y="7012699"/>
                </a:lnTo>
                <a:lnTo>
                  <a:pt x="178984" y="7020684"/>
                </a:lnTo>
                <a:lnTo>
                  <a:pt x="198662" y="7020684"/>
                </a:lnTo>
                <a:lnTo>
                  <a:pt x="206640" y="7012699"/>
                </a:lnTo>
                <a:lnTo>
                  <a:pt x="206640" y="6993025"/>
                </a:lnTo>
                <a:lnTo>
                  <a:pt x="198662" y="6985052"/>
                </a:lnTo>
                <a:close/>
              </a:path>
              <a:path w="894715" h="7496809">
                <a:moveTo>
                  <a:pt x="369680" y="6985052"/>
                </a:moveTo>
                <a:lnTo>
                  <a:pt x="350010" y="6985052"/>
                </a:lnTo>
                <a:lnTo>
                  <a:pt x="342026" y="6993025"/>
                </a:lnTo>
                <a:lnTo>
                  <a:pt x="342026" y="7012699"/>
                </a:lnTo>
                <a:lnTo>
                  <a:pt x="350010" y="7020684"/>
                </a:lnTo>
                <a:lnTo>
                  <a:pt x="369680" y="7020684"/>
                </a:lnTo>
                <a:lnTo>
                  <a:pt x="377658" y="7012699"/>
                </a:lnTo>
                <a:lnTo>
                  <a:pt x="377658" y="6993025"/>
                </a:lnTo>
                <a:lnTo>
                  <a:pt x="369680" y="6985052"/>
                </a:lnTo>
                <a:close/>
              </a:path>
              <a:path w="894715" h="7496809">
                <a:moveTo>
                  <a:pt x="27647" y="6826504"/>
                </a:moveTo>
                <a:lnTo>
                  <a:pt x="7974" y="6826504"/>
                </a:lnTo>
                <a:lnTo>
                  <a:pt x="0" y="6834482"/>
                </a:lnTo>
                <a:lnTo>
                  <a:pt x="0" y="6854151"/>
                </a:lnTo>
                <a:lnTo>
                  <a:pt x="7974" y="6862130"/>
                </a:lnTo>
                <a:lnTo>
                  <a:pt x="27647" y="6862130"/>
                </a:lnTo>
                <a:lnTo>
                  <a:pt x="35618" y="6854151"/>
                </a:lnTo>
                <a:lnTo>
                  <a:pt x="35618" y="6834482"/>
                </a:lnTo>
                <a:lnTo>
                  <a:pt x="27647" y="6826504"/>
                </a:lnTo>
                <a:close/>
              </a:path>
              <a:path w="894715" h="7496809">
                <a:moveTo>
                  <a:pt x="198662" y="6826504"/>
                </a:moveTo>
                <a:lnTo>
                  <a:pt x="178984" y="6826504"/>
                </a:lnTo>
                <a:lnTo>
                  <a:pt x="171018" y="6834482"/>
                </a:lnTo>
                <a:lnTo>
                  <a:pt x="171018" y="6854151"/>
                </a:lnTo>
                <a:lnTo>
                  <a:pt x="178984" y="6862130"/>
                </a:lnTo>
                <a:lnTo>
                  <a:pt x="198662" y="6862130"/>
                </a:lnTo>
                <a:lnTo>
                  <a:pt x="206640" y="6854151"/>
                </a:lnTo>
                <a:lnTo>
                  <a:pt x="206640" y="6834482"/>
                </a:lnTo>
                <a:lnTo>
                  <a:pt x="198662" y="6826504"/>
                </a:lnTo>
                <a:close/>
              </a:path>
              <a:path w="894715" h="7496809">
                <a:moveTo>
                  <a:pt x="369680" y="6826504"/>
                </a:moveTo>
                <a:lnTo>
                  <a:pt x="350010" y="6826504"/>
                </a:lnTo>
                <a:lnTo>
                  <a:pt x="342026" y="6834482"/>
                </a:lnTo>
                <a:lnTo>
                  <a:pt x="342026" y="6854151"/>
                </a:lnTo>
                <a:lnTo>
                  <a:pt x="350010" y="6862130"/>
                </a:lnTo>
                <a:lnTo>
                  <a:pt x="369680" y="6862130"/>
                </a:lnTo>
                <a:lnTo>
                  <a:pt x="377658" y="6854151"/>
                </a:lnTo>
                <a:lnTo>
                  <a:pt x="377658" y="6834482"/>
                </a:lnTo>
                <a:lnTo>
                  <a:pt x="369680" y="6826504"/>
                </a:lnTo>
                <a:close/>
              </a:path>
              <a:path w="894715" h="7496809">
                <a:moveTo>
                  <a:pt x="27647" y="6667967"/>
                </a:moveTo>
                <a:lnTo>
                  <a:pt x="7974" y="6667967"/>
                </a:lnTo>
                <a:lnTo>
                  <a:pt x="0" y="6675937"/>
                </a:lnTo>
                <a:lnTo>
                  <a:pt x="0" y="6695611"/>
                </a:lnTo>
                <a:lnTo>
                  <a:pt x="7974" y="6703585"/>
                </a:lnTo>
                <a:lnTo>
                  <a:pt x="27647" y="6703585"/>
                </a:lnTo>
                <a:lnTo>
                  <a:pt x="35618" y="6695611"/>
                </a:lnTo>
                <a:lnTo>
                  <a:pt x="35618" y="6675937"/>
                </a:lnTo>
                <a:lnTo>
                  <a:pt x="27647" y="6667967"/>
                </a:lnTo>
                <a:close/>
              </a:path>
              <a:path w="894715" h="7496809">
                <a:moveTo>
                  <a:pt x="198662" y="6667967"/>
                </a:moveTo>
                <a:lnTo>
                  <a:pt x="178984" y="6667967"/>
                </a:lnTo>
                <a:lnTo>
                  <a:pt x="171018" y="6675937"/>
                </a:lnTo>
                <a:lnTo>
                  <a:pt x="171018" y="6695611"/>
                </a:lnTo>
                <a:lnTo>
                  <a:pt x="178984" y="6703585"/>
                </a:lnTo>
                <a:lnTo>
                  <a:pt x="198662" y="6703585"/>
                </a:lnTo>
                <a:lnTo>
                  <a:pt x="206640" y="6695611"/>
                </a:lnTo>
                <a:lnTo>
                  <a:pt x="206640" y="6675937"/>
                </a:lnTo>
                <a:lnTo>
                  <a:pt x="198662" y="6667967"/>
                </a:lnTo>
                <a:close/>
              </a:path>
              <a:path w="894715" h="7496809">
                <a:moveTo>
                  <a:pt x="369680" y="6667967"/>
                </a:moveTo>
                <a:lnTo>
                  <a:pt x="350010" y="6667967"/>
                </a:lnTo>
                <a:lnTo>
                  <a:pt x="342026" y="6675937"/>
                </a:lnTo>
                <a:lnTo>
                  <a:pt x="342026" y="6695611"/>
                </a:lnTo>
                <a:lnTo>
                  <a:pt x="350010" y="6703585"/>
                </a:lnTo>
                <a:lnTo>
                  <a:pt x="369680" y="6703585"/>
                </a:lnTo>
                <a:lnTo>
                  <a:pt x="377658" y="6695611"/>
                </a:lnTo>
                <a:lnTo>
                  <a:pt x="377658" y="6675937"/>
                </a:lnTo>
                <a:lnTo>
                  <a:pt x="369680" y="6667967"/>
                </a:lnTo>
                <a:close/>
              </a:path>
              <a:path w="894715" h="7496809">
                <a:moveTo>
                  <a:pt x="27647" y="6509419"/>
                </a:moveTo>
                <a:lnTo>
                  <a:pt x="7974" y="6509419"/>
                </a:lnTo>
                <a:lnTo>
                  <a:pt x="0" y="6517389"/>
                </a:lnTo>
                <a:lnTo>
                  <a:pt x="0" y="6537063"/>
                </a:lnTo>
                <a:lnTo>
                  <a:pt x="7974" y="6545037"/>
                </a:lnTo>
                <a:lnTo>
                  <a:pt x="27647" y="6545037"/>
                </a:lnTo>
                <a:lnTo>
                  <a:pt x="35618" y="6537063"/>
                </a:lnTo>
                <a:lnTo>
                  <a:pt x="35618" y="6517389"/>
                </a:lnTo>
                <a:lnTo>
                  <a:pt x="27647" y="6509419"/>
                </a:lnTo>
                <a:close/>
              </a:path>
              <a:path w="894715" h="7496809">
                <a:moveTo>
                  <a:pt x="198662" y="6509419"/>
                </a:moveTo>
                <a:lnTo>
                  <a:pt x="178984" y="6509419"/>
                </a:lnTo>
                <a:lnTo>
                  <a:pt x="171018" y="6517389"/>
                </a:lnTo>
                <a:lnTo>
                  <a:pt x="171018" y="6537063"/>
                </a:lnTo>
                <a:lnTo>
                  <a:pt x="178984" y="6545037"/>
                </a:lnTo>
                <a:lnTo>
                  <a:pt x="198662" y="6545037"/>
                </a:lnTo>
                <a:lnTo>
                  <a:pt x="206640" y="6537063"/>
                </a:lnTo>
                <a:lnTo>
                  <a:pt x="206640" y="6517389"/>
                </a:lnTo>
                <a:lnTo>
                  <a:pt x="198662" y="6509419"/>
                </a:lnTo>
                <a:close/>
              </a:path>
              <a:path w="894715" h="7496809">
                <a:moveTo>
                  <a:pt x="369680" y="6509419"/>
                </a:moveTo>
                <a:lnTo>
                  <a:pt x="350010" y="6509419"/>
                </a:lnTo>
                <a:lnTo>
                  <a:pt x="342026" y="6517389"/>
                </a:lnTo>
                <a:lnTo>
                  <a:pt x="342026" y="6537063"/>
                </a:lnTo>
                <a:lnTo>
                  <a:pt x="350010" y="6545037"/>
                </a:lnTo>
                <a:lnTo>
                  <a:pt x="369680" y="6545037"/>
                </a:lnTo>
                <a:lnTo>
                  <a:pt x="377658" y="6537063"/>
                </a:lnTo>
                <a:lnTo>
                  <a:pt x="377658" y="6517389"/>
                </a:lnTo>
                <a:lnTo>
                  <a:pt x="369680" y="6509419"/>
                </a:lnTo>
                <a:close/>
              </a:path>
              <a:path w="894715" h="7496809">
                <a:moveTo>
                  <a:pt x="27647" y="6350864"/>
                </a:moveTo>
                <a:lnTo>
                  <a:pt x="7974" y="6350864"/>
                </a:lnTo>
                <a:lnTo>
                  <a:pt x="0" y="6358849"/>
                </a:lnTo>
                <a:lnTo>
                  <a:pt x="0" y="6378522"/>
                </a:lnTo>
                <a:lnTo>
                  <a:pt x="7974" y="6386497"/>
                </a:lnTo>
                <a:lnTo>
                  <a:pt x="27647" y="6386497"/>
                </a:lnTo>
                <a:lnTo>
                  <a:pt x="35618" y="6378522"/>
                </a:lnTo>
                <a:lnTo>
                  <a:pt x="35618" y="6358849"/>
                </a:lnTo>
                <a:lnTo>
                  <a:pt x="27647" y="6350864"/>
                </a:lnTo>
                <a:close/>
              </a:path>
              <a:path w="894715" h="7496809">
                <a:moveTo>
                  <a:pt x="198662" y="6350864"/>
                </a:moveTo>
                <a:lnTo>
                  <a:pt x="178984" y="6350864"/>
                </a:lnTo>
                <a:lnTo>
                  <a:pt x="171018" y="6358849"/>
                </a:lnTo>
                <a:lnTo>
                  <a:pt x="171018" y="6378522"/>
                </a:lnTo>
                <a:lnTo>
                  <a:pt x="178984" y="6386497"/>
                </a:lnTo>
                <a:lnTo>
                  <a:pt x="198662" y="6386497"/>
                </a:lnTo>
                <a:lnTo>
                  <a:pt x="206640" y="6378522"/>
                </a:lnTo>
                <a:lnTo>
                  <a:pt x="206640" y="6358849"/>
                </a:lnTo>
                <a:lnTo>
                  <a:pt x="198662" y="6350864"/>
                </a:lnTo>
                <a:close/>
              </a:path>
              <a:path w="894715" h="7496809">
                <a:moveTo>
                  <a:pt x="369680" y="6350864"/>
                </a:moveTo>
                <a:lnTo>
                  <a:pt x="350010" y="6350864"/>
                </a:lnTo>
                <a:lnTo>
                  <a:pt x="342026" y="6358849"/>
                </a:lnTo>
                <a:lnTo>
                  <a:pt x="342026" y="6378522"/>
                </a:lnTo>
                <a:lnTo>
                  <a:pt x="350010" y="6386497"/>
                </a:lnTo>
                <a:lnTo>
                  <a:pt x="369680" y="6386497"/>
                </a:lnTo>
                <a:lnTo>
                  <a:pt x="377658" y="6378522"/>
                </a:lnTo>
                <a:lnTo>
                  <a:pt x="377658" y="6358849"/>
                </a:lnTo>
                <a:lnTo>
                  <a:pt x="369680" y="6350864"/>
                </a:lnTo>
                <a:close/>
              </a:path>
              <a:path w="894715" h="7496809">
                <a:moveTo>
                  <a:pt x="27647" y="6192328"/>
                </a:moveTo>
                <a:lnTo>
                  <a:pt x="7974" y="6192328"/>
                </a:lnTo>
                <a:lnTo>
                  <a:pt x="0" y="6200302"/>
                </a:lnTo>
                <a:lnTo>
                  <a:pt x="0" y="6219976"/>
                </a:lnTo>
                <a:lnTo>
                  <a:pt x="7974" y="6227953"/>
                </a:lnTo>
                <a:lnTo>
                  <a:pt x="27647" y="6227953"/>
                </a:lnTo>
                <a:lnTo>
                  <a:pt x="35618" y="6219976"/>
                </a:lnTo>
                <a:lnTo>
                  <a:pt x="35618" y="6200302"/>
                </a:lnTo>
                <a:lnTo>
                  <a:pt x="27647" y="6192328"/>
                </a:lnTo>
                <a:close/>
              </a:path>
              <a:path w="894715" h="7496809">
                <a:moveTo>
                  <a:pt x="198662" y="6192328"/>
                </a:moveTo>
                <a:lnTo>
                  <a:pt x="178984" y="6192328"/>
                </a:lnTo>
                <a:lnTo>
                  <a:pt x="171018" y="6200302"/>
                </a:lnTo>
                <a:lnTo>
                  <a:pt x="171018" y="6219976"/>
                </a:lnTo>
                <a:lnTo>
                  <a:pt x="178984" y="6227953"/>
                </a:lnTo>
                <a:lnTo>
                  <a:pt x="198662" y="6227953"/>
                </a:lnTo>
                <a:lnTo>
                  <a:pt x="206640" y="6219976"/>
                </a:lnTo>
                <a:lnTo>
                  <a:pt x="206640" y="6200302"/>
                </a:lnTo>
                <a:lnTo>
                  <a:pt x="198662" y="6192328"/>
                </a:lnTo>
                <a:close/>
              </a:path>
              <a:path w="894715" h="7496809">
                <a:moveTo>
                  <a:pt x="369680" y="6192328"/>
                </a:moveTo>
                <a:lnTo>
                  <a:pt x="350010" y="6192328"/>
                </a:lnTo>
                <a:lnTo>
                  <a:pt x="342026" y="6200302"/>
                </a:lnTo>
                <a:lnTo>
                  <a:pt x="342026" y="6219976"/>
                </a:lnTo>
                <a:lnTo>
                  <a:pt x="350010" y="6227953"/>
                </a:lnTo>
                <a:lnTo>
                  <a:pt x="369680" y="6227953"/>
                </a:lnTo>
                <a:lnTo>
                  <a:pt x="377658" y="6219976"/>
                </a:lnTo>
                <a:lnTo>
                  <a:pt x="377658" y="6200302"/>
                </a:lnTo>
                <a:lnTo>
                  <a:pt x="369680" y="6192328"/>
                </a:lnTo>
                <a:close/>
              </a:path>
              <a:path w="894715" h="7496809">
                <a:moveTo>
                  <a:pt x="27647" y="6033783"/>
                </a:moveTo>
                <a:lnTo>
                  <a:pt x="7974" y="6033783"/>
                </a:lnTo>
                <a:lnTo>
                  <a:pt x="0" y="6041754"/>
                </a:lnTo>
                <a:lnTo>
                  <a:pt x="0" y="6061431"/>
                </a:lnTo>
                <a:lnTo>
                  <a:pt x="7974" y="6069410"/>
                </a:lnTo>
                <a:lnTo>
                  <a:pt x="27647" y="6069410"/>
                </a:lnTo>
                <a:lnTo>
                  <a:pt x="35618" y="6061431"/>
                </a:lnTo>
                <a:lnTo>
                  <a:pt x="35618" y="6041754"/>
                </a:lnTo>
                <a:lnTo>
                  <a:pt x="27647" y="6033783"/>
                </a:lnTo>
                <a:close/>
              </a:path>
              <a:path w="894715" h="7496809">
                <a:moveTo>
                  <a:pt x="198662" y="6033783"/>
                </a:moveTo>
                <a:lnTo>
                  <a:pt x="178984" y="6033783"/>
                </a:lnTo>
                <a:lnTo>
                  <a:pt x="171018" y="6041754"/>
                </a:lnTo>
                <a:lnTo>
                  <a:pt x="171018" y="6061431"/>
                </a:lnTo>
                <a:lnTo>
                  <a:pt x="178984" y="6069410"/>
                </a:lnTo>
                <a:lnTo>
                  <a:pt x="198662" y="6069410"/>
                </a:lnTo>
                <a:lnTo>
                  <a:pt x="206640" y="6061431"/>
                </a:lnTo>
                <a:lnTo>
                  <a:pt x="206640" y="6041754"/>
                </a:lnTo>
                <a:lnTo>
                  <a:pt x="198662" y="6033783"/>
                </a:lnTo>
                <a:close/>
              </a:path>
              <a:path w="894715" h="7496809">
                <a:moveTo>
                  <a:pt x="369680" y="6033783"/>
                </a:moveTo>
                <a:lnTo>
                  <a:pt x="350010" y="6033783"/>
                </a:lnTo>
                <a:lnTo>
                  <a:pt x="342026" y="6041754"/>
                </a:lnTo>
                <a:lnTo>
                  <a:pt x="342026" y="6061431"/>
                </a:lnTo>
                <a:lnTo>
                  <a:pt x="350010" y="6069410"/>
                </a:lnTo>
                <a:lnTo>
                  <a:pt x="369680" y="6069410"/>
                </a:lnTo>
                <a:lnTo>
                  <a:pt x="377658" y="6061431"/>
                </a:lnTo>
                <a:lnTo>
                  <a:pt x="377658" y="6041754"/>
                </a:lnTo>
                <a:lnTo>
                  <a:pt x="369680" y="6033783"/>
                </a:lnTo>
                <a:close/>
              </a:path>
              <a:path w="894715" h="7496809">
                <a:moveTo>
                  <a:pt x="27647" y="5875235"/>
                </a:moveTo>
                <a:lnTo>
                  <a:pt x="7974" y="5875235"/>
                </a:lnTo>
                <a:lnTo>
                  <a:pt x="0" y="5883214"/>
                </a:lnTo>
                <a:lnTo>
                  <a:pt x="0" y="5902887"/>
                </a:lnTo>
                <a:lnTo>
                  <a:pt x="7974" y="5910861"/>
                </a:lnTo>
                <a:lnTo>
                  <a:pt x="27647" y="5910861"/>
                </a:lnTo>
                <a:lnTo>
                  <a:pt x="35618" y="5902887"/>
                </a:lnTo>
                <a:lnTo>
                  <a:pt x="35618" y="5883214"/>
                </a:lnTo>
                <a:lnTo>
                  <a:pt x="27647" y="5875235"/>
                </a:lnTo>
                <a:close/>
              </a:path>
              <a:path w="894715" h="7496809">
                <a:moveTo>
                  <a:pt x="198662" y="5875235"/>
                </a:moveTo>
                <a:lnTo>
                  <a:pt x="178984" y="5875235"/>
                </a:lnTo>
                <a:lnTo>
                  <a:pt x="171018" y="5883214"/>
                </a:lnTo>
                <a:lnTo>
                  <a:pt x="171018" y="5902887"/>
                </a:lnTo>
                <a:lnTo>
                  <a:pt x="178984" y="5910861"/>
                </a:lnTo>
                <a:lnTo>
                  <a:pt x="198662" y="5910861"/>
                </a:lnTo>
                <a:lnTo>
                  <a:pt x="206640" y="5902887"/>
                </a:lnTo>
                <a:lnTo>
                  <a:pt x="206640" y="5883214"/>
                </a:lnTo>
                <a:lnTo>
                  <a:pt x="198662" y="5875235"/>
                </a:lnTo>
                <a:close/>
              </a:path>
              <a:path w="894715" h="7496809">
                <a:moveTo>
                  <a:pt x="369680" y="5875235"/>
                </a:moveTo>
                <a:lnTo>
                  <a:pt x="350010" y="5875235"/>
                </a:lnTo>
                <a:lnTo>
                  <a:pt x="342026" y="5883214"/>
                </a:lnTo>
                <a:lnTo>
                  <a:pt x="342026" y="5902887"/>
                </a:lnTo>
                <a:lnTo>
                  <a:pt x="350010" y="5910861"/>
                </a:lnTo>
                <a:lnTo>
                  <a:pt x="369680" y="5910861"/>
                </a:lnTo>
                <a:lnTo>
                  <a:pt x="377658" y="5902887"/>
                </a:lnTo>
                <a:lnTo>
                  <a:pt x="377658" y="5883214"/>
                </a:lnTo>
                <a:lnTo>
                  <a:pt x="369680" y="5875235"/>
                </a:lnTo>
                <a:close/>
              </a:path>
              <a:path w="894715" h="7496809">
                <a:moveTo>
                  <a:pt x="27647" y="5716692"/>
                </a:moveTo>
                <a:lnTo>
                  <a:pt x="7974" y="5716692"/>
                </a:lnTo>
                <a:lnTo>
                  <a:pt x="0" y="5724662"/>
                </a:lnTo>
                <a:lnTo>
                  <a:pt x="0" y="5744336"/>
                </a:lnTo>
                <a:lnTo>
                  <a:pt x="7974" y="5752313"/>
                </a:lnTo>
                <a:lnTo>
                  <a:pt x="27647" y="5752313"/>
                </a:lnTo>
                <a:lnTo>
                  <a:pt x="35618" y="5744336"/>
                </a:lnTo>
                <a:lnTo>
                  <a:pt x="35618" y="5724662"/>
                </a:lnTo>
                <a:lnTo>
                  <a:pt x="27647" y="5716692"/>
                </a:lnTo>
                <a:close/>
              </a:path>
              <a:path w="894715" h="7496809">
                <a:moveTo>
                  <a:pt x="198662" y="5716692"/>
                </a:moveTo>
                <a:lnTo>
                  <a:pt x="178984" y="5716692"/>
                </a:lnTo>
                <a:lnTo>
                  <a:pt x="171018" y="5724662"/>
                </a:lnTo>
                <a:lnTo>
                  <a:pt x="171018" y="5744336"/>
                </a:lnTo>
                <a:lnTo>
                  <a:pt x="178984" y="5752313"/>
                </a:lnTo>
                <a:lnTo>
                  <a:pt x="198662" y="5752313"/>
                </a:lnTo>
                <a:lnTo>
                  <a:pt x="206640" y="5744336"/>
                </a:lnTo>
                <a:lnTo>
                  <a:pt x="206640" y="5724662"/>
                </a:lnTo>
                <a:lnTo>
                  <a:pt x="198662" y="5716692"/>
                </a:lnTo>
                <a:close/>
              </a:path>
              <a:path w="894715" h="7496809">
                <a:moveTo>
                  <a:pt x="369680" y="5716692"/>
                </a:moveTo>
                <a:lnTo>
                  <a:pt x="350010" y="5716692"/>
                </a:lnTo>
                <a:lnTo>
                  <a:pt x="342026" y="5724662"/>
                </a:lnTo>
                <a:lnTo>
                  <a:pt x="342026" y="5744336"/>
                </a:lnTo>
                <a:lnTo>
                  <a:pt x="350010" y="5752313"/>
                </a:lnTo>
                <a:lnTo>
                  <a:pt x="369680" y="5752313"/>
                </a:lnTo>
                <a:lnTo>
                  <a:pt x="377658" y="5744336"/>
                </a:lnTo>
                <a:lnTo>
                  <a:pt x="377658" y="5724662"/>
                </a:lnTo>
                <a:lnTo>
                  <a:pt x="369680" y="5716692"/>
                </a:lnTo>
                <a:close/>
              </a:path>
              <a:path w="894715" h="7496809">
                <a:moveTo>
                  <a:pt x="27647" y="5558144"/>
                </a:moveTo>
                <a:lnTo>
                  <a:pt x="7974" y="5558144"/>
                </a:lnTo>
                <a:lnTo>
                  <a:pt x="0" y="5566121"/>
                </a:lnTo>
                <a:lnTo>
                  <a:pt x="0" y="5585796"/>
                </a:lnTo>
                <a:lnTo>
                  <a:pt x="7974" y="5593773"/>
                </a:lnTo>
                <a:lnTo>
                  <a:pt x="27647" y="5593773"/>
                </a:lnTo>
                <a:lnTo>
                  <a:pt x="35618" y="5585796"/>
                </a:lnTo>
                <a:lnTo>
                  <a:pt x="35618" y="5566121"/>
                </a:lnTo>
                <a:lnTo>
                  <a:pt x="27647" y="5558144"/>
                </a:lnTo>
                <a:close/>
              </a:path>
              <a:path w="894715" h="7496809">
                <a:moveTo>
                  <a:pt x="198662" y="5558144"/>
                </a:moveTo>
                <a:lnTo>
                  <a:pt x="178984" y="5558144"/>
                </a:lnTo>
                <a:lnTo>
                  <a:pt x="171018" y="5566121"/>
                </a:lnTo>
                <a:lnTo>
                  <a:pt x="171018" y="5585796"/>
                </a:lnTo>
                <a:lnTo>
                  <a:pt x="178984" y="5593773"/>
                </a:lnTo>
                <a:lnTo>
                  <a:pt x="198662" y="5593773"/>
                </a:lnTo>
                <a:lnTo>
                  <a:pt x="206640" y="5585796"/>
                </a:lnTo>
                <a:lnTo>
                  <a:pt x="206640" y="5566121"/>
                </a:lnTo>
                <a:lnTo>
                  <a:pt x="198662" y="5558144"/>
                </a:lnTo>
                <a:close/>
              </a:path>
              <a:path w="894715" h="7496809">
                <a:moveTo>
                  <a:pt x="369680" y="5558144"/>
                </a:moveTo>
                <a:lnTo>
                  <a:pt x="350010" y="5558144"/>
                </a:lnTo>
                <a:lnTo>
                  <a:pt x="342026" y="5566121"/>
                </a:lnTo>
                <a:lnTo>
                  <a:pt x="342026" y="5585796"/>
                </a:lnTo>
                <a:lnTo>
                  <a:pt x="350010" y="5593773"/>
                </a:lnTo>
                <a:lnTo>
                  <a:pt x="369680" y="5593773"/>
                </a:lnTo>
                <a:lnTo>
                  <a:pt x="377658" y="5585796"/>
                </a:lnTo>
                <a:lnTo>
                  <a:pt x="377658" y="5566121"/>
                </a:lnTo>
                <a:lnTo>
                  <a:pt x="369680" y="5558144"/>
                </a:lnTo>
                <a:close/>
              </a:path>
              <a:path w="894715" h="7496809">
                <a:moveTo>
                  <a:pt x="27647" y="5399592"/>
                </a:moveTo>
                <a:lnTo>
                  <a:pt x="7974" y="5399592"/>
                </a:lnTo>
                <a:lnTo>
                  <a:pt x="0" y="5407574"/>
                </a:lnTo>
                <a:lnTo>
                  <a:pt x="0" y="5427248"/>
                </a:lnTo>
                <a:lnTo>
                  <a:pt x="7974" y="5435222"/>
                </a:lnTo>
                <a:lnTo>
                  <a:pt x="27647" y="5435222"/>
                </a:lnTo>
                <a:lnTo>
                  <a:pt x="35618" y="5427248"/>
                </a:lnTo>
                <a:lnTo>
                  <a:pt x="35618" y="5407574"/>
                </a:lnTo>
                <a:lnTo>
                  <a:pt x="27647" y="5399592"/>
                </a:lnTo>
                <a:close/>
              </a:path>
              <a:path w="894715" h="7496809">
                <a:moveTo>
                  <a:pt x="198662" y="5399592"/>
                </a:moveTo>
                <a:lnTo>
                  <a:pt x="178984" y="5399592"/>
                </a:lnTo>
                <a:lnTo>
                  <a:pt x="171018" y="5407574"/>
                </a:lnTo>
                <a:lnTo>
                  <a:pt x="171018" y="5427248"/>
                </a:lnTo>
                <a:lnTo>
                  <a:pt x="178984" y="5435222"/>
                </a:lnTo>
                <a:lnTo>
                  <a:pt x="198662" y="5435222"/>
                </a:lnTo>
                <a:lnTo>
                  <a:pt x="206640" y="5427248"/>
                </a:lnTo>
                <a:lnTo>
                  <a:pt x="206640" y="5407574"/>
                </a:lnTo>
                <a:lnTo>
                  <a:pt x="198662" y="5399592"/>
                </a:lnTo>
                <a:close/>
              </a:path>
              <a:path w="894715" h="7496809">
                <a:moveTo>
                  <a:pt x="369680" y="5399592"/>
                </a:moveTo>
                <a:lnTo>
                  <a:pt x="350010" y="5399592"/>
                </a:lnTo>
                <a:lnTo>
                  <a:pt x="342026" y="5407574"/>
                </a:lnTo>
                <a:lnTo>
                  <a:pt x="342026" y="5427248"/>
                </a:lnTo>
                <a:lnTo>
                  <a:pt x="350010" y="5435222"/>
                </a:lnTo>
                <a:lnTo>
                  <a:pt x="369680" y="5435222"/>
                </a:lnTo>
                <a:lnTo>
                  <a:pt x="377658" y="5427248"/>
                </a:lnTo>
                <a:lnTo>
                  <a:pt x="377658" y="5407574"/>
                </a:lnTo>
                <a:lnTo>
                  <a:pt x="369680" y="5399592"/>
                </a:lnTo>
                <a:close/>
              </a:path>
              <a:path w="894715" h="7496809">
                <a:moveTo>
                  <a:pt x="27647" y="5241049"/>
                </a:moveTo>
                <a:lnTo>
                  <a:pt x="7974" y="5241049"/>
                </a:lnTo>
                <a:lnTo>
                  <a:pt x="0" y="5249023"/>
                </a:lnTo>
                <a:lnTo>
                  <a:pt x="0" y="5268701"/>
                </a:lnTo>
                <a:lnTo>
                  <a:pt x="7974" y="5276682"/>
                </a:lnTo>
                <a:lnTo>
                  <a:pt x="27647" y="5276682"/>
                </a:lnTo>
                <a:lnTo>
                  <a:pt x="35618" y="5268701"/>
                </a:lnTo>
                <a:lnTo>
                  <a:pt x="35618" y="5249023"/>
                </a:lnTo>
                <a:lnTo>
                  <a:pt x="27647" y="5241049"/>
                </a:lnTo>
                <a:close/>
              </a:path>
              <a:path w="894715" h="7496809">
                <a:moveTo>
                  <a:pt x="198662" y="5241049"/>
                </a:moveTo>
                <a:lnTo>
                  <a:pt x="178984" y="5241049"/>
                </a:lnTo>
                <a:lnTo>
                  <a:pt x="171018" y="5249023"/>
                </a:lnTo>
                <a:lnTo>
                  <a:pt x="171018" y="5268701"/>
                </a:lnTo>
                <a:lnTo>
                  <a:pt x="178984" y="5276682"/>
                </a:lnTo>
                <a:lnTo>
                  <a:pt x="198662" y="5276682"/>
                </a:lnTo>
                <a:lnTo>
                  <a:pt x="206640" y="5268701"/>
                </a:lnTo>
                <a:lnTo>
                  <a:pt x="206640" y="5249023"/>
                </a:lnTo>
                <a:lnTo>
                  <a:pt x="198662" y="5241049"/>
                </a:lnTo>
                <a:close/>
              </a:path>
              <a:path w="894715" h="7496809">
                <a:moveTo>
                  <a:pt x="369680" y="5241049"/>
                </a:moveTo>
                <a:lnTo>
                  <a:pt x="350010" y="5241049"/>
                </a:lnTo>
                <a:lnTo>
                  <a:pt x="342026" y="5249023"/>
                </a:lnTo>
                <a:lnTo>
                  <a:pt x="342026" y="5268701"/>
                </a:lnTo>
                <a:lnTo>
                  <a:pt x="350010" y="5276682"/>
                </a:lnTo>
                <a:lnTo>
                  <a:pt x="369680" y="5276682"/>
                </a:lnTo>
                <a:lnTo>
                  <a:pt x="377658" y="5268701"/>
                </a:lnTo>
                <a:lnTo>
                  <a:pt x="377658" y="5249023"/>
                </a:lnTo>
                <a:lnTo>
                  <a:pt x="369680" y="5241049"/>
                </a:lnTo>
                <a:close/>
              </a:path>
              <a:path w="894715" h="7496809">
                <a:moveTo>
                  <a:pt x="27647" y="5082505"/>
                </a:moveTo>
                <a:lnTo>
                  <a:pt x="7974" y="5082505"/>
                </a:lnTo>
                <a:lnTo>
                  <a:pt x="0" y="5090480"/>
                </a:lnTo>
                <a:lnTo>
                  <a:pt x="0" y="5110157"/>
                </a:lnTo>
                <a:lnTo>
                  <a:pt x="7974" y="5118138"/>
                </a:lnTo>
                <a:lnTo>
                  <a:pt x="27647" y="5118138"/>
                </a:lnTo>
                <a:lnTo>
                  <a:pt x="35618" y="5110157"/>
                </a:lnTo>
                <a:lnTo>
                  <a:pt x="35618" y="5090480"/>
                </a:lnTo>
                <a:lnTo>
                  <a:pt x="27647" y="5082505"/>
                </a:lnTo>
                <a:close/>
              </a:path>
              <a:path w="894715" h="7496809">
                <a:moveTo>
                  <a:pt x="198662" y="5082505"/>
                </a:moveTo>
                <a:lnTo>
                  <a:pt x="178984" y="5082505"/>
                </a:lnTo>
                <a:lnTo>
                  <a:pt x="171018" y="5090480"/>
                </a:lnTo>
                <a:lnTo>
                  <a:pt x="171018" y="5110157"/>
                </a:lnTo>
                <a:lnTo>
                  <a:pt x="178984" y="5118138"/>
                </a:lnTo>
                <a:lnTo>
                  <a:pt x="198662" y="5118138"/>
                </a:lnTo>
                <a:lnTo>
                  <a:pt x="206640" y="5110157"/>
                </a:lnTo>
                <a:lnTo>
                  <a:pt x="206640" y="5090480"/>
                </a:lnTo>
                <a:lnTo>
                  <a:pt x="198662" y="5082505"/>
                </a:lnTo>
                <a:close/>
              </a:path>
              <a:path w="894715" h="7496809">
                <a:moveTo>
                  <a:pt x="369680" y="5082505"/>
                </a:moveTo>
                <a:lnTo>
                  <a:pt x="350010" y="5082505"/>
                </a:lnTo>
                <a:lnTo>
                  <a:pt x="342026" y="5090480"/>
                </a:lnTo>
                <a:lnTo>
                  <a:pt x="342026" y="5110157"/>
                </a:lnTo>
                <a:lnTo>
                  <a:pt x="350010" y="5118138"/>
                </a:lnTo>
                <a:lnTo>
                  <a:pt x="369680" y="5118138"/>
                </a:lnTo>
                <a:lnTo>
                  <a:pt x="377658" y="5110157"/>
                </a:lnTo>
                <a:lnTo>
                  <a:pt x="377658" y="5090480"/>
                </a:lnTo>
                <a:lnTo>
                  <a:pt x="369680" y="5082505"/>
                </a:lnTo>
                <a:close/>
              </a:path>
              <a:path w="894715" h="7496809">
                <a:moveTo>
                  <a:pt x="27647" y="4923961"/>
                </a:moveTo>
                <a:lnTo>
                  <a:pt x="7974" y="4923961"/>
                </a:lnTo>
                <a:lnTo>
                  <a:pt x="0" y="4931931"/>
                </a:lnTo>
                <a:lnTo>
                  <a:pt x="0" y="4951613"/>
                </a:lnTo>
                <a:lnTo>
                  <a:pt x="7974" y="4959591"/>
                </a:lnTo>
                <a:lnTo>
                  <a:pt x="27647" y="4959591"/>
                </a:lnTo>
                <a:lnTo>
                  <a:pt x="35618" y="4951613"/>
                </a:lnTo>
                <a:lnTo>
                  <a:pt x="35618" y="4931931"/>
                </a:lnTo>
                <a:lnTo>
                  <a:pt x="27647" y="4923961"/>
                </a:lnTo>
                <a:close/>
              </a:path>
              <a:path w="894715" h="7496809">
                <a:moveTo>
                  <a:pt x="198662" y="4923961"/>
                </a:moveTo>
                <a:lnTo>
                  <a:pt x="178984" y="4923961"/>
                </a:lnTo>
                <a:lnTo>
                  <a:pt x="171018" y="4931931"/>
                </a:lnTo>
                <a:lnTo>
                  <a:pt x="171018" y="4951613"/>
                </a:lnTo>
                <a:lnTo>
                  <a:pt x="178984" y="4959591"/>
                </a:lnTo>
                <a:lnTo>
                  <a:pt x="198662" y="4959591"/>
                </a:lnTo>
                <a:lnTo>
                  <a:pt x="206640" y="4951613"/>
                </a:lnTo>
                <a:lnTo>
                  <a:pt x="206640" y="4931931"/>
                </a:lnTo>
                <a:lnTo>
                  <a:pt x="198662" y="4923961"/>
                </a:lnTo>
                <a:close/>
              </a:path>
              <a:path w="894715" h="7496809">
                <a:moveTo>
                  <a:pt x="369680" y="4923961"/>
                </a:moveTo>
                <a:lnTo>
                  <a:pt x="350010" y="4923961"/>
                </a:lnTo>
                <a:lnTo>
                  <a:pt x="342026" y="4931931"/>
                </a:lnTo>
                <a:lnTo>
                  <a:pt x="342026" y="4951613"/>
                </a:lnTo>
                <a:lnTo>
                  <a:pt x="350010" y="4959591"/>
                </a:lnTo>
                <a:lnTo>
                  <a:pt x="369680" y="4959591"/>
                </a:lnTo>
                <a:lnTo>
                  <a:pt x="377658" y="4951613"/>
                </a:lnTo>
                <a:lnTo>
                  <a:pt x="377658" y="4931931"/>
                </a:lnTo>
                <a:lnTo>
                  <a:pt x="369680" y="4923961"/>
                </a:lnTo>
                <a:close/>
              </a:path>
              <a:path w="894715" h="7496809">
                <a:moveTo>
                  <a:pt x="27647" y="4765421"/>
                </a:moveTo>
                <a:lnTo>
                  <a:pt x="7974" y="4765421"/>
                </a:lnTo>
                <a:lnTo>
                  <a:pt x="0" y="4773399"/>
                </a:lnTo>
                <a:lnTo>
                  <a:pt x="0" y="4793068"/>
                </a:lnTo>
                <a:lnTo>
                  <a:pt x="7974" y="4801043"/>
                </a:lnTo>
                <a:lnTo>
                  <a:pt x="27647" y="4801043"/>
                </a:lnTo>
                <a:lnTo>
                  <a:pt x="35618" y="4793068"/>
                </a:lnTo>
                <a:lnTo>
                  <a:pt x="35618" y="4773399"/>
                </a:lnTo>
                <a:lnTo>
                  <a:pt x="27647" y="4765421"/>
                </a:lnTo>
                <a:close/>
              </a:path>
              <a:path w="894715" h="7496809">
                <a:moveTo>
                  <a:pt x="198662" y="4765421"/>
                </a:moveTo>
                <a:lnTo>
                  <a:pt x="178984" y="4765421"/>
                </a:lnTo>
                <a:lnTo>
                  <a:pt x="171018" y="4773399"/>
                </a:lnTo>
                <a:lnTo>
                  <a:pt x="171018" y="4793068"/>
                </a:lnTo>
                <a:lnTo>
                  <a:pt x="178984" y="4801043"/>
                </a:lnTo>
                <a:lnTo>
                  <a:pt x="198662" y="4801043"/>
                </a:lnTo>
                <a:lnTo>
                  <a:pt x="206640" y="4793068"/>
                </a:lnTo>
                <a:lnTo>
                  <a:pt x="206640" y="4773399"/>
                </a:lnTo>
                <a:lnTo>
                  <a:pt x="198662" y="4765421"/>
                </a:lnTo>
                <a:close/>
              </a:path>
              <a:path w="894715" h="7496809">
                <a:moveTo>
                  <a:pt x="369680" y="4765421"/>
                </a:moveTo>
                <a:lnTo>
                  <a:pt x="350010" y="4765421"/>
                </a:lnTo>
                <a:lnTo>
                  <a:pt x="342026" y="4773399"/>
                </a:lnTo>
                <a:lnTo>
                  <a:pt x="342026" y="4793068"/>
                </a:lnTo>
                <a:lnTo>
                  <a:pt x="350010" y="4801043"/>
                </a:lnTo>
                <a:lnTo>
                  <a:pt x="369680" y="4801043"/>
                </a:lnTo>
                <a:lnTo>
                  <a:pt x="377658" y="4793068"/>
                </a:lnTo>
                <a:lnTo>
                  <a:pt x="377658" y="4773399"/>
                </a:lnTo>
                <a:lnTo>
                  <a:pt x="369680" y="4765421"/>
                </a:lnTo>
                <a:close/>
              </a:path>
              <a:path w="894715" h="7496809">
                <a:moveTo>
                  <a:pt x="27647" y="4606872"/>
                </a:moveTo>
                <a:lnTo>
                  <a:pt x="7974" y="4606872"/>
                </a:lnTo>
                <a:lnTo>
                  <a:pt x="0" y="4614843"/>
                </a:lnTo>
                <a:lnTo>
                  <a:pt x="0" y="4634528"/>
                </a:lnTo>
                <a:lnTo>
                  <a:pt x="7974" y="4642498"/>
                </a:lnTo>
                <a:lnTo>
                  <a:pt x="27647" y="4642498"/>
                </a:lnTo>
                <a:lnTo>
                  <a:pt x="35618" y="4634528"/>
                </a:lnTo>
                <a:lnTo>
                  <a:pt x="35618" y="4614843"/>
                </a:lnTo>
                <a:lnTo>
                  <a:pt x="27647" y="4606872"/>
                </a:lnTo>
                <a:close/>
              </a:path>
              <a:path w="894715" h="7496809">
                <a:moveTo>
                  <a:pt x="198662" y="4606872"/>
                </a:moveTo>
                <a:lnTo>
                  <a:pt x="178984" y="4606872"/>
                </a:lnTo>
                <a:lnTo>
                  <a:pt x="171018" y="4614843"/>
                </a:lnTo>
                <a:lnTo>
                  <a:pt x="171018" y="4634528"/>
                </a:lnTo>
                <a:lnTo>
                  <a:pt x="178984" y="4642498"/>
                </a:lnTo>
                <a:lnTo>
                  <a:pt x="198662" y="4642498"/>
                </a:lnTo>
                <a:lnTo>
                  <a:pt x="206640" y="4634528"/>
                </a:lnTo>
                <a:lnTo>
                  <a:pt x="206640" y="4614843"/>
                </a:lnTo>
                <a:lnTo>
                  <a:pt x="198662" y="4606872"/>
                </a:lnTo>
                <a:close/>
              </a:path>
              <a:path w="894715" h="7496809">
                <a:moveTo>
                  <a:pt x="369680" y="4606872"/>
                </a:moveTo>
                <a:lnTo>
                  <a:pt x="350010" y="4606872"/>
                </a:lnTo>
                <a:lnTo>
                  <a:pt x="342026" y="4614843"/>
                </a:lnTo>
                <a:lnTo>
                  <a:pt x="342026" y="4634528"/>
                </a:lnTo>
                <a:lnTo>
                  <a:pt x="350010" y="4642498"/>
                </a:lnTo>
                <a:lnTo>
                  <a:pt x="369680" y="4642498"/>
                </a:lnTo>
                <a:lnTo>
                  <a:pt x="377658" y="4634528"/>
                </a:lnTo>
                <a:lnTo>
                  <a:pt x="377658" y="4614843"/>
                </a:lnTo>
                <a:lnTo>
                  <a:pt x="369680" y="4606872"/>
                </a:lnTo>
                <a:close/>
              </a:path>
              <a:path w="894715" h="7496809">
                <a:moveTo>
                  <a:pt x="27647" y="4448322"/>
                </a:moveTo>
                <a:lnTo>
                  <a:pt x="7974" y="4448322"/>
                </a:lnTo>
                <a:lnTo>
                  <a:pt x="0" y="4456296"/>
                </a:lnTo>
                <a:lnTo>
                  <a:pt x="0" y="4475977"/>
                </a:lnTo>
                <a:lnTo>
                  <a:pt x="7974" y="4483954"/>
                </a:lnTo>
                <a:lnTo>
                  <a:pt x="27647" y="4483954"/>
                </a:lnTo>
                <a:lnTo>
                  <a:pt x="35618" y="4475977"/>
                </a:lnTo>
                <a:lnTo>
                  <a:pt x="35618" y="4456296"/>
                </a:lnTo>
                <a:lnTo>
                  <a:pt x="27647" y="4448322"/>
                </a:lnTo>
                <a:close/>
              </a:path>
              <a:path w="894715" h="7496809">
                <a:moveTo>
                  <a:pt x="198662" y="4448322"/>
                </a:moveTo>
                <a:lnTo>
                  <a:pt x="178984" y="4448322"/>
                </a:lnTo>
                <a:lnTo>
                  <a:pt x="171018" y="4456296"/>
                </a:lnTo>
                <a:lnTo>
                  <a:pt x="171018" y="4475977"/>
                </a:lnTo>
                <a:lnTo>
                  <a:pt x="178984" y="4483954"/>
                </a:lnTo>
                <a:lnTo>
                  <a:pt x="198662" y="4483954"/>
                </a:lnTo>
                <a:lnTo>
                  <a:pt x="206640" y="4475977"/>
                </a:lnTo>
                <a:lnTo>
                  <a:pt x="206640" y="4456296"/>
                </a:lnTo>
                <a:lnTo>
                  <a:pt x="198662" y="4448322"/>
                </a:lnTo>
                <a:close/>
              </a:path>
              <a:path w="894715" h="7496809">
                <a:moveTo>
                  <a:pt x="369680" y="4448322"/>
                </a:moveTo>
                <a:lnTo>
                  <a:pt x="350010" y="4448322"/>
                </a:lnTo>
                <a:lnTo>
                  <a:pt x="342026" y="4456296"/>
                </a:lnTo>
                <a:lnTo>
                  <a:pt x="342026" y="4475977"/>
                </a:lnTo>
                <a:lnTo>
                  <a:pt x="350010" y="4483954"/>
                </a:lnTo>
                <a:lnTo>
                  <a:pt x="369680" y="4483954"/>
                </a:lnTo>
                <a:lnTo>
                  <a:pt x="377658" y="4475977"/>
                </a:lnTo>
                <a:lnTo>
                  <a:pt x="377658" y="4456296"/>
                </a:lnTo>
                <a:lnTo>
                  <a:pt x="369680" y="4448322"/>
                </a:lnTo>
                <a:close/>
              </a:path>
              <a:path w="894715" h="7496809">
                <a:moveTo>
                  <a:pt x="27647" y="4289778"/>
                </a:moveTo>
                <a:lnTo>
                  <a:pt x="7974" y="4289778"/>
                </a:lnTo>
                <a:lnTo>
                  <a:pt x="0" y="4297756"/>
                </a:lnTo>
                <a:lnTo>
                  <a:pt x="0" y="4317425"/>
                </a:lnTo>
                <a:lnTo>
                  <a:pt x="7974" y="4325411"/>
                </a:lnTo>
                <a:lnTo>
                  <a:pt x="27647" y="4325411"/>
                </a:lnTo>
                <a:lnTo>
                  <a:pt x="35618" y="4317425"/>
                </a:lnTo>
                <a:lnTo>
                  <a:pt x="35618" y="4297756"/>
                </a:lnTo>
                <a:lnTo>
                  <a:pt x="27647" y="4289778"/>
                </a:lnTo>
                <a:close/>
              </a:path>
              <a:path w="894715" h="7496809">
                <a:moveTo>
                  <a:pt x="198662" y="4289778"/>
                </a:moveTo>
                <a:lnTo>
                  <a:pt x="178984" y="4289778"/>
                </a:lnTo>
                <a:lnTo>
                  <a:pt x="171018" y="4297756"/>
                </a:lnTo>
                <a:lnTo>
                  <a:pt x="171018" y="4317425"/>
                </a:lnTo>
                <a:lnTo>
                  <a:pt x="178984" y="4325411"/>
                </a:lnTo>
                <a:lnTo>
                  <a:pt x="198662" y="4325411"/>
                </a:lnTo>
                <a:lnTo>
                  <a:pt x="206640" y="4317425"/>
                </a:lnTo>
                <a:lnTo>
                  <a:pt x="206640" y="4297756"/>
                </a:lnTo>
                <a:lnTo>
                  <a:pt x="198662" y="4289778"/>
                </a:lnTo>
                <a:close/>
              </a:path>
              <a:path w="894715" h="7496809">
                <a:moveTo>
                  <a:pt x="369680" y="4289778"/>
                </a:moveTo>
                <a:lnTo>
                  <a:pt x="350010" y="4289778"/>
                </a:lnTo>
                <a:lnTo>
                  <a:pt x="342026" y="4297756"/>
                </a:lnTo>
                <a:lnTo>
                  <a:pt x="342026" y="4317425"/>
                </a:lnTo>
                <a:lnTo>
                  <a:pt x="350010" y="4325411"/>
                </a:lnTo>
                <a:lnTo>
                  <a:pt x="369680" y="4325411"/>
                </a:lnTo>
                <a:lnTo>
                  <a:pt x="377658" y="4317425"/>
                </a:lnTo>
                <a:lnTo>
                  <a:pt x="377658" y="4297756"/>
                </a:lnTo>
                <a:lnTo>
                  <a:pt x="369680" y="4289778"/>
                </a:lnTo>
                <a:close/>
              </a:path>
              <a:path w="894715" h="7496809">
                <a:moveTo>
                  <a:pt x="27647" y="4131233"/>
                </a:moveTo>
                <a:lnTo>
                  <a:pt x="7974" y="4131233"/>
                </a:lnTo>
                <a:lnTo>
                  <a:pt x="0" y="4139208"/>
                </a:lnTo>
                <a:lnTo>
                  <a:pt x="0" y="4158885"/>
                </a:lnTo>
                <a:lnTo>
                  <a:pt x="7974" y="4166863"/>
                </a:lnTo>
                <a:lnTo>
                  <a:pt x="27647" y="4166863"/>
                </a:lnTo>
                <a:lnTo>
                  <a:pt x="35618" y="4158885"/>
                </a:lnTo>
                <a:lnTo>
                  <a:pt x="35618" y="4139208"/>
                </a:lnTo>
                <a:lnTo>
                  <a:pt x="27647" y="4131233"/>
                </a:lnTo>
                <a:close/>
              </a:path>
              <a:path w="894715" h="7496809">
                <a:moveTo>
                  <a:pt x="198662" y="4131233"/>
                </a:moveTo>
                <a:lnTo>
                  <a:pt x="178984" y="4131233"/>
                </a:lnTo>
                <a:lnTo>
                  <a:pt x="171018" y="4139208"/>
                </a:lnTo>
                <a:lnTo>
                  <a:pt x="171018" y="4158885"/>
                </a:lnTo>
                <a:lnTo>
                  <a:pt x="178984" y="4166863"/>
                </a:lnTo>
                <a:lnTo>
                  <a:pt x="198662" y="4166863"/>
                </a:lnTo>
                <a:lnTo>
                  <a:pt x="206640" y="4158885"/>
                </a:lnTo>
                <a:lnTo>
                  <a:pt x="206640" y="4139208"/>
                </a:lnTo>
                <a:lnTo>
                  <a:pt x="198662" y="4131233"/>
                </a:lnTo>
                <a:close/>
              </a:path>
              <a:path w="894715" h="7496809">
                <a:moveTo>
                  <a:pt x="369680" y="4131233"/>
                </a:moveTo>
                <a:lnTo>
                  <a:pt x="350010" y="4131233"/>
                </a:lnTo>
                <a:lnTo>
                  <a:pt x="342026" y="4139208"/>
                </a:lnTo>
                <a:lnTo>
                  <a:pt x="342026" y="4158885"/>
                </a:lnTo>
                <a:lnTo>
                  <a:pt x="350010" y="4166863"/>
                </a:lnTo>
                <a:lnTo>
                  <a:pt x="369680" y="4166863"/>
                </a:lnTo>
                <a:lnTo>
                  <a:pt x="377658" y="4158885"/>
                </a:lnTo>
                <a:lnTo>
                  <a:pt x="377658" y="4139208"/>
                </a:lnTo>
                <a:lnTo>
                  <a:pt x="369680" y="4131233"/>
                </a:lnTo>
                <a:close/>
              </a:path>
              <a:path w="894715" h="7496809">
                <a:moveTo>
                  <a:pt x="27647" y="3972690"/>
                </a:moveTo>
                <a:lnTo>
                  <a:pt x="7974" y="3972690"/>
                </a:lnTo>
                <a:lnTo>
                  <a:pt x="0" y="3980663"/>
                </a:lnTo>
                <a:lnTo>
                  <a:pt x="0" y="4000342"/>
                </a:lnTo>
                <a:lnTo>
                  <a:pt x="7974" y="4008315"/>
                </a:lnTo>
                <a:lnTo>
                  <a:pt x="27647" y="4008315"/>
                </a:lnTo>
                <a:lnTo>
                  <a:pt x="35618" y="4000342"/>
                </a:lnTo>
                <a:lnTo>
                  <a:pt x="35618" y="3980663"/>
                </a:lnTo>
                <a:lnTo>
                  <a:pt x="27647" y="3972690"/>
                </a:lnTo>
                <a:close/>
              </a:path>
              <a:path w="894715" h="7496809">
                <a:moveTo>
                  <a:pt x="198662" y="3972690"/>
                </a:moveTo>
                <a:lnTo>
                  <a:pt x="178984" y="3972690"/>
                </a:lnTo>
                <a:lnTo>
                  <a:pt x="171018" y="3980663"/>
                </a:lnTo>
                <a:lnTo>
                  <a:pt x="171018" y="4000342"/>
                </a:lnTo>
                <a:lnTo>
                  <a:pt x="178984" y="4008315"/>
                </a:lnTo>
                <a:lnTo>
                  <a:pt x="198662" y="4008315"/>
                </a:lnTo>
                <a:lnTo>
                  <a:pt x="206640" y="4000342"/>
                </a:lnTo>
                <a:lnTo>
                  <a:pt x="206640" y="3980663"/>
                </a:lnTo>
                <a:lnTo>
                  <a:pt x="198662" y="3972690"/>
                </a:lnTo>
                <a:close/>
              </a:path>
              <a:path w="894715" h="7496809">
                <a:moveTo>
                  <a:pt x="369680" y="3972690"/>
                </a:moveTo>
                <a:lnTo>
                  <a:pt x="350010" y="3972690"/>
                </a:lnTo>
                <a:lnTo>
                  <a:pt x="342026" y="3980663"/>
                </a:lnTo>
                <a:lnTo>
                  <a:pt x="342026" y="4000342"/>
                </a:lnTo>
                <a:lnTo>
                  <a:pt x="350010" y="4008315"/>
                </a:lnTo>
                <a:lnTo>
                  <a:pt x="369680" y="4008315"/>
                </a:lnTo>
                <a:lnTo>
                  <a:pt x="377658" y="4000342"/>
                </a:lnTo>
                <a:lnTo>
                  <a:pt x="377658" y="3980663"/>
                </a:lnTo>
                <a:lnTo>
                  <a:pt x="369680" y="3972690"/>
                </a:lnTo>
                <a:close/>
              </a:path>
              <a:path w="894715" h="7496809">
                <a:moveTo>
                  <a:pt x="27647" y="3814146"/>
                </a:moveTo>
                <a:lnTo>
                  <a:pt x="7974" y="3814146"/>
                </a:lnTo>
                <a:lnTo>
                  <a:pt x="0" y="3822120"/>
                </a:lnTo>
                <a:lnTo>
                  <a:pt x="0" y="3841794"/>
                </a:lnTo>
                <a:lnTo>
                  <a:pt x="7974" y="3849764"/>
                </a:lnTo>
                <a:lnTo>
                  <a:pt x="27647" y="3849764"/>
                </a:lnTo>
                <a:lnTo>
                  <a:pt x="35618" y="3841794"/>
                </a:lnTo>
                <a:lnTo>
                  <a:pt x="35618" y="3822120"/>
                </a:lnTo>
                <a:lnTo>
                  <a:pt x="27647" y="3814146"/>
                </a:lnTo>
                <a:close/>
              </a:path>
              <a:path w="894715" h="7496809">
                <a:moveTo>
                  <a:pt x="198662" y="3814146"/>
                </a:moveTo>
                <a:lnTo>
                  <a:pt x="178984" y="3814146"/>
                </a:lnTo>
                <a:lnTo>
                  <a:pt x="171018" y="3822120"/>
                </a:lnTo>
                <a:lnTo>
                  <a:pt x="171018" y="3841794"/>
                </a:lnTo>
                <a:lnTo>
                  <a:pt x="178984" y="3849764"/>
                </a:lnTo>
                <a:lnTo>
                  <a:pt x="198662" y="3849764"/>
                </a:lnTo>
                <a:lnTo>
                  <a:pt x="206640" y="3841794"/>
                </a:lnTo>
                <a:lnTo>
                  <a:pt x="206640" y="3822120"/>
                </a:lnTo>
                <a:lnTo>
                  <a:pt x="198662" y="3814146"/>
                </a:lnTo>
                <a:close/>
              </a:path>
              <a:path w="894715" h="7496809">
                <a:moveTo>
                  <a:pt x="27647" y="3646548"/>
                </a:moveTo>
                <a:lnTo>
                  <a:pt x="7974" y="3646548"/>
                </a:lnTo>
                <a:lnTo>
                  <a:pt x="0" y="3654515"/>
                </a:lnTo>
                <a:lnTo>
                  <a:pt x="0" y="3674192"/>
                </a:lnTo>
                <a:lnTo>
                  <a:pt x="7974" y="3682163"/>
                </a:lnTo>
                <a:lnTo>
                  <a:pt x="27647" y="3682163"/>
                </a:lnTo>
                <a:lnTo>
                  <a:pt x="35618" y="3674192"/>
                </a:lnTo>
                <a:lnTo>
                  <a:pt x="35618" y="3654515"/>
                </a:lnTo>
                <a:lnTo>
                  <a:pt x="27647" y="3646548"/>
                </a:lnTo>
                <a:close/>
              </a:path>
              <a:path w="894715" h="7496809">
                <a:moveTo>
                  <a:pt x="198662" y="3646548"/>
                </a:moveTo>
                <a:lnTo>
                  <a:pt x="178984" y="3646548"/>
                </a:lnTo>
                <a:lnTo>
                  <a:pt x="171018" y="3654515"/>
                </a:lnTo>
                <a:lnTo>
                  <a:pt x="171018" y="3674192"/>
                </a:lnTo>
                <a:lnTo>
                  <a:pt x="178984" y="3682163"/>
                </a:lnTo>
                <a:lnTo>
                  <a:pt x="198662" y="3682163"/>
                </a:lnTo>
                <a:lnTo>
                  <a:pt x="206640" y="3674192"/>
                </a:lnTo>
                <a:lnTo>
                  <a:pt x="206640" y="3654515"/>
                </a:lnTo>
                <a:lnTo>
                  <a:pt x="198662" y="3646548"/>
                </a:lnTo>
                <a:close/>
              </a:path>
              <a:path w="894715" h="7496809">
                <a:moveTo>
                  <a:pt x="369680" y="3646548"/>
                </a:moveTo>
                <a:lnTo>
                  <a:pt x="350010" y="3646548"/>
                </a:lnTo>
                <a:lnTo>
                  <a:pt x="342026" y="3654515"/>
                </a:lnTo>
                <a:lnTo>
                  <a:pt x="342026" y="3674192"/>
                </a:lnTo>
                <a:lnTo>
                  <a:pt x="350010" y="3682163"/>
                </a:lnTo>
                <a:lnTo>
                  <a:pt x="369680" y="3682163"/>
                </a:lnTo>
                <a:lnTo>
                  <a:pt x="377658" y="3674192"/>
                </a:lnTo>
                <a:lnTo>
                  <a:pt x="377658" y="3654515"/>
                </a:lnTo>
                <a:lnTo>
                  <a:pt x="369680" y="3646548"/>
                </a:lnTo>
                <a:close/>
              </a:path>
              <a:path w="894715" h="7496809">
                <a:moveTo>
                  <a:pt x="27647" y="3487996"/>
                </a:moveTo>
                <a:lnTo>
                  <a:pt x="7974" y="3487996"/>
                </a:lnTo>
                <a:lnTo>
                  <a:pt x="0" y="3495974"/>
                </a:lnTo>
                <a:lnTo>
                  <a:pt x="0" y="3515648"/>
                </a:lnTo>
                <a:lnTo>
                  <a:pt x="7974" y="3523622"/>
                </a:lnTo>
                <a:lnTo>
                  <a:pt x="27647" y="3523622"/>
                </a:lnTo>
                <a:lnTo>
                  <a:pt x="35618" y="3515648"/>
                </a:lnTo>
                <a:lnTo>
                  <a:pt x="35618" y="3495974"/>
                </a:lnTo>
                <a:lnTo>
                  <a:pt x="27647" y="3487996"/>
                </a:lnTo>
                <a:close/>
              </a:path>
              <a:path w="894715" h="7496809">
                <a:moveTo>
                  <a:pt x="198662" y="3487996"/>
                </a:moveTo>
                <a:lnTo>
                  <a:pt x="178984" y="3487996"/>
                </a:lnTo>
                <a:lnTo>
                  <a:pt x="171018" y="3495974"/>
                </a:lnTo>
                <a:lnTo>
                  <a:pt x="171018" y="3515648"/>
                </a:lnTo>
                <a:lnTo>
                  <a:pt x="178984" y="3523622"/>
                </a:lnTo>
                <a:lnTo>
                  <a:pt x="198662" y="3523622"/>
                </a:lnTo>
                <a:lnTo>
                  <a:pt x="206640" y="3515648"/>
                </a:lnTo>
                <a:lnTo>
                  <a:pt x="206640" y="3495974"/>
                </a:lnTo>
                <a:lnTo>
                  <a:pt x="198662" y="3487996"/>
                </a:lnTo>
                <a:close/>
              </a:path>
              <a:path w="894715" h="7496809">
                <a:moveTo>
                  <a:pt x="369680" y="3487996"/>
                </a:moveTo>
                <a:lnTo>
                  <a:pt x="350010" y="3487996"/>
                </a:lnTo>
                <a:lnTo>
                  <a:pt x="342026" y="3495974"/>
                </a:lnTo>
                <a:lnTo>
                  <a:pt x="342026" y="3515648"/>
                </a:lnTo>
                <a:lnTo>
                  <a:pt x="350010" y="3523622"/>
                </a:lnTo>
                <a:lnTo>
                  <a:pt x="369680" y="3523622"/>
                </a:lnTo>
                <a:lnTo>
                  <a:pt x="377658" y="3515648"/>
                </a:lnTo>
                <a:lnTo>
                  <a:pt x="377658" y="3495974"/>
                </a:lnTo>
                <a:lnTo>
                  <a:pt x="369680" y="3487996"/>
                </a:lnTo>
                <a:close/>
              </a:path>
              <a:path w="894715" h="7496809">
                <a:moveTo>
                  <a:pt x="27647" y="3329445"/>
                </a:moveTo>
                <a:lnTo>
                  <a:pt x="7974" y="3329445"/>
                </a:lnTo>
                <a:lnTo>
                  <a:pt x="0" y="3337426"/>
                </a:lnTo>
                <a:lnTo>
                  <a:pt x="0" y="3357105"/>
                </a:lnTo>
                <a:lnTo>
                  <a:pt x="7974" y="3365082"/>
                </a:lnTo>
                <a:lnTo>
                  <a:pt x="27647" y="3365082"/>
                </a:lnTo>
                <a:lnTo>
                  <a:pt x="35618" y="3357105"/>
                </a:lnTo>
                <a:lnTo>
                  <a:pt x="35618" y="3337426"/>
                </a:lnTo>
                <a:lnTo>
                  <a:pt x="27647" y="3329445"/>
                </a:lnTo>
                <a:close/>
              </a:path>
              <a:path w="894715" h="7496809">
                <a:moveTo>
                  <a:pt x="198662" y="3329445"/>
                </a:moveTo>
                <a:lnTo>
                  <a:pt x="178984" y="3329445"/>
                </a:lnTo>
                <a:lnTo>
                  <a:pt x="171018" y="3337426"/>
                </a:lnTo>
                <a:lnTo>
                  <a:pt x="171018" y="3357105"/>
                </a:lnTo>
                <a:lnTo>
                  <a:pt x="178984" y="3365082"/>
                </a:lnTo>
                <a:lnTo>
                  <a:pt x="198662" y="3365082"/>
                </a:lnTo>
                <a:lnTo>
                  <a:pt x="206640" y="3357105"/>
                </a:lnTo>
                <a:lnTo>
                  <a:pt x="206640" y="3337426"/>
                </a:lnTo>
                <a:lnTo>
                  <a:pt x="198662" y="3329445"/>
                </a:lnTo>
                <a:close/>
              </a:path>
              <a:path w="894715" h="7496809">
                <a:moveTo>
                  <a:pt x="369680" y="3329445"/>
                </a:moveTo>
                <a:lnTo>
                  <a:pt x="350010" y="3329445"/>
                </a:lnTo>
                <a:lnTo>
                  <a:pt x="342026" y="3337426"/>
                </a:lnTo>
                <a:lnTo>
                  <a:pt x="342026" y="3357105"/>
                </a:lnTo>
                <a:lnTo>
                  <a:pt x="350010" y="3365082"/>
                </a:lnTo>
                <a:lnTo>
                  <a:pt x="369680" y="3365082"/>
                </a:lnTo>
                <a:lnTo>
                  <a:pt x="377658" y="3357105"/>
                </a:lnTo>
                <a:lnTo>
                  <a:pt x="377658" y="3337426"/>
                </a:lnTo>
                <a:lnTo>
                  <a:pt x="369680" y="3329445"/>
                </a:lnTo>
                <a:close/>
              </a:path>
              <a:path w="894715" h="7496809">
                <a:moveTo>
                  <a:pt x="27647" y="3170901"/>
                </a:moveTo>
                <a:lnTo>
                  <a:pt x="7974" y="3170901"/>
                </a:lnTo>
                <a:lnTo>
                  <a:pt x="0" y="3178886"/>
                </a:lnTo>
                <a:lnTo>
                  <a:pt x="0" y="3198557"/>
                </a:lnTo>
                <a:lnTo>
                  <a:pt x="7974" y="3206537"/>
                </a:lnTo>
                <a:lnTo>
                  <a:pt x="27647" y="3206537"/>
                </a:lnTo>
                <a:lnTo>
                  <a:pt x="35618" y="3198557"/>
                </a:lnTo>
                <a:lnTo>
                  <a:pt x="35618" y="3178886"/>
                </a:lnTo>
                <a:lnTo>
                  <a:pt x="27647" y="3170901"/>
                </a:lnTo>
                <a:close/>
              </a:path>
              <a:path w="894715" h="7496809">
                <a:moveTo>
                  <a:pt x="198662" y="3170901"/>
                </a:moveTo>
                <a:lnTo>
                  <a:pt x="178984" y="3170901"/>
                </a:lnTo>
                <a:lnTo>
                  <a:pt x="171018" y="3178886"/>
                </a:lnTo>
                <a:lnTo>
                  <a:pt x="171018" y="3198557"/>
                </a:lnTo>
                <a:lnTo>
                  <a:pt x="178984" y="3206537"/>
                </a:lnTo>
                <a:lnTo>
                  <a:pt x="198662" y="3206537"/>
                </a:lnTo>
                <a:lnTo>
                  <a:pt x="206640" y="3198557"/>
                </a:lnTo>
                <a:lnTo>
                  <a:pt x="206640" y="3178886"/>
                </a:lnTo>
                <a:lnTo>
                  <a:pt x="198662" y="3170901"/>
                </a:lnTo>
                <a:close/>
              </a:path>
              <a:path w="894715" h="7496809">
                <a:moveTo>
                  <a:pt x="369680" y="3170901"/>
                </a:moveTo>
                <a:lnTo>
                  <a:pt x="350010" y="3170901"/>
                </a:lnTo>
                <a:lnTo>
                  <a:pt x="342026" y="3178886"/>
                </a:lnTo>
                <a:lnTo>
                  <a:pt x="342026" y="3198557"/>
                </a:lnTo>
                <a:lnTo>
                  <a:pt x="350010" y="3206537"/>
                </a:lnTo>
                <a:lnTo>
                  <a:pt x="369680" y="3206537"/>
                </a:lnTo>
                <a:lnTo>
                  <a:pt x="377658" y="3198557"/>
                </a:lnTo>
                <a:lnTo>
                  <a:pt x="377658" y="3178886"/>
                </a:lnTo>
                <a:lnTo>
                  <a:pt x="369680" y="3170901"/>
                </a:lnTo>
                <a:close/>
              </a:path>
              <a:path w="894715" h="7496809">
                <a:moveTo>
                  <a:pt x="27647" y="3012357"/>
                </a:moveTo>
                <a:lnTo>
                  <a:pt x="7974" y="3012357"/>
                </a:lnTo>
                <a:lnTo>
                  <a:pt x="0" y="3020343"/>
                </a:lnTo>
                <a:lnTo>
                  <a:pt x="0" y="3040009"/>
                </a:lnTo>
                <a:lnTo>
                  <a:pt x="7974" y="3047994"/>
                </a:lnTo>
                <a:lnTo>
                  <a:pt x="27647" y="3047994"/>
                </a:lnTo>
                <a:lnTo>
                  <a:pt x="35618" y="3040009"/>
                </a:lnTo>
                <a:lnTo>
                  <a:pt x="35618" y="3020343"/>
                </a:lnTo>
                <a:lnTo>
                  <a:pt x="27647" y="3012357"/>
                </a:lnTo>
                <a:close/>
              </a:path>
              <a:path w="894715" h="7496809">
                <a:moveTo>
                  <a:pt x="198662" y="3012357"/>
                </a:moveTo>
                <a:lnTo>
                  <a:pt x="178984" y="3012357"/>
                </a:lnTo>
                <a:lnTo>
                  <a:pt x="171018" y="3020343"/>
                </a:lnTo>
                <a:lnTo>
                  <a:pt x="171018" y="3040009"/>
                </a:lnTo>
                <a:lnTo>
                  <a:pt x="178984" y="3047994"/>
                </a:lnTo>
                <a:lnTo>
                  <a:pt x="198662" y="3047994"/>
                </a:lnTo>
                <a:lnTo>
                  <a:pt x="206640" y="3040009"/>
                </a:lnTo>
                <a:lnTo>
                  <a:pt x="206640" y="3020343"/>
                </a:lnTo>
                <a:lnTo>
                  <a:pt x="198662" y="3012357"/>
                </a:lnTo>
                <a:close/>
              </a:path>
              <a:path w="894715" h="7496809">
                <a:moveTo>
                  <a:pt x="369680" y="3012357"/>
                </a:moveTo>
                <a:lnTo>
                  <a:pt x="350010" y="3012357"/>
                </a:lnTo>
                <a:lnTo>
                  <a:pt x="342026" y="3020343"/>
                </a:lnTo>
                <a:lnTo>
                  <a:pt x="342026" y="3040009"/>
                </a:lnTo>
                <a:lnTo>
                  <a:pt x="350010" y="3047994"/>
                </a:lnTo>
                <a:lnTo>
                  <a:pt x="369680" y="3047994"/>
                </a:lnTo>
                <a:lnTo>
                  <a:pt x="377658" y="3040009"/>
                </a:lnTo>
                <a:lnTo>
                  <a:pt x="377658" y="3020343"/>
                </a:lnTo>
                <a:lnTo>
                  <a:pt x="369680" y="3012357"/>
                </a:lnTo>
                <a:close/>
              </a:path>
              <a:path w="894715" h="7496809">
                <a:moveTo>
                  <a:pt x="27647" y="2853820"/>
                </a:moveTo>
                <a:lnTo>
                  <a:pt x="7974" y="2853820"/>
                </a:lnTo>
                <a:lnTo>
                  <a:pt x="0" y="2861781"/>
                </a:lnTo>
                <a:lnTo>
                  <a:pt x="0" y="2881468"/>
                </a:lnTo>
                <a:lnTo>
                  <a:pt x="7974" y="2889443"/>
                </a:lnTo>
                <a:lnTo>
                  <a:pt x="27647" y="2889443"/>
                </a:lnTo>
                <a:lnTo>
                  <a:pt x="35618" y="2881468"/>
                </a:lnTo>
                <a:lnTo>
                  <a:pt x="35618" y="2861781"/>
                </a:lnTo>
                <a:lnTo>
                  <a:pt x="27647" y="2853820"/>
                </a:lnTo>
                <a:close/>
              </a:path>
              <a:path w="894715" h="7496809">
                <a:moveTo>
                  <a:pt x="198662" y="2853820"/>
                </a:moveTo>
                <a:lnTo>
                  <a:pt x="178984" y="2853820"/>
                </a:lnTo>
                <a:lnTo>
                  <a:pt x="171018" y="2861781"/>
                </a:lnTo>
                <a:lnTo>
                  <a:pt x="171018" y="2881468"/>
                </a:lnTo>
                <a:lnTo>
                  <a:pt x="178984" y="2889443"/>
                </a:lnTo>
                <a:lnTo>
                  <a:pt x="198662" y="2889443"/>
                </a:lnTo>
                <a:lnTo>
                  <a:pt x="206640" y="2881468"/>
                </a:lnTo>
                <a:lnTo>
                  <a:pt x="206640" y="2861781"/>
                </a:lnTo>
                <a:lnTo>
                  <a:pt x="198662" y="2853820"/>
                </a:lnTo>
                <a:close/>
              </a:path>
              <a:path w="894715" h="7496809">
                <a:moveTo>
                  <a:pt x="369680" y="2853820"/>
                </a:moveTo>
                <a:lnTo>
                  <a:pt x="350010" y="2853820"/>
                </a:lnTo>
                <a:lnTo>
                  <a:pt x="342026" y="2861781"/>
                </a:lnTo>
                <a:lnTo>
                  <a:pt x="342026" y="2881468"/>
                </a:lnTo>
                <a:lnTo>
                  <a:pt x="350010" y="2889443"/>
                </a:lnTo>
                <a:lnTo>
                  <a:pt x="369680" y="2889443"/>
                </a:lnTo>
                <a:lnTo>
                  <a:pt x="377658" y="2881468"/>
                </a:lnTo>
                <a:lnTo>
                  <a:pt x="377658" y="2861781"/>
                </a:lnTo>
                <a:lnTo>
                  <a:pt x="369680" y="2853820"/>
                </a:lnTo>
                <a:close/>
              </a:path>
              <a:path w="894715" h="7496809">
                <a:moveTo>
                  <a:pt x="27647" y="2695262"/>
                </a:moveTo>
                <a:lnTo>
                  <a:pt x="7974" y="2695262"/>
                </a:lnTo>
                <a:lnTo>
                  <a:pt x="0" y="2703250"/>
                </a:lnTo>
                <a:lnTo>
                  <a:pt x="0" y="2722921"/>
                </a:lnTo>
                <a:lnTo>
                  <a:pt x="7974" y="2730894"/>
                </a:lnTo>
                <a:lnTo>
                  <a:pt x="27647" y="2730894"/>
                </a:lnTo>
                <a:lnTo>
                  <a:pt x="35618" y="2722921"/>
                </a:lnTo>
                <a:lnTo>
                  <a:pt x="35618" y="2703250"/>
                </a:lnTo>
                <a:lnTo>
                  <a:pt x="27647" y="2695262"/>
                </a:lnTo>
                <a:close/>
              </a:path>
              <a:path w="894715" h="7496809">
                <a:moveTo>
                  <a:pt x="198662" y="2695262"/>
                </a:moveTo>
                <a:lnTo>
                  <a:pt x="178984" y="2695262"/>
                </a:lnTo>
                <a:lnTo>
                  <a:pt x="171018" y="2703250"/>
                </a:lnTo>
                <a:lnTo>
                  <a:pt x="171018" y="2722921"/>
                </a:lnTo>
                <a:lnTo>
                  <a:pt x="178984" y="2730894"/>
                </a:lnTo>
                <a:lnTo>
                  <a:pt x="198662" y="2730894"/>
                </a:lnTo>
                <a:lnTo>
                  <a:pt x="206640" y="2722921"/>
                </a:lnTo>
                <a:lnTo>
                  <a:pt x="206640" y="2703250"/>
                </a:lnTo>
                <a:lnTo>
                  <a:pt x="198662" y="2695262"/>
                </a:lnTo>
                <a:close/>
              </a:path>
              <a:path w="894715" h="7496809">
                <a:moveTo>
                  <a:pt x="369680" y="2695262"/>
                </a:moveTo>
                <a:lnTo>
                  <a:pt x="350010" y="2695262"/>
                </a:lnTo>
                <a:lnTo>
                  <a:pt x="342026" y="2703250"/>
                </a:lnTo>
                <a:lnTo>
                  <a:pt x="342026" y="2722921"/>
                </a:lnTo>
                <a:lnTo>
                  <a:pt x="350010" y="2730894"/>
                </a:lnTo>
                <a:lnTo>
                  <a:pt x="369680" y="2730894"/>
                </a:lnTo>
                <a:lnTo>
                  <a:pt x="377658" y="2722921"/>
                </a:lnTo>
                <a:lnTo>
                  <a:pt x="377658" y="2703250"/>
                </a:lnTo>
                <a:lnTo>
                  <a:pt x="369680" y="2695262"/>
                </a:lnTo>
                <a:close/>
              </a:path>
              <a:path w="894715" h="7496809">
                <a:moveTo>
                  <a:pt x="27647" y="2536722"/>
                </a:moveTo>
                <a:lnTo>
                  <a:pt x="7974" y="2536722"/>
                </a:lnTo>
                <a:lnTo>
                  <a:pt x="0" y="2544700"/>
                </a:lnTo>
                <a:lnTo>
                  <a:pt x="0" y="2564377"/>
                </a:lnTo>
                <a:lnTo>
                  <a:pt x="7974" y="2572351"/>
                </a:lnTo>
                <a:lnTo>
                  <a:pt x="27647" y="2572351"/>
                </a:lnTo>
                <a:lnTo>
                  <a:pt x="35618" y="2564377"/>
                </a:lnTo>
                <a:lnTo>
                  <a:pt x="35618" y="2544700"/>
                </a:lnTo>
                <a:lnTo>
                  <a:pt x="27647" y="2536722"/>
                </a:lnTo>
                <a:close/>
              </a:path>
              <a:path w="894715" h="7496809">
                <a:moveTo>
                  <a:pt x="198662" y="2536722"/>
                </a:moveTo>
                <a:lnTo>
                  <a:pt x="178984" y="2536722"/>
                </a:lnTo>
                <a:lnTo>
                  <a:pt x="171018" y="2544700"/>
                </a:lnTo>
                <a:lnTo>
                  <a:pt x="171018" y="2564377"/>
                </a:lnTo>
                <a:lnTo>
                  <a:pt x="178984" y="2572351"/>
                </a:lnTo>
                <a:lnTo>
                  <a:pt x="198662" y="2572351"/>
                </a:lnTo>
                <a:lnTo>
                  <a:pt x="206640" y="2564377"/>
                </a:lnTo>
                <a:lnTo>
                  <a:pt x="206640" y="2544700"/>
                </a:lnTo>
                <a:lnTo>
                  <a:pt x="198662" y="2536722"/>
                </a:lnTo>
                <a:close/>
              </a:path>
              <a:path w="894715" h="7496809">
                <a:moveTo>
                  <a:pt x="369680" y="2536722"/>
                </a:moveTo>
                <a:lnTo>
                  <a:pt x="350010" y="2536722"/>
                </a:lnTo>
                <a:lnTo>
                  <a:pt x="342026" y="2544700"/>
                </a:lnTo>
                <a:lnTo>
                  <a:pt x="342026" y="2564377"/>
                </a:lnTo>
                <a:lnTo>
                  <a:pt x="350010" y="2572351"/>
                </a:lnTo>
                <a:lnTo>
                  <a:pt x="369680" y="2572351"/>
                </a:lnTo>
                <a:lnTo>
                  <a:pt x="377658" y="2564377"/>
                </a:lnTo>
                <a:lnTo>
                  <a:pt x="377658" y="2544700"/>
                </a:lnTo>
                <a:lnTo>
                  <a:pt x="369680" y="2536722"/>
                </a:lnTo>
                <a:close/>
              </a:path>
              <a:path w="894715" h="7496809">
                <a:moveTo>
                  <a:pt x="27647" y="2378177"/>
                </a:moveTo>
                <a:lnTo>
                  <a:pt x="7974" y="2378177"/>
                </a:lnTo>
                <a:lnTo>
                  <a:pt x="0" y="2386152"/>
                </a:lnTo>
                <a:lnTo>
                  <a:pt x="0" y="2405833"/>
                </a:lnTo>
                <a:lnTo>
                  <a:pt x="7974" y="2413807"/>
                </a:lnTo>
                <a:lnTo>
                  <a:pt x="27647" y="2413807"/>
                </a:lnTo>
                <a:lnTo>
                  <a:pt x="35618" y="2405833"/>
                </a:lnTo>
                <a:lnTo>
                  <a:pt x="35618" y="2386152"/>
                </a:lnTo>
                <a:lnTo>
                  <a:pt x="27647" y="2378177"/>
                </a:lnTo>
                <a:close/>
              </a:path>
              <a:path w="894715" h="7496809">
                <a:moveTo>
                  <a:pt x="198662" y="2378177"/>
                </a:moveTo>
                <a:lnTo>
                  <a:pt x="178984" y="2378177"/>
                </a:lnTo>
                <a:lnTo>
                  <a:pt x="171018" y="2386152"/>
                </a:lnTo>
                <a:lnTo>
                  <a:pt x="171018" y="2405833"/>
                </a:lnTo>
                <a:lnTo>
                  <a:pt x="178984" y="2413807"/>
                </a:lnTo>
                <a:lnTo>
                  <a:pt x="198662" y="2413807"/>
                </a:lnTo>
                <a:lnTo>
                  <a:pt x="206640" y="2405833"/>
                </a:lnTo>
                <a:lnTo>
                  <a:pt x="206640" y="2386152"/>
                </a:lnTo>
                <a:lnTo>
                  <a:pt x="198662" y="2378177"/>
                </a:lnTo>
                <a:close/>
              </a:path>
              <a:path w="894715" h="7496809">
                <a:moveTo>
                  <a:pt x="369680" y="2378177"/>
                </a:moveTo>
                <a:lnTo>
                  <a:pt x="350010" y="2378177"/>
                </a:lnTo>
                <a:lnTo>
                  <a:pt x="342026" y="2386152"/>
                </a:lnTo>
                <a:lnTo>
                  <a:pt x="342026" y="2405833"/>
                </a:lnTo>
                <a:lnTo>
                  <a:pt x="350010" y="2413807"/>
                </a:lnTo>
                <a:lnTo>
                  <a:pt x="369680" y="2413807"/>
                </a:lnTo>
                <a:lnTo>
                  <a:pt x="377658" y="2405833"/>
                </a:lnTo>
                <a:lnTo>
                  <a:pt x="377658" y="2386152"/>
                </a:lnTo>
                <a:lnTo>
                  <a:pt x="369680" y="2378177"/>
                </a:lnTo>
                <a:close/>
              </a:path>
              <a:path w="894715" h="7496809">
                <a:moveTo>
                  <a:pt x="27647" y="2219634"/>
                </a:moveTo>
                <a:lnTo>
                  <a:pt x="7974" y="2219634"/>
                </a:lnTo>
                <a:lnTo>
                  <a:pt x="0" y="2227611"/>
                </a:lnTo>
                <a:lnTo>
                  <a:pt x="0" y="2247285"/>
                </a:lnTo>
                <a:lnTo>
                  <a:pt x="7974" y="2255263"/>
                </a:lnTo>
                <a:lnTo>
                  <a:pt x="27647" y="2255263"/>
                </a:lnTo>
                <a:lnTo>
                  <a:pt x="35618" y="2247285"/>
                </a:lnTo>
                <a:lnTo>
                  <a:pt x="35618" y="2227611"/>
                </a:lnTo>
                <a:lnTo>
                  <a:pt x="27647" y="2219634"/>
                </a:lnTo>
                <a:close/>
              </a:path>
              <a:path w="894715" h="7496809">
                <a:moveTo>
                  <a:pt x="198662" y="2219634"/>
                </a:moveTo>
                <a:lnTo>
                  <a:pt x="178984" y="2219634"/>
                </a:lnTo>
                <a:lnTo>
                  <a:pt x="171018" y="2227611"/>
                </a:lnTo>
                <a:lnTo>
                  <a:pt x="171018" y="2247285"/>
                </a:lnTo>
                <a:lnTo>
                  <a:pt x="178984" y="2255263"/>
                </a:lnTo>
                <a:lnTo>
                  <a:pt x="198662" y="2255263"/>
                </a:lnTo>
                <a:lnTo>
                  <a:pt x="206640" y="2247285"/>
                </a:lnTo>
                <a:lnTo>
                  <a:pt x="206640" y="2227611"/>
                </a:lnTo>
                <a:lnTo>
                  <a:pt x="198662" y="2219634"/>
                </a:lnTo>
                <a:close/>
              </a:path>
              <a:path w="894715" h="7496809">
                <a:moveTo>
                  <a:pt x="369680" y="2219634"/>
                </a:moveTo>
                <a:lnTo>
                  <a:pt x="350010" y="2219634"/>
                </a:lnTo>
                <a:lnTo>
                  <a:pt x="342026" y="2227611"/>
                </a:lnTo>
                <a:lnTo>
                  <a:pt x="342026" y="2247285"/>
                </a:lnTo>
                <a:lnTo>
                  <a:pt x="350010" y="2255263"/>
                </a:lnTo>
                <a:lnTo>
                  <a:pt x="369680" y="2255263"/>
                </a:lnTo>
                <a:lnTo>
                  <a:pt x="377658" y="2247285"/>
                </a:lnTo>
                <a:lnTo>
                  <a:pt x="377658" y="2227611"/>
                </a:lnTo>
                <a:lnTo>
                  <a:pt x="369680" y="2219634"/>
                </a:lnTo>
                <a:close/>
              </a:path>
              <a:path w="894715" h="7496809">
                <a:moveTo>
                  <a:pt x="27647" y="2061090"/>
                </a:moveTo>
                <a:lnTo>
                  <a:pt x="7974" y="2061090"/>
                </a:lnTo>
                <a:lnTo>
                  <a:pt x="0" y="2069061"/>
                </a:lnTo>
                <a:lnTo>
                  <a:pt x="0" y="2088742"/>
                </a:lnTo>
                <a:lnTo>
                  <a:pt x="7974" y="2096719"/>
                </a:lnTo>
                <a:lnTo>
                  <a:pt x="27647" y="2096719"/>
                </a:lnTo>
                <a:lnTo>
                  <a:pt x="35618" y="2088742"/>
                </a:lnTo>
                <a:lnTo>
                  <a:pt x="35618" y="2069061"/>
                </a:lnTo>
                <a:lnTo>
                  <a:pt x="27647" y="2061090"/>
                </a:lnTo>
                <a:close/>
              </a:path>
              <a:path w="894715" h="7496809">
                <a:moveTo>
                  <a:pt x="198662" y="2061090"/>
                </a:moveTo>
                <a:lnTo>
                  <a:pt x="178984" y="2061090"/>
                </a:lnTo>
                <a:lnTo>
                  <a:pt x="171018" y="2069061"/>
                </a:lnTo>
                <a:lnTo>
                  <a:pt x="171018" y="2088742"/>
                </a:lnTo>
                <a:lnTo>
                  <a:pt x="178984" y="2096719"/>
                </a:lnTo>
                <a:lnTo>
                  <a:pt x="198662" y="2096719"/>
                </a:lnTo>
                <a:lnTo>
                  <a:pt x="206640" y="2088742"/>
                </a:lnTo>
                <a:lnTo>
                  <a:pt x="206640" y="2069061"/>
                </a:lnTo>
                <a:lnTo>
                  <a:pt x="198662" y="2061090"/>
                </a:lnTo>
                <a:close/>
              </a:path>
              <a:path w="894715" h="7496809">
                <a:moveTo>
                  <a:pt x="369680" y="2061090"/>
                </a:moveTo>
                <a:lnTo>
                  <a:pt x="350010" y="2061090"/>
                </a:lnTo>
                <a:lnTo>
                  <a:pt x="342026" y="2069061"/>
                </a:lnTo>
                <a:lnTo>
                  <a:pt x="342026" y="2088742"/>
                </a:lnTo>
                <a:lnTo>
                  <a:pt x="350010" y="2096719"/>
                </a:lnTo>
                <a:lnTo>
                  <a:pt x="369680" y="2096719"/>
                </a:lnTo>
                <a:lnTo>
                  <a:pt x="377658" y="2088742"/>
                </a:lnTo>
                <a:lnTo>
                  <a:pt x="377658" y="2069061"/>
                </a:lnTo>
                <a:lnTo>
                  <a:pt x="369680" y="2061090"/>
                </a:lnTo>
                <a:close/>
              </a:path>
              <a:path w="894715" h="7496809">
                <a:moveTo>
                  <a:pt x="27647" y="1902542"/>
                </a:moveTo>
                <a:lnTo>
                  <a:pt x="7974" y="1902542"/>
                </a:lnTo>
                <a:lnTo>
                  <a:pt x="0" y="1910520"/>
                </a:lnTo>
                <a:lnTo>
                  <a:pt x="0" y="1930201"/>
                </a:lnTo>
                <a:lnTo>
                  <a:pt x="7974" y="1938174"/>
                </a:lnTo>
                <a:lnTo>
                  <a:pt x="27647" y="1938174"/>
                </a:lnTo>
                <a:lnTo>
                  <a:pt x="35618" y="1930201"/>
                </a:lnTo>
                <a:lnTo>
                  <a:pt x="35618" y="1910520"/>
                </a:lnTo>
                <a:lnTo>
                  <a:pt x="27647" y="1902542"/>
                </a:lnTo>
                <a:close/>
              </a:path>
              <a:path w="894715" h="7496809">
                <a:moveTo>
                  <a:pt x="198662" y="1902542"/>
                </a:moveTo>
                <a:lnTo>
                  <a:pt x="178984" y="1902542"/>
                </a:lnTo>
                <a:lnTo>
                  <a:pt x="171018" y="1910520"/>
                </a:lnTo>
                <a:lnTo>
                  <a:pt x="171018" y="1930201"/>
                </a:lnTo>
                <a:lnTo>
                  <a:pt x="178984" y="1938174"/>
                </a:lnTo>
                <a:lnTo>
                  <a:pt x="198662" y="1938174"/>
                </a:lnTo>
                <a:lnTo>
                  <a:pt x="206640" y="1930201"/>
                </a:lnTo>
                <a:lnTo>
                  <a:pt x="206640" y="1910520"/>
                </a:lnTo>
                <a:lnTo>
                  <a:pt x="198662" y="1902542"/>
                </a:lnTo>
                <a:close/>
              </a:path>
              <a:path w="894715" h="7496809">
                <a:moveTo>
                  <a:pt x="369680" y="1902542"/>
                </a:moveTo>
                <a:lnTo>
                  <a:pt x="350010" y="1902542"/>
                </a:lnTo>
                <a:lnTo>
                  <a:pt x="342026" y="1910520"/>
                </a:lnTo>
                <a:lnTo>
                  <a:pt x="342026" y="1930201"/>
                </a:lnTo>
                <a:lnTo>
                  <a:pt x="350010" y="1938174"/>
                </a:lnTo>
                <a:lnTo>
                  <a:pt x="369680" y="1938174"/>
                </a:lnTo>
                <a:lnTo>
                  <a:pt x="377658" y="1930201"/>
                </a:lnTo>
                <a:lnTo>
                  <a:pt x="377658" y="1910520"/>
                </a:lnTo>
                <a:lnTo>
                  <a:pt x="369680" y="1902542"/>
                </a:lnTo>
                <a:close/>
              </a:path>
              <a:path w="894715" h="7496809">
                <a:moveTo>
                  <a:pt x="27647" y="1743998"/>
                </a:moveTo>
                <a:lnTo>
                  <a:pt x="7974" y="1743998"/>
                </a:lnTo>
                <a:lnTo>
                  <a:pt x="0" y="1751976"/>
                </a:lnTo>
                <a:lnTo>
                  <a:pt x="0" y="1771643"/>
                </a:lnTo>
                <a:lnTo>
                  <a:pt x="7974" y="1779628"/>
                </a:lnTo>
                <a:lnTo>
                  <a:pt x="27647" y="1779628"/>
                </a:lnTo>
                <a:lnTo>
                  <a:pt x="35618" y="1771643"/>
                </a:lnTo>
                <a:lnTo>
                  <a:pt x="35618" y="1751976"/>
                </a:lnTo>
                <a:lnTo>
                  <a:pt x="27647" y="1743998"/>
                </a:lnTo>
                <a:close/>
              </a:path>
              <a:path w="894715" h="7496809">
                <a:moveTo>
                  <a:pt x="198662" y="1743998"/>
                </a:moveTo>
                <a:lnTo>
                  <a:pt x="178984" y="1743998"/>
                </a:lnTo>
                <a:lnTo>
                  <a:pt x="171018" y="1751976"/>
                </a:lnTo>
                <a:lnTo>
                  <a:pt x="171018" y="1771643"/>
                </a:lnTo>
                <a:lnTo>
                  <a:pt x="178984" y="1779628"/>
                </a:lnTo>
                <a:lnTo>
                  <a:pt x="198662" y="1779628"/>
                </a:lnTo>
                <a:lnTo>
                  <a:pt x="206640" y="1771643"/>
                </a:lnTo>
                <a:lnTo>
                  <a:pt x="206640" y="1751976"/>
                </a:lnTo>
                <a:lnTo>
                  <a:pt x="198662" y="1743998"/>
                </a:lnTo>
                <a:close/>
              </a:path>
              <a:path w="894715" h="7496809">
                <a:moveTo>
                  <a:pt x="369680" y="1743998"/>
                </a:moveTo>
                <a:lnTo>
                  <a:pt x="350010" y="1743998"/>
                </a:lnTo>
                <a:lnTo>
                  <a:pt x="342026" y="1751976"/>
                </a:lnTo>
                <a:lnTo>
                  <a:pt x="342026" y="1771643"/>
                </a:lnTo>
                <a:lnTo>
                  <a:pt x="350010" y="1779628"/>
                </a:lnTo>
                <a:lnTo>
                  <a:pt x="369680" y="1779628"/>
                </a:lnTo>
                <a:lnTo>
                  <a:pt x="377658" y="1771643"/>
                </a:lnTo>
                <a:lnTo>
                  <a:pt x="377658" y="1751976"/>
                </a:lnTo>
                <a:lnTo>
                  <a:pt x="369680" y="1743998"/>
                </a:lnTo>
                <a:close/>
              </a:path>
              <a:path w="894715" h="7496809">
                <a:moveTo>
                  <a:pt x="27647" y="1585455"/>
                </a:moveTo>
                <a:lnTo>
                  <a:pt x="7974" y="1585455"/>
                </a:lnTo>
                <a:lnTo>
                  <a:pt x="0" y="1593422"/>
                </a:lnTo>
                <a:lnTo>
                  <a:pt x="0" y="1613099"/>
                </a:lnTo>
                <a:lnTo>
                  <a:pt x="7974" y="1621076"/>
                </a:lnTo>
                <a:lnTo>
                  <a:pt x="27647" y="1621076"/>
                </a:lnTo>
                <a:lnTo>
                  <a:pt x="35618" y="1613099"/>
                </a:lnTo>
                <a:lnTo>
                  <a:pt x="35618" y="1593422"/>
                </a:lnTo>
                <a:lnTo>
                  <a:pt x="27647" y="1585455"/>
                </a:lnTo>
                <a:close/>
              </a:path>
              <a:path w="894715" h="7496809">
                <a:moveTo>
                  <a:pt x="198662" y="1585455"/>
                </a:moveTo>
                <a:lnTo>
                  <a:pt x="178984" y="1585455"/>
                </a:lnTo>
                <a:lnTo>
                  <a:pt x="171018" y="1593422"/>
                </a:lnTo>
                <a:lnTo>
                  <a:pt x="171018" y="1613099"/>
                </a:lnTo>
                <a:lnTo>
                  <a:pt x="178984" y="1621076"/>
                </a:lnTo>
                <a:lnTo>
                  <a:pt x="198662" y="1621076"/>
                </a:lnTo>
                <a:lnTo>
                  <a:pt x="206640" y="1613099"/>
                </a:lnTo>
                <a:lnTo>
                  <a:pt x="206640" y="1593422"/>
                </a:lnTo>
                <a:lnTo>
                  <a:pt x="198662" y="1585455"/>
                </a:lnTo>
                <a:close/>
              </a:path>
              <a:path w="894715" h="7496809">
                <a:moveTo>
                  <a:pt x="369680" y="1585455"/>
                </a:moveTo>
                <a:lnTo>
                  <a:pt x="350010" y="1585455"/>
                </a:lnTo>
                <a:lnTo>
                  <a:pt x="342026" y="1593422"/>
                </a:lnTo>
                <a:lnTo>
                  <a:pt x="342026" y="1613099"/>
                </a:lnTo>
                <a:lnTo>
                  <a:pt x="350010" y="1621076"/>
                </a:lnTo>
                <a:lnTo>
                  <a:pt x="369680" y="1621076"/>
                </a:lnTo>
                <a:lnTo>
                  <a:pt x="377658" y="1613099"/>
                </a:lnTo>
                <a:lnTo>
                  <a:pt x="377658" y="1593422"/>
                </a:lnTo>
                <a:lnTo>
                  <a:pt x="369680" y="1585455"/>
                </a:lnTo>
                <a:close/>
              </a:path>
              <a:path w="894715" h="7496809">
                <a:moveTo>
                  <a:pt x="27647" y="1426903"/>
                </a:moveTo>
                <a:lnTo>
                  <a:pt x="7974" y="1426903"/>
                </a:lnTo>
                <a:lnTo>
                  <a:pt x="0" y="1434881"/>
                </a:lnTo>
                <a:lnTo>
                  <a:pt x="0" y="1454558"/>
                </a:lnTo>
                <a:lnTo>
                  <a:pt x="7974" y="1462535"/>
                </a:lnTo>
                <a:lnTo>
                  <a:pt x="27647" y="1462535"/>
                </a:lnTo>
                <a:lnTo>
                  <a:pt x="35618" y="1454558"/>
                </a:lnTo>
                <a:lnTo>
                  <a:pt x="35618" y="1434881"/>
                </a:lnTo>
                <a:lnTo>
                  <a:pt x="27647" y="1426903"/>
                </a:lnTo>
                <a:close/>
              </a:path>
              <a:path w="894715" h="7496809">
                <a:moveTo>
                  <a:pt x="198662" y="1426903"/>
                </a:moveTo>
                <a:lnTo>
                  <a:pt x="178984" y="1426903"/>
                </a:lnTo>
                <a:lnTo>
                  <a:pt x="171018" y="1434881"/>
                </a:lnTo>
                <a:lnTo>
                  <a:pt x="171018" y="1454558"/>
                </a:lnTo>
                <a:lnTo>
                  <a:pt x="178984" y="1462535"/>
                </a:lnTo>
                <a:lnTo>
                  <a:pt x="198662" y="1462535"/>
                </a:lnTo>
                <a:lnTo>
                  <a:pt x="206640" y="1454558"/>
                </a:lnTo>
                <a:lnTo>
                  <a:pt x="206640" y="1434881"/>
                </a:lnTo>
                <a:lnTo>
                  <a:pt x="198662" y="1426903"/>
                </a:lnTo>
                <a:close/>
              </a:path>
              <a:path w="894715" h="7496809">
                <a:moveTo>
                  <a:pt x="369680" y="1426903"/>
                </a:moveTo>
                <a:lnTo>
                  <a:pt x="350010" y="1426903"/>
                </a:lnTo>
                <a:lnTo>
                  <a:pt x="342026" y="1434881"/>
                </a:lnTo>
                <a:lnTo>
                  <a:pt x="342026" y="1454558"/>
                </a:lnTo>
                <a:lnTo>
                  <a:pt x="350010" y="1462535"/>
                </a:lnTo>
                <a:lnTo>
                  <a:pt x="369680" y="1462535"/>
                </a:lnTo>
                <a:lnTo>
                  <a:pt x="377658" y="1454558"/>
                </a:lnTo>
                <a:lnTo>
                  <a:pt x="377658" y="1434881"/>
                </a:lnTo>
                <a:lnTo>
                  <a:pt x="369680" y="1426903"/>
                </a:lnTo>
                <a:close/>
              </a:path>
              <a:path w="894715" h="7496809">
                <a:moveTo>
                  <a:pt x="27647" y="1268359"/>
                </a:moveTo>
                <a:lnTo>
                  <a:pt x="7974" y="1268359"/>
                </a:lnTo>
                <a:lnTo>
                  <a:pt x="0" y="1276337"/>
                </a:lnTo>
                <a:lnTo>
                  <a:pt x="0" y="1296007"/>
                </a:lnTo>
                <a:lnTo>
                  <a:pt x="7974" y="1303992"/>
                </a:lnTo>
                <a:lnTo>
                  <a:pt x="27647" y="1303992"/>
                </a:lnTo>
                <a:lnTo>
                  <a:pt x="35618" y="1296007"/>
                </a:lnTo>
                <a:lnTo>
                  <a:pt x="35618" y="1276337"/>
                </a:lnTo>
                <a:lnTo>
                  <a:pt x="27647" y="1268359"/>
                </a:lnTo>
                <a:close/>
              </a:path>
              <a:path w="894715" h="7496809">
                <a:moveTo>
                  <a:pt x="198662" y="1268359"/>
                </a:moveTo>
                <a:lnTo>
                  <a:pt x="178984" y="1268359"/>
                </a:lnTo>
                <a:lnTo>
                  <a:pt x="171018" y="1276337"/>
                </a:lnTo>
                <a:lnTo>
                  <a:pt x="171018" y="1296007"/>
                </a:lnTo>
                <a:lnTo>
                  <a:pt x="178984" y="1303992"/>
                </a:lnTo>
                <a:lnTo>
                  <a:pt x="198662" y="1303992"/>
                </a:lnTo>
                <a:lnTo>
                  <a:pt x="206640" y="1296007"/>
                </a:lnTo>
                <a:lnTo>
                  <a:pt x="206640" y="1276337"/>
                </a:lnTo>
                <a:lnTo>
                  <a:pt x="198662" y="1268359"/>
                </a:lnTo>
                <a:close/>
              </a:path>
              <a:path w="894715" h="7496809">
                <a:moveTo>
                  <a:pt x="369680" y="1268359"/>
                </a:moveTo>
                <a:lnTo>
                  <a:pt x="350010" y="1268359"/>
                </a:lnTo>
                <a:lnTo>
                  <a:pt x="342026" y="1276337"/>
                </a:lnTo>
                <a:lnTo>
                  <a:pt x="342026" y="1296007"/>
                </a:lnTo>
                <a:lnTo>
                  <a:pt x="350010" y="1303992"/>
                </a:lnTo>
                <a:lnTo>
                  <a:pt x="369680" y="1303992"/>
                </a:lnTo>
                <a:lnTo>
                  <a:pt x="377658" y="1296007"/>
                </a:lnTo>
                <a:lnTo>
                  <a:pt x="377658" y="1276337"/>
                </a:lnTo>
                <a:lnTo>
                  <a:pt x="369680" y="1268359"/>
                </a:lnTo>
                <a:close/>
              </a:path>
              <a:path w="894715" h="7496809">
                <a:moveTo>
                  <a:pt x="27647" y="1109814"/>
                </a:moveTo>
                <a:lnTo>
                  <a:pt x="7974" y="1109814"/>
                </a:lnTo>
                <a:lnTo>
                  <a:pt x="0" y="1117789"/>
                </a:lnTo>
                <a:lnTo>
                  <a:pt x="0" y="1137464"/>
                </a:lnTo>
                <a:lnTo>
                  <a:pt x="7974" y="1145444"/>
                </a:lnTo>
                <a:lnTo>
                  <a:pt x="27647" y="1145444"/>
                </a:lnTo>
                <a:lnTo>
                  <a:pt x="35618" y="1137464"/>
                </a:lnTo>
                <a:lnTo>
                  <a:pt x="35618" y="1117789"/>
                </a:lnTo>
                <a:lnTo>
                  <a:pt x="27647" y="1109814"/>
                </a:lnTo>
                <a:close/>
              </a:path>
              <a:path w="894715" h="7496809">
                <a:moveTo>
                  <a:pt x="198662" y="1109814"/>
                </a:moveTo>
                <a:lnTo>
                  <a:pt x="178984" y="1109814"/>
                </a:lnTo>
                <a:lnTo>
                  <a:pt x="171018" y="1117789"/>
                </a:lnTo>
                <a:lnTo>
                  <a:pt x="171018" y="1137464"/>
                </a:lnTo>
                <a:lnTo>
                  <a:pt x="178984" y="1145444"/>
                </a:lnTo>
                <a:lnTo>
                  <a:pt x="198662" y="1145444"/>
                </a:lnTo>
                <a:lnTo>
                  <a:pt x="206640" y="1137464"/>
                </a:lnTo>
                <a:lnTo>
                  <a:pt x="206640" y="1117789"/>
                </a:lnTo>
                <a:lnTo>
                  <a:pt x="198662" y="1109814"/>
                </a:lnTo>
                <a:close/>
              </a:path>
              <a:path w="894715" h="7496809">
                <a:moveTo>
                  <a:pt x="369680" y="1109814"/>
                </a:moveTo>
                <a:lnTo>
                  <a:pt x="350010" y="1109814"/>
                </a:lnTo>
                <a:lnTo>
                  <a:pt x="342026" y="1117789"/>
                </a:lnTo>
                <a:lnTo>
                  <a:pt x="342026" y="1137464"/>
                </a:lnTo>
                <a:lnTo>
                  <a:pt x="350010" y="1145444"/>
                </a:lnTo>
                <a:lnTo>
                  <a:pt x="369680" y="1145444"/>
                </a:lnTo>
                <a:lnTo>
                  <a:pt x="377658" y="1137464"/>
                </a:lnTo>
                <a:lnTo>
                  <a:pt x="377658" y="1117789"/>
                </a:lnTo>
                <a:lnTo>
                  <a:pt x="369680" y="1109814"/>
                </a:lnTo>
                <a:close/>
              </a:path>
              <a:path w="894715" h="7496809">
                <a:moveTo>
                  <a:pt x="27647" y="951275"/>
                </a:moveTo>
                <a:lnTo>
                  <a:pt x="7974" y="951275"/>
                </a:lnTo>
                <a:lnTo>
                  <a:pt x="0" y="959248"/>
                </a:lnTo>
                <a:lnTo>
                  <a:pt x="0" y="978919"/>
                </a:lnTo>
                <a:lnTo>
                  <a:pt x="7974" y="986894"/>
                </a:lnTo>
                <a:lnTo>
                  <a:pt x="27647" y="986894"/>
                </a:lnTo>
                <a:lnTo>
                  <a:pt x="35618" y="978919"/>
                </a:lnTo>
                <a:lnTo>
                  <a:pt x="35618" y="959248"/>
                </a:lnTo>
                <a:lnTo>
                  <a:pt x="27647" y="951275"/>
                </a:lnTo>
                <a:close/>
              </a:path>
              <a:path w="894715" h="7496809">
                <a:moveTo>
                  <a:pt x="198662" y="951275"/>
                </a:moveTo>
                <a:lnTo>
                  <a:pt x="178984" y="951275"/>
                </a:lnTo>
                <a:lnTo>
                  <a:pt x="171018" y="959248"/>
                </a:lnTo>
                <a:lnTo>
                  <a:pt x="171018" y="978919"/>
                </a:lnTo>
                <a:lnTo>
                  <a:pt x="178984" y="986894"/>
                </a:lnTo>
                <a:lnTo>
                  <a:pt x="198662" y="986894"/>
                </a:lnTo>
                <a:lnTo>
                  <a:pt x="206640" y="978919"/>
                </a:lnTo>
                <a:lnTo>
                  <a:pt x="206640" y="959248"/>
                </a:lnTo>
                <a:lnTo>
                  <a:pt x="198662" y="951275"/>
                </a:lnTo>
                <a:close/>
              </a:path>
              <a:path w="894715" h="7496809">
                <a:moveTo>
                  <a:pt x="369680" y="951275"/>
                </a:moveTo>
                <a:lnTo>
                  <a:pt x="350010" y="951275"/>
                </a:lnTo>
                <a:lnTo>
                  <a:pt x="342026" y="959248"/>
                </a:lnTo>
                <a:lnTo>
                  <a:pt x="342026" y="978919"/>
                </a:lnTo>
                <a:lnTo>
                  <a:pt x="350010" y="986894"/>
                </a:lnTo>
                <a:lnTo>
                  <a:pt x="369680" y="986894"/>
                </a:lnTo>
                <a:lnTo>
                  <a:pt x="377658" y="978919"/>
                </a:lnTo>
                <a:lnTo>
                  <a:pt x="377658" y="959248"/>
                </a:lnTo>
                <a:lnTo>
                  <a:pt x="369680" y="951275"/>
                </a:lnTo>
                <a:close/>
              </a:path>
              <a:path w="894715" h="7496809">
                <a:moveTo>
                  <a:pt x="27647" y="792731"/>
                </a:moveTo>
                <a:lnTo>
                  <a:pt x="7974" y="792731"/>
                </a:lnTo>
                <a:lnTo>
                  <a:pt x="0" y="800694"/>
                </a:lnTo>
                <a:lnTo>
                  <a:pt x="0" y="820379"/>
                </a:lnTo>
                <a:lnTo>
                  <a:pt x="7974" y="828353"/>
                </a:lnTo>
                <a:lnTo>
                  <a:pt x="27647" y="828353"/>
                </a:lnTo>
                <a:lnTo>
                  <a:pt x="35618" y="820379"/>
                </a:lnTo>
                <a:lnTo>
                  <a:pt x="35618" y="800694"/>
                </a:lnTo>
                <a:lnTo>
                  <a:pt x="27647" y="792731"/>
                </a:lnTo>
                <a:close/>
              </a:path>
              <a:path w="894715" h="7496809">
                <a:moveTo>
                  <a:pt x="198662" y="792731"/>
                </a:moveTo>
                <a:lnTo>
                  <a:pt x="178984" y="792731"/>
                </a:lnTo>
                <a:lnTo>
                  <a:pt x="171018" y="800694"/>
                </a:lnTo>
                <a:lnTo>
                  <a:pt x="171018" y="820379"/>
                </a:lnTo>
                <a:lnTo>
                  <a:pt x="178984" y="828353"/>
                </a:lnTo>
                <a:lnTo>
                  <a:pt x="198662" y="828353"/>
                </a:lnTo>
                <a:lnTo>
                  <a:pt x="206640" y="820379"/>
                </a:lnTo>
                <a:lnTo>
                  <a:pt x="206640" y="800694"/>
                </a:lnTo>
                <a:lnTo>
                  <a:pt x="198662" y="792731"/>
                </a:lnTo>
                <a:close/>
              </a:path>
              <a:path w="894715" h="7496809">
                <a:moveTo>
                  <a:pt x="369680" y="792731"/>
                </a:moveTo>
                <a:lnTo>
                  <a:pt x="350010" y="792731"/>
                </a:lnTo>
                <a:lnTo>
                  <a:pt x="342026" y="800694"/>
                </a:lnTo>
                <a:lnTo>
                  <a:pt x="342026" y="820379"/>
                </a:lnTo>
                <a:lnTo>
                  <a:pt x="350010" y="828353"/>
                </a:lnTo>
                <a:lnTo>
                  <a:pt x="369680" y="828353"/>
                </a:lnTo>
                <a:lnTo>
                  <a:pt x="377658" y="820379"/>
                </a:lnTo>
                <a:lnTo>
                  <a:pt x="377658" y="800694"/>
                </a:lnTo>
                <a:lnTo>
                  <a:pt x="369680" y="792731"/>
                </a:lnTo>
                <a:close/>
              </a:path>
              <a:path w="894715" h="7496809">
                <a:moveTo>
                  <a:pt x="27647" y="634183"/>
                </a:moveTo>
                <a:lnTo>
                  <a:pt x="7974" y="634183"/>
                </a:lnTo>
                <a:lnTo>
                  <a:pt x="0" y="642153"/>
                </a:lnTo>
                <a:lnTo>
                  <a:pt x="0" y="661838"/>
                </a:lnTo>
                <a:lnTo>
                  <a:pt x="7974" y="669805"/>
                </a:lnTo>
                <a:lnTo>
                  <a:pt x="27647" y="669805"/>
                </a:lnTo>
                <a:lnTo>
                  <a:pt x="35618" y="661838"/>
                </a:lnTo>
                <a:lnTo>
                  <a:pt x="35618" y="642153"/>
                </a:lnTo>
                <a:lnTo>
                  <a:pt x="27647" y="634183"/>
                </a:lnTo>
                <a:close/>
              </a:path>
              <a:path w="894715" h="7496809">
                <a:moveTo>
                  <a:pt x="198662" y="634183"/>
                </a:moveTo>
                <a:lnTo>
                  <a:pt x="178984" y="634183"/>
                </a:lnTo>
                <a:lnTo>
                  <a:pt x="171018" y="642153"/>
                </a:lnTo>
                <a:lnTo>
                  <a:pt x="171018" y="661838"/>
                </a:lnTo>
                <a:lnTo>
                  <a:pt x="178984" y="669805"/>
                </a:lnTo>
                <a:lnTo>
                  <a:pt x="198662" y="669805"/>
                </a:lnTo>
                <a:lnTo>
                  <a:pt x="206640" y="661838"/>
                </a:lnTo>
                <a:lnTo>
                  <a:pt x="206640" y="642153"/>
                </a:lnTo>
                <a:lnTo>
                  <a:pt x="198662" y="634183"/>
                </a:lnTo>
                <a:close/>
              </a:path>
              <a:path w="894715" h="7496809">
                <a:moveTo>
                  <a:pt x="369680" y="634183"/>
                </a:moveTo>
                <a:lnTo>
                  <a:pt x="350010" y="634183"/>
                </a:lnTo>
                <a:lnTo>
                  <a:pt x="342026" y="642153"/>
                </a:lnTo>
                <a:lnTo>
                  <a:pt x="342026" y="661838"/>
                </a:lnTo>
                <a:lnTo>
                  <a:pt x="350010" y="669805"/>
                </a:lnTo>
                <a:lnTo>
                  <a:pt x="369680" y="669805"/>
                </a:lnTo>
                <a:lnTo>
                  <a:pt x="377658" y="661838"/>
                </a:lnTo>
                <a:lnTo>
                  <a:pt x="377658" y="642153"/>
                </a:lnTo>
                <a:lnTo>
                  <a:pt x="369680" y="634183"/>
                </a:lnTo>
                <a:close/>
              </a:path>
              <a:path w="894715" h="7496809">
                <a:moveTo>
                  <a:pt x="27647" y="475632"/>
                </a:moveTo>
                <a:lnTo>
                  <a:pt x="7974" y="475632"/>
                </a:lnTo>
                <a:lnTo>
                  <a:pt x="0" y="483613"/>
                </a:lnTo>
                <a:lnTo>
                  <a:pt x="0" y="503280"/>
                </a:lnTo>
                <a:lnTo>
                  <a:pt x="7974" y="511261"/>
                </a:lnTo>
                <a:lnTo>
                  <a:pt x="27647" y="511261"/>
                </a:lnTo>
                <a:lnTo>
                  <a:pt x="35618" y="503280"/>
                </a:lnTo>
                <a:lnTo>
                  <a:pt x="35618" y="483613"/>
                </a:lnTo>
                <a:lnTo>
                  <a:pt x="27647" y="475632"/>
                </a:lnTo>
                <a:close/>
              </a:path>
              <a:path w="894715" h="7496809">
                <a:moveTo>
                  <a:pt x="198662" y="475632"/>
                </a:moveTo>
                <a:lnTo>
                  <a:pt x="178984" y="475632"/>
                </a:lnTo>
                <a:lnTo>
                  <a:pt x="171018" y="483613"/>
                </a:lnTo>
                <a:lnTo>
                  <a:pt x="171018" y="503280"/>
                </a:lnTo>
                <a:lnTo>
                  <a:pt x="178984" y="511261"/>
                </a:lnTo>
                <a:lnTo>
                  <a:pt x="198662" y="511261"/>
                </a:lnTo>
                <a:lnTo>
                  <a:pt x="206640" y="503280"/>
                </a:lnTo>
                <a:lnTo>
                  <a:pt x="206640" y="483613"/>
                </a:lnTo>
                <a:lnTo>
                  <a:pt x="198662" y="475632"/>
                </a:lnTo>
                <a:close/>
              </a:path>
              <a:path w="894715" h="7496809">
                <a:moveTo>
                  <a:pt x="369680" y="475632"/>
                </a:moveTo>
                <a:lnTo>
                  <a:pt x="350010" y="475632"/>
                </a:lnTo>
                <a:lnTo>
                  <a:pt x="342026" y="483613"/>
                </a:lnTo>
                <a:lnTo>
                  <a:pt x="342026" y="503280"/>
                </a:lnTo>
                <a:lnTo>
                  <a:pt x="350010" y="511261"/>
                </a:lnTo>
                <a:lnTo>
                  <a:pt x="369680" y="511261"/>
                </a:lnTo>
                <a:lnTo>
                  <a:pt x="377658" y="503280"/>
                </a:lnTo>
                <a:lnTo>
                  <a:pt x="377658" y="483613"/>
                </a:lnTo>
                <a:lnTo>
                  <a:pt x="369680" y="475632"/>
                </a:lnTo>
                <a:close/>
              </a:path>
              <a:path w="894715" h="7496809">
                <a:moveTo>
                  <a:pt x="27647" y="317088"/>
                </a:moveTo>
                <a:lnTo>
                  <a:pt x="7974" y="317088"/>
                </a:lnTo>
                <a:lnTo>
                  <a:pt x="0" y="325065"/>
                </a:lnTo>
                <a:lnTo>
                  <a:pt x="0" y="344736"/>
                </a:lnTo>
                <a:lnTo>
                  <a:pt x="7974" y="352717"/>
                </a:lnTo>
                <a:lnTo>
                  <a:pt x="27647" y="352717"/>
                </a:lnTo>
                <a:lnTo>
                  <a:pt x="35618" y="344736"/>
                </a:lnTo>
                <a:lnTo>
                  <a:pt x="35618" y="325065"/>
                </a:lnTo>
                <a:lnTo>
                  <a:pt x="27647" y="317088"/>
                </a:lnTo>
                <a:close/>
              </a:path>
              <a:path w="894715" h="7496809">
                <a:moveTo>
                  <a:pt x="198662" y="317088"/>
                </a:moveTo>
                <a:lnTo>
                  <a:pt x="178984" y="317088"/>
                </a:lnTo>
                <a:lnTo>
                  <a:pt x="171018" y="325065"/>
                </a:lnTo>
                <a:lnTo>
                  <a:pt x="171018" y="344736"/>
                </a:lnTo>
                <a:lnTo>
                  <a:pt x="178984" y="352717"/>
                </a:lnTo>
                <a:lnTo>
                  <a:pt x="198662" y="352717"/>
                </a:lnTo>
                <a:lnTo>
                  <a:pt x="206640" y="344736"/>
                </a:lnTo>
                <a:lnTo>
                  <a:pt x="206640" y="325065"/>
                </a:lnTo>
                <a:lnTo>
                  <a:pt x="198662" y="317088"/>
                </a:lnTo>
                <a:close/>
              </a:path>
              <a:path w="894715" h="7496809">
                <a:moveTo>
                  <a:pt x="369680" y="317088"/>
                </a:moveTo>
                <a:lnTo>
                  <a:pt x="350010" y="317088"/>
                </a:lnTo>
                <a:lnTo>
                  <a:pt x="342026" y="325065"/>
                </a:lnTo>
                <a:lnTo>
                  <a:pt x="342026" y="344736"/>
                </a:lnTo>
                <a:lnTo>
                  <a:pt x="350010" y="352717"/>
                </a:lnTo>
                <a:lnTo>
                  <a:pt x="369680" y="352717"/>
                </a:lnTo>
                <a:lnTo>
                  <a:pt x="377658" y="344736"/>
                </a:lnTo>
                <a:lnTo>
                  <a:pt x="377658" y="325065"/>
                </a:lnTo>
                <a:lnTo>
                  <a:pt x="369680" y="317088"/>
                </a:lnTo>
                <a:close/>
              </a:path>
              <a:path w="894715" h="7496809">
                <a:moveTo>
                  <a:pt x="27647" y="158544"/>
                </a:moveTo>
                <a:lnTo>
                  <a:pt x="7974" y="158544"/>
                </a:lnTo>
                <a:lnTo>
                  <a:pt x="0" y="166518"/>
                </a:lnTo>
                <a:lnTo>
                  <a:pt x="0" y="186195"/>
                </a:lnTo>
                <a:lnTo>
                  <a:pt x="7974" y="194170"/>
                </a:lnTo>
                <a:lnTo>
                  <a:pt x="27647" y="194170"/>
                </a:lnTo>
                <a:lnTo>
                  <a:pt x="35618" y="186195"/>
                </a:lnTo>
                <a:lnTo>
                  <a:pt x="35618" y="166518"/>
                </a:lnTo>
                <a:lnTo>
                  <a:pt x="27647" y="158544"/>
                </a:lnTo>
                <a:close/>
              </a:path>
              <a:path w="894715" h="7496809">
                <a:moveTo>
                  <a:pt x="198662" y="158544"/>
                </a:moveTo>
                <a:lnTo>
                  <a:pt x="178984" y="158544"/>
                </a:lnTo>
                <a:lnTo>
                  <a:pt x="171018" y="166518"/>
                </a:lnTo>
                <a:lnTo>
                  <a:pt x="171018" y="186195"/>
                </a:lnTo>
                <a:lnTo>
                  <a:pt x="178984" y="194170"/>
                </a:lnTo>
                <a:lnTo>
                  <a:pt x="198662" y="194170"/>
                </a:lnTo>
                <a:lnTo>
                  <a:pt x="206640" y="186195"/>
                </a:lnTo>
                <a:lnTo>
                  <a:pt x="206640" y="166518"/>
                </a:lnTo>
                <a:lnTo>
                  <a:pt x="198662" y="158544"/>
                </a:lnTo>
                <a:close/>
              </a:path>
              <a:path w="894715" h="7496809">
                <a:moveTo>
                  <a:pt x="369680" y="158544"/>
                </a:moveTo>
                <a:lnTo>
                  <a:pt x="350010" y="158544"/>
                </a:lnTo>
                <a:lnTo>
                  <a:pt x="342026" y="166518"/>
                </a:lnTo>
                <a:lnTo>
                  <a:pt x="342026" y="186195"/>
                </a:lnTo>
                <a:lnTo>
                  <a:pt x="350010" y="194170"/>
                </a:lnTo>
                <a:lnTo>
                  <a:pt x="369680" y="194170"/>
                </a:lnTo>
                <a:lnTo>
                  <a:pt x="377658" y="186195"/>
                </a:lnTo>
                <a:lnTo>
                  <a:pt x="377658" y="166518"/>
                </a:lnTo>
                <a:lnTo>
                  <a:pt x="369680" y="158544"/>
                </a:lnTo>
                <a:close/>
              </a:path>
              <a:path w="894715" h="7496809">
                <a:moveTo>
                  <a:pt x="27647" y="0"/>
                </a:moveTo>
                <a:lnTo>
                  <a:pt x="7974" y="0"/>
                </a:lnTo>
                <a:lnTo>
                  <a:pt x="0" y="7974"/>
                </a:lnTo>
                <a:lnTo>
                  <a:pt x="0" y="27647"/>
                </a:lnTo>
                <a:lnTo>
                  <a:pt x="7974" y="35618"/>
                </a:lnTo>
                <a:lnTo>
                  <a:pt x="27647" y="35618"/>
                </a:lnTo>
                <a:lnTo>
                  <a:pt x="35618" y="27647"/>
                </a:lnTo>
                <a:lnTo>
                  <a:pt x="35618" y="7974"/>
                </a:lnTo>
                <a:lnTo>
                  <a:pt x="27647" y="0"/>
                </a:lnTo>
                <a:close/>
              </a:path>
              <a:path w="894715" h="7496809">
                <a:moveTo>
                  <a:pt x="198662" y="0"/>
                </a:moveTo>
                <a:lnTo>
                  <a:pt x="178984" y="0"/>
                </a:lnTo>
                <a:lnTo>
                  <a:pt x="171018" y="7974"/>
                </a:lnTo>
                <a:lnTo>
                  <a:pt x="171018" y="27647"/>
                </a:lnTo>
                <a:lnTo>
                  <a:pt x="178984" y="35618"/>
                </a:lnTo>
                <a:lnTo>
                  <a:pt x="198662" y="35618"/>
                </a:lnTo>
                <a:lnTo>
                  <a:pt x="206640" y="27647"/>
                </a:lnTo>
                <a:lnTo>
                  <a:pt x="206640" y="7974"/>
                </a:lnTo>
                <a:lnTo>
                  <a:pt x="198662" y="0"/>
                </a:lnTo>
                <a:close/>
              </a:path>
              <a:path w="894715" h="7496809">
                <a:moveTo>
                  <a:pt x="886569" y="3646548"/>
                </a:moveTo>
                <a:lnTo>
                  <a:pt x="866898" y="3646548"/>
                </a:lnTo>
                <a:lnTo>
                  <a:pt x="858921" y="3654515"/>
                </a:lnTo>
                <a:lnTo>
                  <a:pt x="858921" y="3674192"/>
                </a:lnTo>
                <a:lnTo>
                  <a:pt x="866898" y="3682163"/>
                </a:lnTo>
                <a:lnTo>
                  <a:pt x="886569" y="3682163"/>
                </a:lnTo>
                <a:lnTo>
                  <a:pt x="894546" y="3674192"/>
                </a:lnTo>
                <a:lnTo>
                  <a:pt x="894546" y="3654515"/>
                </a:lnTo>
                <a:lnTo>
                  <a:pt x="886569" y="3646548"/>
                </a:lnTo>
                <a:close/>
              </a:path>
              <a:path w="894715" h="7496809">
                <a:moveTo>
                  <a:pt x="715558" y="3646548"/>
                </a:moveTo>
                <a:lnTo>
                  <a:pt x="695879" y="3646548"/>
                </a:lnTo>
                <a:lnTo>
                  <a:pt x="687909" y="3654515"/>
                </a:lnTo>
                <a:lnTo>
                  <a:pt x="687909" y="3674192"/>
                </a:lnTo>
                <a:lnTo>
                  <a:pt x="695879" y="3682163"/>
                </a:lnTo>
                <a:lnTo>
                  <a:pt x="715558" y="3682163"/>
                </a:lnTo>
                <a:lnTo>
                  <a:pt x="723527" y="3674192"/>
                </a:lnTo>
                <a:lnTo>
                  <a:pt x="723527" y="3654515"/>
                </a:lnTo>
                <a:lnTo>
                  <a:pt x="715558" y="3646548"/>
                </a:lnTo>
                <a:close/>
              </a:path>
              <a:path w="894715" h="7496809">
                <a:moveTo>
                  <a:pt x="544544" y="3646548"/>
                </a:moveTo>
                <a:lnTo>
                  <a:pt x="524865" y="3646548"/>
                </a:lnTo>
                <a:lnTo>
                  <a:pt x="516895" y="3654515"/>
                </a:lnTo>
                <a:lnTo>
                  <a:pt x="516895" y="3674192"/>
                </a:lnTo>
                <a:lnTo>
                  <a:pt x="524865" y="3682163"/>
                </a:lnTo>
                <a:lnTo>
                  <a:pt x="544544" y="3682163"/>
                </a:lnTo>
                <a:lnTo>
                  <a:pt x="552517" y="3674192"/>
                </a:lnTo>
                <a:lnTo>
                  <a:pt x="552517" y="3654515"/>
                </a:lnTo>
                <a:lnTo>
                  <a:pt x="544544" y="3646548"/>
                </a:lnTo>
                <a:close/>
              </a:path>
              <a:path w="894715" h="7496809">
                <a:moveTo>
                  <a:pt x="886569" y="3487996"/>
                </a:moveTo>
                <a:lnTo>
                  <a:pt x="866898" y="3487996"/>
                </a:lnTo>
                <a:lnTo>
                  <a:pt x="858921" y="3495974"/>
                </a:lnTo>
                <a:lnTo>
                  <a:pt x="858921" y="3515648"/>
                </a:lnTo>
                <a:lnTo>
                  <a:pt x="866898" y="3523622"/>
                </a:lnTo>
                <a:lnTo>
                  <a:pt x="886569" y="3523622"/>
                </a:lnTo>
                <a:lnTo>
                  <a:pt x="894546" y="3515648"/>
                </a:lnTo>
                <a:lnTo>
                  <a:pt x="894546" y="3495974"/>
                </a:lnTo>
                <a:lnTo>
                  <a:pt x="886569" y="3487996"/>
                </a:lnTo>
                <a:close/>
              </a:path>
              <a:path w="894715" h="7496809">
                <a:moveTo>
                  <a:pt x="715558" y="3487996"/>
                </a:moveTo>
                <a:lnTo>
                  <a:pt x="695879" y="3487996"/>
                </a:lnTo>
                <a:lnTo>
                  <a:pt x="687909" y="3495974"/>
                </a:lnTo>
                <a:lnTo>
                  <a:pt x="687909" y="3515648"/>
                </a:lnTo>
                <a:lnTo>
                  <a:pt x="695879" y="3523622"/>
                </a:lnTo>
                <a:lnTo>
                  <a:pt x="715558" y="3523622"/>
                </a:lnTo>
                <a:lnTo>
                  <a:pt x="723527" y="3515648"/>
                </a:lnTo>
                <a:lnTo>
                  <a:pt x="723527" y="3495974"/>
                </a:lnTo>
                <a:lnTo>
                  <a:pt x="715558" y="3487996"/>
                </a:lnTo>
                <a:close/>
              </a:path>
              <a:path w="894715" h="7496809">
                <a:moveTo>
                  <a:pt x="544544" y="3487996"/>
                </a:moveTo>
                <a:lnTo>
                  <a:pt x="524865" y="3487996"/>
                </a:lnTo>
                <a:lnTo>
                  <a:pt x="516895" y="3495974"/>
                </a:lnTo>
                <a:lnTo>
                  <a:pt x="516895" y="3515648"/>
                </a:lnTo>
                <a:lnTo>
                  <a:pt x="524865" y="3523622"/>
                </a:lnTo>
                <a:lnTo>
                  <a:pt x="544544" y="3523622"/>
                </a:lnTo>
                <a:lnTo>
                  <a:pt x="552517" y="3515648"/>
                </a:lnTo>
                <a:lnTo>
                  <a:pt x="552517" y="3495974"/>
                </a:lnTo>
                <a:lnTo>
                  <a:pt x="544544" y="3487996"/>
                </a:lnTo>
                <a:close/>
              </a:path>
              <a:path w="894715" h="7496809">
                <a:moveTo>
                  <a:pt x="886569" y="3329445"/>
                </a:moveTo>
                <a:lnTo>
                  <a:pt x="866898" y="3329445"/>
                </a:lnTo>
                <a:lnTo>
                  <a:pt x="858921" y="3337426"/>
                </a:lnTo>
                <a:lnTo>
                  <a:pt x="858921" y="3357105"/>
                </a:lnTo>
                <a:lnTo>
                  <a:pt x="866898" y="3365082"/>
                </a:lnTo>
                <a:lnTo>
                  <a:pt x="886569" y="3365082"/>
                </a:lnTo>
                <a:lnTo>
                  <a:pt x="894546" y="3357105"/>
                </a:lnTo>
                <a:lnTo>
                  <a:pt x="894546" y="3337426"/>
                </a:lnTo>
                <a:lnTo>
                  <a:pt x="886569" y="3329445"/>
                </a:lnTo>
                <a:close/>
              </a:path>
              <a:path w="894715" h="7496809">
                <a:moveTo>
                  <a:pt x="715558" y="3329445"/>
                </a:moveTo>
                <a:lnTo>
                  <a:pt x="695879" y="3329445"/>
                </a:lnTo>
                <a:lnTo>
                  <a:pt x="687909" y="3337426"/>
                </a:lnTo>
                <a:lnTo>
                  <a:pt x="687909" y="3357105"/>
                </a:lnTo>
                <a:lnTo>
                  <a:pt x="695879" y="3365082"/>
                </a:lnTo>
                <a:lnTo>
                  <a:pt x="715558" y="3365082"/>
                </a:lnTo>
                <a:lnTo>
                  <a:pt x="723527" y="3357105"/>
                </a:lnTo>
                <a:lnTo>
                  <a:pt x="723527" y="3337426"/>
                </a:lnTo>
                <a:lnTo>
                  <a:pt x="715558" y="3329445"/>
                </a:lnTo>
                <a:close/>
              </a:path>
              <a:path w="894715" h="7496809">
                <a:moveTo>
                  <a:pt x="544544" y="3329445"/>
                </a:moveTo>
                <a:lnTo>
                  <a:pt x="524865" y="3329445"/>
                </a:lnTo>
                <a:lnTo>
                  <a:pt x="516895" y="3337426"/>
                </a:lnTo>
                <a:lnTo>
                  <a:pt x="516895" y="3357105"/>
                </a:lnTo>
                <a:lnTo>
                  <a:pt x="524865" y="3365082"/>
                </a:lnTo>
                <a:lnTo>
                  <a:pt x="544544" y="3365082"/>
                </a:lnTo>
                <a:lnTo>
                  <a:pt x="552517" y="3357105"/>
                </a:lnTo>
                <a:lnTo>
                  <a:pt x="552517" y="3337426"/>
                </a:lnTo>
                <a:lnTo>
                  <a:pt x="544544" y="3329445"/>
                </a:lnTo>
                <a:close/>
              </a:path>
              <a:path w="894715" h="7496809">
                <a:moveTo>
                  <a:pt x="886569" y="3170901"/>
                </a:moveTo>
                <a:lnTo>
                  <a:pt x="866898" y="3170901"/>
                </a:lnTo>
                <a:lnTo>
                  <a:pt x="858921" y="3178886"/>
                </a:lnTo>
                <a:lnTo>
                  <a:pt x="858921" y="3198557"/>
                </a:lnTo>
                <a:lnTo>
                  <a:pt x="866898" y="3206537"/>
                </a:lnTo>
                <a:lnTo>
                  <a:pt x="886569" y="3206537"/>
                </a:lnTo>
                <a:lnTo>
                  <a:pt x="894546" y="3198557"/>
                </a:lnTo>
                <a:lnTo>
                  <a:pt x="894546" y="3178886"/>
                </a:lnTo>
                <a:lnTo>
                  <a:pt x="886569" y="3170901"/>
                </a:lnTo>
                <a:close/>
              </a:path>
              <a:path w="894715" h="7496809">
                <a:moveTo>
                  <a:pt x="715558" y="3170901"/>
                </a:moveTo>
                <a:lnTo>
                  <a:pt x="695879" y="3170901"/>
                </a:lnTo>
                <a:lnTo>
                  <a:pt x="687909" y="3178886"/>
                </a:lnTo>
                <a:lnTo>
                  <a:pt x="687909" y="3198557"/>
                </a:lnTo>
                <a:lnTo>
                  <a:pt x="695879" y="3206537"/>
                </a:lnTo>
                <a:lnTo>
                  <a:pt x="715558" y="3206537"/>
                </a:lnTo>
                <a:lnTo>
                  <a:pt x="723527" y="3198557"/>
                </a:lnTo>
                <a:lnTo>
                  <a:pt x="723527" y="3178886"/>
                </a:lnTo>
                <a:lnTo>
                  <a:pt x="715558" y="3170901"/>
                </a:lnTo>
                <a:close/>
              </a:path>
              <a:path w="894715" h="7496809">
                <a:moveTo>
                  <a:pt x="544544" y="3170901"/>
                </a:moveTo>
                <a:lnTo>
                  <a:pt x="524865" y="3170901"/>
                </a:lnTo>
                <a:lnTo>
                  <a:pt x="516895" y="3178886"/>
                </a:lnTo>
                <a:lnTo>
                  <a:pt x="516895" y="3198557"/>
                </a:lnTo>
                <a:lnTo>
                  <a:pt x="524865" y="3206537"/>
                </a:lnTo>
                <a:lnTo>
                  <a:pt x="544544" y="3206537"/>
                </a:lnTo>
                <a:lnTo>
                  <a:pt x="552517" y="3198557"/>
                </a:lnTo>
                <a:lnTo>
                  <a:pt x="552517" y="3178886"/>
                </a:lnTo>
                <a:lnTo>
                  <a:pt x="544544" y="3170901"/>
                </a:lnTo>
                <a:close/>
              </a:path>
              <a:path w="894715" h="7496809">
                <a:moveTo>
                  <a:pt x="886569" y="3012357"/>
                </a:moveTo>
                <a:lnTo>
                  <a:pt x="866898" y="3012357"/>
                </a:lnTo>
                <a:lnTo>
                  <a:pt x="858921" y="3020343"/>
                </a:lnTo>
                <a:lnTo>
                  <a:pt x="858921" y="3040009"/>
                </a:lnTo>
                <a:lnTo>
                  <a:pt x="866898" y="3047994"/>
                </a:lnTo>
                <a:lnTo>
                  <a:pt x="886569" y="3047994"/>
                </a:lnTo>
                <a:lnTo>
                  <a:pt x="894546" y="3040009"/>
                </a:lnTo>
                <a:lnTo>
                  <a:pt x="894546" y="3020343"/>
                </a:lnTo>
                <a:lnTo>
                  <a:pt x="886569" y="3012357"/>
                </a:lnTo>
                <a:close/>
              </a:path>
              <a:path w="894715" h="7496809">
                <a:moveTo>
                  <a:pt x="715558" y="3012357"/>
                </a:moveTo>
                <a:lnTo>
                  <a:pt x="695879" y="3012357"/>
                </a:lnTo>
                <a:lnTo>
                  <a:pt x="687909" y="3020343"/>
                </a:lnTo>
                <a:lnTo>
                  <a:pt x="687909" y="3040009"/>
                </a:lnTo>
                <a:lnTo>
                  <a:pt x="695879" y="3047994"/>
                </a:lnTo>
                <a:lnTo>
                  <a:pt x="715558" y="3047994"/>
                </a:lnTo>
                <a:lnTo>
                  <a:pt x="723527" y="3040009"/>
                </a:lnTo>
                <a:lnTo>
                  <a:pt x="723527" y="3020343"/>
                </a:lnTo>
                <a:lnTo>
                  <a:pt x="715558" y="3012357"/>
                </a:lnTo>
                <a:close/>
              </a:path>
              <a:path w="894715" h="7496809">
                <a:moveTo>
                  <a:pt x="544544" y="3012357"/>
                </a:moveTo>
                <a:lnTo>
                  <a:pt x="524865" y="3012357"/>
                </a:lnTo>
                <a:lnTo>
                  <a:pt x="516895" y="3020343"/>
                </a:lnTo>
                <a:lnTo>
                  <a:pt x="516895" y="3040009"/>
                </a:lnTo>
                <a:lnTo>
                  <a:pt x="524865" y="3047994"/>
                </a:lnTo>
                <a:lnTo>
                  <a:pt x="544544" y="3047994"/>
                </a:lnTo>
                <a:lnTo>
                  <a:pt x="552517" y="3040009"/>
                </a:lnTo>
                <a:lnTo>
                  <a:pt x="552517" y="3020343"/>
                </a:lnTo>
                <a:lnTo>
                  <a:pt x="544544" y="3012357"/>
                </a:lnTo>
                <a:close/>
              </a:path>
              <a:path w="894715" h="7496809">
                <a:moveTo>
                  <a:pt x="886569" y="2853820"/>
                </a:moveTo>
                <a:lnTo>
                  <a:pt x="866898" y="2853820"/>
                </a:lnTo>
                <a:lnTo>
                  <a:pt x="858921" y="2861781"/>
                </a:lnTo>
                <a:lnTo>
                  <a:pt x="858921" y="2881468"/>
                </a:lnTo>
                <a:lnTo>
                  <a:pt x="866898" y="2889443"/>
                </a:lnTo>
                <a:lnTo>
                  <a:pt x="886569" y="2889443"/>
                </a:lnTo>
                <a:lnTo>
                  <a:pt x="894546" y="2881468"/>
                </a:lnTo>
                <a:lnTo>
                  <a:pt x="894546" y="2861781"/>
                </a:lnTo>
                <a:lnTo>
                  <a:pt x="886569" y="2853820"/>
                </a:lnTo>
                <a:close/>
              </a:path>
              <a:path w="894715" h="7496809">
                <a:moveTo>
                  <a:pt x="715558" y="2853820"/>
                </a:moveTo>
                <a:lnTo>
                  <a:pt x="695879" y="2853820"/>
                </a:lnTo>
                <a:lnTo>
                  <a:pt x="687909" y="2861781"/>
                </a:lnTo>
                <a:lnTo>
                  <a:pt x="687909" y="2881468"/>
                </a:lnTo>
                <a:lnTo>
                  <a:pt x="695879" y="2889443"/>
                </a:lnTo>
                <a:lnTo>
                  <a:pt x="715558" y="2889443"/>
                </a:lnTo>
                <a:lnTo>
                  <a:pt x="723527" y="2881468"/>
                </a:lnTo>
                <a:lnTo>
                  <a:pt x="723527" y="2861781"/>
                </a:lnTo>
                <a:lnTo>
                  <a:pt x="715558" y="2853820"/>
                </a:lnTo>
                <a:close/>
              </a:path>
              <a:path w="894715" h="7496809">
                <a:moveTo>
                  <a:pt x="544544" y="2853820"/>
                </a:moveTo>
                <a:lnTo>
                  <a:pt x="524865" y="2853820"/>
                </a:lnTo>
                <a:lnTo>
                  <a:pt x="516895" y="2861781"/>
                </a:lnTo>
                <a:lnTo>
                  <a:pt x="516895" y="2881468"/>
                </a:lnTo>
                <a:lnTo>
                  <a:pt x="524865" y="2889443"/>
                </a:lnTo>
                <a:lnTo>
                  <a:pt x="544544" y="2889443"/>
                </a:lnTo>
                <a:lnTo>
                  <a:pt x="552517" y="2881468"/>
                </a:lnTo>
                <a:lnTo>
                  <a:pt x="552517" y="2861781"/>
                </a:lnTo>
                <a:lnTo>
                  <a:pt x="544544" y="2853820"/>
                </a:lnTo>
                <a:close/>
              </a:path>
              <a:path w="894715" h="7496809">
                <a:moveTo>
                  <a:pt x="886569" y="2695262"/>
                </a:moveTo>
                <a:lnTo>
                  <a:pt x="866898" y="2695262"/>
                </a:lnTo>
                <a:lnTo>
                  <a:pt x="858921" y="2703250"/>
                </a:lnTo>
                <a:lnTo>
                  <a:pt x="858921" y="2722921"/>
                </a:lnTo>
                <a:lnTo>
                  <a:pt x="866898" y="2730894"/>
                </a:lnTo>
                <a:lnTo>
                  <a:pt x="886569" y="2730894"/>
                </a:lnTo>
                <a:lnTo>
                  <a:pt x="894546" y="2722921"/>
                </a:lnTo>
                <a:lnTo>
                  <a:pt x="894546" y="2703250"/>
                </a:lnTo>
                <a:lnTo>
                  <a:pt x="886569" y="2695262"/>
                </a:lnTo>
                <a:close/>
              </a:path>
              <a:path w="894715" h="7496809">
                <a:moveTo>
                  <a:pt x="715558" y="2695262"/>
                </a:moveTo>
                <a:lnTo>
                  <a:pt x="695879" y="2695262"/>
                </a:lnTo>
                <a:lnTo>
                  <a:pt x="687909" y="2703250"/>
                </a:lnTo>
                <a:lnTo>
                  <a:pt x="687909" y="2722921"/>
                </a:lnTo>
                <a:lnTo>
                  <a:pt x="695879" y="2730894"/>
                </a:lnTo>
                <a:lnTo>
                  <a:pt x="715558" y="2730894"/>
                </a:lnTo>
                <a:lnTo>
                  <a:pt x="723527" y="2722921"/>
                </a:lnTo>
                <a:lnTo>
                  <a:pt x="723527" y="2703250"/>
                </a:lnTo>
                <a:lnTo>
                  <a:pt x="715558" y="2695262"/>
                </a:lnTo>
                <a:close/>
              </a:path>
              <a:path w="894715" h="7496809">
                <a:moveTo>
                  <a:pt x="544544" y="2695262"/>
                </a:moveTo>
                <a:lnTo>
                  <a:pt x="524865" y="2695262"/>
                </a:lnTo>
                <a:lnTo>
                  <a:pt x="516895" y="2703250"/>
                </a:lnTo>
                <a:lnTo>
                  <a:pt x="516895" y="2722921"/>
                </a:lnTo>
                <a:lnTo>
                  <a:pt x="524865" y="2730894"/>
                </a:lnTo>
                <a:lnTo>
                  <a:pt x="544544" y="2730894"/>
                </a:lnTo>
                <a:lnTo>
                  <a:pt x="552517" y="2722921"/>
                </a:lnTo>
                <a:lnTo>
                  <a:pt x="552517" y="2703250"/>
                </a:lnTo>
                <a:lnTo>
                  <a:pt x="544544" y="2695262"/>
                </a:lnTo>
                <a:close/>
              </a:path>
              <a:path w="894715" h="7496809">
                <a:moveTo>
                  <a:pt x="886569" y="2536722"/>
                </a:moveTo>
                <a:lnTo>
                  <a:pt x="866898" y="2536722"/>
                </a:lnTo>
                <a:lnTo>
                  <a:pt x="858921" y="2544700"/>
                </a:lnTo>
                <a:lnTo>
                  <a:pt x="858921" y="2564377"/>
                </a:lnTo>
                <a:lnTo>
                  <a:pt x="866898" y="2572351"/>
                </a:lnTo>
                <a:lnTo>
                  <a:pt x="886569" y="2572351"/>
                </a:lnTo>
                <a:lnTo>
                  <a:pt x="894546" y="2564377"/>
                </a:lnTo>
                <a:lnTo>
                  <a:pt x="894546" y="2544700"/>
                </a:lnTo>
                <a:lnTo>
                  <a:pt x="886569" y="2536722"/>
                </a:lnTo>
                <a:close/>
              </a:path>
              <a:path w="894715" h="7496809">
                <a:moveTo>
                  <a:pt x="715558" y="2536722"/>
                </a:moveTo>
                <a:lnTo>
                  <a:pt x="695879" y="2536722"/>
                </a:lnTo>
                <a:lnTo>
                  <a:pt x="687909" y="2544700"/>
                </a:lnTo>
                <a:lnTo>
                  <a:pt x="687909" y="2564377"/>
                </a:lnTo>
                <a:lnTo>
                  <a:pt x="695879" y="2572351"/>
                </a:lnTo>
                <a:lnTo>
                  <a:pt x="715558" y="2572351"/>
                </a:lnTo>
                <a:lnTo>
                  <a:pt x="723527" y="2564377"/>
                </a:lnTo>
                <a:lnTo>
                  <a:pt x="723527" y="2544700"/>
                </a:lnTo>
                <a:lnTo>
                  <a:pt x="715558" y="2536722"/>
                </a:lnTo>
                <a:close/>
              </a:path>
              <a:path w="894715" h="7496809">
                <a:moveTo>
                  <a:pt x="544544" y="2536722"/>
                </a:moveTo>
                <a:lnTo>
                  <a:pt x="524865" y="2536722"/>
                </a:lnTo>
                <a:lnTo>
                  <a:pt x="516895" y="2544700"/>
                </a:lnTo>
                <a:lnTo>
                  <a:pt x="516895" y="2564377"/>
                </a:lnTo>
                <a:lnTo>
                  <a:pt x="524865" y="2572351"/>
                </a:lnTo>
                <a:lnTo>
                  <a:pt x="544544" y="2572351"/>
                </a:lnTo>
                <a:lnTo>
                  <a:pt x="552517" y="2564377"/>
                </a:lnTo>
                <a:lnTo>
                  <a:pt x="552517" y="2544700"/>
                </a:lnTo>
                <a:lnTo>
                  <a:pt x="544544" y="2536722"/>
                </a:lnTo>
                <a:close/>
              </a:path>
              <a:path w="894715" h="7496809">
                <a:moveTo>
                  <a:pt x="886569" y="2378177"/>
                </a:moveTo>
                <a:lnTo>
                  <a:pt x="866898" y="2378177"/>
                </a:lnTo>
                <a:lnTo>
                  <a:pt x="858921" y="2386152"/>
                </a:lnTo>
                <a:lnTo>
                  <a:pt x="858921" y="2405833"/>
                </a:lnTo>
                <a:lnTo>
                  <a:pt x="866898" y="2413807"/>
                </a:lnTo>
                <a:lnTo>
                  <a:pt x="886569" y="2413807"/>
                </a:lnTo>
                <a:lnTo>
                  <a:pt x="894546" y="2405833"/>
                </a:lnTo>
                <a:lnTo>
                  <a:pt x="894546" y="2386152"/>
                </a:lnTo>
                <a:lnTo>
                  <a:pt x="886569" y="2378177"/>
                </a:lnTo>
                <a:close/>
              </a:path>
              <a:path w="894715" h="7496809">
                <a:moveTo>
                  <a:pt x="715558" y="2378177"/>
                </a:moveTo>
                <a:lnTo>
                  <a:pt x="695879" y="2378177"/>
                </a:lnTo>
                <a:lnTo>
                  <a:pt x="687909" y="2386152"/>
                </a:lnTo>
                <a:lnTo>
                  <a:pt x="687909" y="2405833"/>
                </a:lnTo>
                <a:lnTo>
                  <a:pt x="695879" y="2413807"/>
                </a:lnTo>
                <a:lnTo>
                  <a:pt x="715558" y="2413807"/>
                </a:lnTo>
                <a:lnTo>
                  <a:pt x="723527" y="2405833"/>
                </a:lnTo>
                <a:lnTo>
                  <a:pt x="723527" y="2386152"/>
                </a:lnTo>
                <a:lnTo>
                  <a:pt x="715558" y="2378177"/>
                </a:lnTo>
                <a:close/>
              </a:path>
              <a:path w="894715" h="7496809">
                <a:moveTo>
                  <a:pt x="544544" y="2378177"/>
                </a:moveTo>
                <a:lnTo>
                  <a:pt x="524865" y="2378177"/>
                </a:lnTo>
                <a:lnTo>
                  <a:pt x="516895" y="2386152"/>
                </a:lnTo>
                <a:lnTo>
                  <a:pt x="516895" y="2405833"/>
                </a:lnTo>
                <a:lnTo>
                  <a:pt x="524865" y="2413807"/>
                </a:lnTo>
                <a:lnTo>
                  <a:pt x="544544" y="2413807"/>
                </a:lnTo>
                <a:lnTo>
                  <a:pt x="552517" y="2405833"/>
                </a:lnTo>
                <a:lnTo>
                  <a:pt x="552517" y="2386152"/>
                </a:lnTo>
                <a:lnTo>
                  <a:pt x="544544" y="2378177"/>
                </a:lnTo>
                <a:close/>
              </a:path>
              <a:path w="894715" h="7496809">
                <a:moveTo>
                  <a:pt x="886569" y="2219634"/>
                </a:moveTo>
                <a:lnTo>
                  <a:pt x="866898" y="2219634"/>
                </a:lnTo>
                <a:lnTo>
                  <a:pt x="858921" y="2227611"/>
                </a:lnTo>
                <a:lnTo>
                  <a:pt x="858921" y="2247285"/>
                </a:lnTo>
                <a:lnTo>
                  <a:pt x="866898" y="2255263"/>
                </a:lnTo>
                <a:lnTo>
                  <a:pt x="886569" y="2255263"/>
                </a:lnTo>
                <a:lnTo>
                  <a:pt x="894546" y="2247285"/>
                </a:lnTo>
                <a:lnTo>
                  <a:pt x="894546" y="2227611"/>
                </a:lnTo>
                <a:lnTo>
                  <a:pt x="886569" y="2219634"/>
                </a:lnTo>
                <a:close/>
              </a:path>
              <a:path w="894715" h="7496809">
                <a:moveTo>
                  <a:pt x="715558" y="2219634"/>
                </a:moveTo>
                <a:lnTo>
                  <a:pt x="695879" y="2219634"/>
                </a:lnTo>
                <a:lnTo>
                  <a:pt x="687909" y="2227611"/>
                </a:lnTo>
                <a:lnTo>
                  <a:pt x="687909" y="2247285"/>
                </a:lnTo>
                <a:lnTo>
                  <a:pt x="695879" y="2255263"/>
                </a:lnTo>
                <a:lnTo>
                  <a:pt x="715558" y="2255263"/>
                </a:lnTo>
                <a:lnTo>
                  <a:pt x="723527" y="2247285"/>
                </a:lnTo>
                <a:lnTo>
                  <a:pt x="723527" y="2227611"/>
                </a:lnTo>
                <a:lnTo>
                  <a:pt x="715558" y="2219634"/>
                </a:lnTo>
                <a:close/>
              </a:path>
              <a:path w="894715" h="7496809">
                <a:moveTo>
                  <a:pt x="544544" y="2219634"/>
                </a:moveTo>
                <a:lnTo>
                  <a:pt x="524865" y="2219634"/>
                </a:lnTo>
                <a:lnTo>
                  <a:pt x="516895" y="2227611"/>
                </a:lnTo>
                <a:lnTo>
                  <a:pt x="516895" y="2247285"/>
                </a:lnTo>
                <a:lnTo>
                  <a:pt x="524865" y="2255263"/>
                </a:lnTo>
                <a:lnTo>
                  <a:pt x="544544" y="2255263"/>
                </a:lnTo>
                <a:lnTo>
                  <a:pt x="552517" y="2247285"/>
                </a:lnTo>
                <a:lnTo>
                  <a:pt x="552517" y="2227611"/>
                </a:lnTo>
                <a:lnTo>
                  <a:pt x="544544" y="2219634"/>
                </a:lnTo>
                <a:close/>
              </a:path>
              <a:path w="894715" h="7496809">
                <a:moveTo>
                  <a:pt x="886569" y="2061090"/>
                </a:moveTo>
                <a:lnTo>
                  <a:pt x="866898" y="2061090"/>
                </a:lnTo>
                <a:lnTo>
                  <a:pt x="858921" y="2069061"/>
                </a:lnTo>
                <a:lnTo>
                  <a:pt x="858921" y="2088742"/>
                </a:lnTo>
                <a:lnTo>
                  <a:pt x="866898" y="2096719"/>
                </a:lnTo>
                <a:lnTo>
                  <a:pt x="886569" y="2096719"/>
                </a:lnTo>
                <a:lnTo>
                  <a:pt x="894546" y="2088742"/>
                </a:lnTo>
                <a:lnTo>
                  <a:pt x="894546" y="2069061"/>
                </a:lnTo>
                <a:lnTo>
                  <a:pt x="886569" y="2061090"/>
                </a:lnTo>
                <a:close/>
              </a:path>
              <a:path w="894715" h="7496809">
                <a:moveTo>
                  <a:pt x="715558" y="2061090"/>
                </a:moveTo>
                <a:lnTo>
                  <a:pt x="695879" y="2061090"/>
                </a:lnTo>
                <a:lnTo>
                  <a:pt x="687909" y="2069061"/>
                </a:lnTo>
                <a:lnTo>
                  <a:pt x="687909" y="2088742"/>
                </a:lnTo>
                <a:lnTo>
                  <a:pt x="695879" y="2096719"/>
                </a:lnTo>
                <a:lnTo>
                  <a:pt x="715558" y="2096719"/>
                </a:lnTo>
                <a:lnTo>
                  <a:pt x="723527" y="2088742"/>
                </a:lnTo>
                <a:lnTo>
                  <a:pt x="723527" y="2069061"/>
                </a:lnTo>
                <a:lnTo>
                  <a:pt x="715558" y="2061090"/>
                </a:lnTo>
                <a:close/>
              </a:path>
              <a:path w="894715" h="7496809">
                <a:moveTo>
                  <a:pt x="544544" y="2061090"/>
                </a:moveTo>
                <a:lnTo>
                  <a:pt x="524865" y="2061090"/>
                </a:lnTo>
                <a:lnTo>
                  <a:pt x="516895" y="2069061"/>
                </a:lnTo>
                <a:lnTo>
                  <a:pt x="516895" y="2088742"/>
                </a:lnTo>
                <a:lnTo>
                  <a:pt x="524865" y="2096719"/>
                </a:lnTo>
                <a:lnTo>
                  <a:pt x="544544" y="2096719"/>
                </a:lnTo>
                <a:lnTo>
                  <a:pt x="552517" y="2088742"/>
                </a:lnTo>
                <a:lnTo>
                  <a:pt x="552517" y="2069061"/>
                </a:lnTo>
                <a:lnTo>
                  <a:pt x="544544" y="2061090"/>
                </a:lnTo>
                <a:close/>
              </a:path>
              <a:path w="894715" h="7496809">
                <a:moveTo>
                  <a:pt x="886569" y="1902542"/>
                </a:moveTo>
                <a:lnTo>
                  <a:pt x="866898" y="1902542"/>
                </a:lnTo>
                <a:lnTo>
                  <a:pt x="858921" y="1910520"/>
                </a:lnTo>
                <a:lnTo>
                  <a:pt x="858921" y="1930201"/>
                </a:lnTo>
                <a:lnTo>
                  <a:pt x="866898" y="1938174"/>
                </a:lnTo>
                <a:lnTo>
                  <a:pt x="886569" y="1938174"/>
                </a:lnTo>
                <a:lnTo>
                  <a:pt x="894546" y="1930201"/>
                </a:lnTo>
                <a:lnTo>
                  <a:pt x="894546" y="1910520"/>
                </a:lnTo>
                <a:lnTo>
                  <a:pt x="886569" y="1902542"/>
                </a:lnTo>
                <a:close/>
              </a:path>
              <a:path w="894715" h="7496809">
                <a:moveTo>
                  <a:pt x="715558" y="1902542"/>
                </a:moveTo>
                <a:lnTo>
                  <a:pt x="695879" y="1902542"/>
                </a:lnTo>
                <a:lnTo>
                  <a:pt x="687909" y="1910520"/>
                </a:lnTo>
                <a:lnTo>
                  <a:pt x="687909" y="1930201"/>
                </a:lnTo>
                <a:lnTo>
                  <a:pt x="695879" y="1938174"/>
                </a:lnTo>
                <a:lnTo>
                  <a:pt x="715558" y="1938174"/>
                </a:lnTo>
                <a:lnTo>
                  <a:pt x="723527" y="1930201"/>
                </a:lnTo>
                <a:lnTo>
                  <a:pt x="723527" y="1910520"/>
                </a:lnTo>
                <a:lnTo>
                  <a:pt x="715558" y="1902542"/>
                </a:lnTo>
                <a:close/>
              </a:path>
              <a:path w="894715" h="7496809">
                <a:moveTo>
                  <a:pt x="544544" y="1902542"/>
                </a:moveTo>
                <a:lnTo>
                  <a:pt x="524865" y="1902542"/>
                </a:lnTo>
                <a:lnTo>
                  <a:pt x="516895" y="1910520"/>
                </a:lnTo>
                <a:lnTo>
                  <a:pt x="516895" y="1930201"/>
                </a:lnTo>
                <a:lnTo>
                  <a:pt x="524865" y="1938174"/>
                </a:lnTo>
                <a:lnTo>
                  <a:pt x="544544" y="1938174"/>
                </a:lnTo>
                <a:lnTo>
                  <a:pt x="552517" y="1930201"/>
                </a:lnTo>
                <a:lnTo>
                  <a:pt x="552517" y="1910520"/>
                </a:lnTo>
                <a:lnTo>
                  <a:pt x="544544" y="1902542"/>
                </a:lnTo>
                <a:close/>
              </a:path>
              <a:path w="894715" h="7496809">
                <a:moveTo>
                  <a:pt x="886569" y="1743998"/>
                </a:moveTo>
                <a:lnTo>
                  <a:pt x="866898" y="1743998"/>
                </a:lnTo>
                <a:lnTo>
                  <a:pt x="858921" y="1751976"/>
                </a:lnTo>
                <a:lnTo>
                  <a:pt x="858921" y="1771643"/>
                </a:lnTo>
                <a:lnTo>
                  <a:pt x="866898" y="1779628"/>
                </a:lnTo>
                <a:lnTo>
                  <a:pt x="886569" y="1779628"/>
                </a:lnTo>
                <a:lnTo>
                  <a:pt x="894546" y="1771643"/>
                </a:lnTo>
                <a:lnTo>
                  <a:pt x="894546" y="1751976"/>
                </a:lnTo>
                <a:lnTo>
                  <a:pt x="886569" y="1743998"/>
                </a:lnTo>
                <a:close/>
              </a:path>
              <a:path w="894715" h="7496809">
                <a:moveTo>
                  <a:pt x="715558" y="1743998"/>
                </a:moveTo>
                <a:lnTo>
                  <a:pt x="695879" y="1743998"/>
                </a:lnTo>
                <a:lnTo>
                  <a:pt x="687909" y="1751976"/>
                </a:lnTo>
                <a:lnTo>
                  <a:pt x="687909" y="1771643"/>
                </a:lnTo>
                <a:lnTo>
                  <a:pt x="695879" y="1779628"/>
                </a:lnTo>
                <a:lnTo>
                  <a:pt x="715558" y="1779628"/>
                </a:lnTo>
                <a:lnTo>
                  <a:pt x="723527" y="1771643"/>
                </a:lnTo>
                <a:lnTo>
                  <a:pt x="723527" y="1751976"/>
                </a:lnTo>
                <a:lnTo>
                  <a:pt x="715558" y="1743998"/>
                </a:lnTo>
                <a:close/>
              </a:path>
              <a:path w="894715" h="7496809">
                <a:moveTo>
                  <a:pt x="544544" y="1743998"/>
                </a:moveTo>
                <a:lnTo>
                  <a:pt x="524865" y="1743998"/>
                </a:lnTo>
                <a:lnTo>
                  <a:pt x="516895" y="1751976"/>
                </a:lnTo>
                <a:lnTo>
                  <a:pt x="516895" y="1771643"/>
                </a:lnTo>
                <a:lnTo>
                  <a:pt x="524865" y="1779628"/>
                </a:lnTo>
                <a:lnTo>
                  <a:pt x="544544" y="1779628"/>
                </a:lnTo>
                <a:lnTo>
                  <a:pt x="552517" y="1771643"/>
                </a:lnTo>
                <a:lnTo>
                  <a:pt x="552517" y="1751976"/>
                </a:lnTo>
                <a:lnTo>
                  <a:pt x="544544" y="1743998"/>
                </a:lnTo>
                <a:close/>
              </a:path>
              <a:path w="894715" h="7496809">
                <a:moveTo>
                  <a:pt x="886569" y="1585455"/>
                </a:moveTo>
                <a:lnTo>
                  <a:pt x="866898" y="1585455"/>
                </a:lnTo>
                <a:lnTo>
                  <a:pt x="858921" y="1593422"/>
                </a:lnTo>
                <a:lnTo>
                  <a:pt x="858921" y="1613099"/>
                </a:lnTo>
                <a:lnTo>
                  <a:pt x="866898" y="1621076"/>
                </a:lnTo>
                <a:lnTo>
                  <a:pt x="886569" y="1621076"/>
                </a:lnTo>
                <a:lnTo>
                  <a:pt x="894546" y="1613099"/>
                </a:lnTo>
                <a:lnTo>
                  <a:pt x="894546" y="1593422"/>
                </a:lnTo>
                <a:lnTo>
                  <a:pt x="886569" y="1585455"/>
                </a:lnTo>
                <a:close/>
              </a:path>
              <a:path w="894715" h="7496809">
                <a:moveTo>
                  <a:pt x="715558" y="1585455"/>
                </a:moveTo>
                <a:lnTo>
                  <a:pt x="695879" y="1585455"/>
                </a:lnTo>
                <a:lnTo>
                  <a:pt x="687909" y="1593422"/>
                </a:lnTo>
                <a:lnTo>
                  <a:pt x="687909" y="1613099"/>
                </a:lnTo>
                <a:lnTo>
                  <a:pt x="695879" y="1621076"/>
                </a:lnTo>
                <a:lnTo>
                  <a:pt x="715558" y="1621076"/>
                </a:lnTo>
                <a:lnTo>
                  <a:pt x="723527" y="1613099"/>
                </a:lnTo>
                <a:lnTo>
                  <a:pt x="723527" y="1593422"/>
                </a:lnTo>
                <a:lnTo>
                  <a:pt x="715558" y="1585455"/>
                </a:lnTo>
                <a:close/>
              </a:path>
              <a:path w="894715" h="7496809">
                <a:moveTo>
                  <a:pt x="544544" y="1585455"/>
                </a:moveTo>
                <a:lnTo>
                  <a:pt x="524865" y="1585455"/>
                </a:lnTo>
                <a:lnTo>
                  <a:pt x="516895" y="1593422"/>
                </a:lnTo>
                <a:lnTo>
                  <a:pt x="516895" y="1613099"/>
                </a:lnTo>
                <a:lnTo>
                  <a:pt x="524865" y="1621076"/>
                </a:lnTo>
                <a:lnTo>
                  <a:pt x="544544" y="1621076"/>
                </a:lnTo>
                <a:lnTo>
                  <a:pt x="552517" y="1613099"/>
                </a:lnTo>
                <a:lnTo>
                  <a:pt x="552517" y="1593422"/>
                </a:lnTo>
                <a:lnTo>
                  <a:pt x="544544" y="1585455"/>
                </a:lnTo>
                <a:close/>
              </a:path>
              <a:path w="894715" h="7496809">
                <a:moveTo>
                  <a:pt x="886569" y="1426903"/>
                </a:moveTo>
                <a:lnTo>
                  <a:pt x="866898" y="1426903"/>
                </a:lnTo>
                <a:lnTo>
                  <a:pt x="858921" y="1434881"/>
                </a:lnTo>
                <a:lnTo>
                  <a:pt x="858921" y="1454558"/>
                </a:lnTo>
                <a:lnTo>
                  <a:pt x="866898" y="1462535"/>
                </a:lnTo>
                <a:lnTo>
                  <a:pt x="886569" y="1462535"/>
                </a:lnTo>
                <a:lnTo>
                  <a:pt x="894546" y="1454558"/>
                </a:lnTo>
                <a:lnTo>
                  <a:pt x="894546" y="1434881"/>
                </a:lnTo>
                <a:lnTo>
                  <a:pt x="886569" y="1426903"/>
                </a:lnTo>
                <a:close/>
              </a:path>
              <a:path w="894715" h="7496809">
                <a:moveTo>
                  <a:pt x="715558" y="1426903"/>
                </a:moveTo>
                <a:lnTo>
                  <a:pt x="695879" y="1426903"/>
                </a:lnTo>
                <a:lnTo>
                  <a:pt x="687909" y="1434881"/>
                </a:lnTo>
                <a:lnTo>
                  <a:pt x="687909" y="1454558"/>
                </a:lnTo>
                <a:lnTo>
                  <a:pt x="695879" y="1462535"/>
                </a:lnTo>
                <a:lnTo>
                  <a:pt x="715558" y="1462535"/>
                </a:lnTo>
                <a:lnTo>
                  <a:pt x="723527" y="1454558"/>
                </a:lnTo>
                <a:lnTo>
                  <a:pt x="723527" y="1434881"/>
                </a:lnTo>
                <a:lnTo>
                  <a:pt x="715558" y="1426903"/>
                </a:lnTo>
                <a:close/>
              </a:path>
              <a:path w="894715" h="7496809">
                <a:moveTo>
                  <a:pt x="544544" y="1426903"/>
                </a:moveTo>
                <a:lnTo>
                  <a:pt x="524865" y="1426903"/>
                </a:lnTo>
                <a:lnTo>
                  <a:pt x="516895" y="1434881"/>
                </a:lnTo>
                <a:lnTo>
                  <a:pt x="516895" y="1454558"/>
                </a:lnTo>
                <a:lnTo>
                  <a:pt x="524865" y="1462535"/>
                </a:lnTo>
                <a:lnTo>
                  <a:pt x="544544" y="1462535"/>
                </a:lnTo>
                <a:lnTo>
                  <a:pt x="552517" y="1454558"/>
                </a:lnTo>
                <a:lnTo>
                  <a:pt x="552517" y="1434881"/>
                </a:lnTo>
                <a:lnTo>
                  <a:pt x="544544" y="1426903"/>
                </a:lnTo>
                <a:close/>
              </a:path>
              <a:path w="894715" h="7496809">
                <a:moveTo>
                  <a:pt x="886569" y="1268359"/>
                </a:moveTo>
                <a:lnTo>
                  <a:pt x="866898" y="1268359"/>
                </a:lnTo>
                <a:lnTo>
                  <a:pt x="858921" y="1276337"/>
                </a:lnTo>
                <a:lnTo>
                  <a:pt x="858921" y="1296007"/>
                </a:lnTo>
                <a:lnTo>
                  <a:pt x="866898" y="1303992"/>
                </a:lnTo>
                <a:lnTo>
                  <a:pt x="886569" y="1303992"/>
                </a:lnTo>
                <a:lnTo>
                  <a:pt x="894546" y="1296007"/>
                </a:lnTo>
                <a:lnTo>
                  <a:pt x="894546" y="1276337"/>
                </a:lnTo>
                <a:lnTo>
                  <a:pt x="886569" y="1268359"/>
                </a:lnTo>
                <a:close/>
              </a:path>
              <a:path w="894715" h="7496809">
                <a:moveTo>
                  <a:pt x="715558" y="1268359"/>
                </a:moveTo>
                <a:lnTo>
                  <a:pt x="695879" y="1268359"/>
                </a:lnTo>
                <a:lnTo>
                  <a:pt x="687909" y="1276337"/>
                </a:lnTo>
                <a:lnTo>
                  <a:pt x="687909" y="1296007"/>
                </a:lnTo>
                <a:lnTo>
                  <a:pt x="695879" y="1303992"/>
                </a:lnTo>
                <a:lnTo>
                  <a:pt x="715558" y="1303992"/>
                </a:lnTo>
                <a:lnTo>
                  <a:pt x="723527" y="1296007"/>
                </a:lnTo>
                <a:lnTo>
                  <a:pt x="723527" y="1276337"/>
                </a:lnTo>
                <a:lnTo>
                  <a:pt x="715558" y="1268359"/>
                </a:lnTo>
                <a:close/>
              </a:path>
              <a:path w="894715" h="7496809">
                <a:moveTo>
                  <a:pt x="544544" y="1268359"/>
                </a:moveTo>
                <a:lnTo>
                  <a:pt x="524865" y="1268359"/>
                </a:lnTo>
                <a:lnTo>
                  <a:pt x="516895" y="1276337"/>
                </a:lnTo>
                <a:lnTo>
                  <a:pt x="516895" y="1296007"/>
                </a:lnTo>
                <a:lnTo>
                  <a:pt x="524865" y="1303992"/>
                </a:lnTo>
                <a:lnTo>
                  <a:pt x="544544" y="1303992"/>
                </a:lnTo>
                <a:lnTo>
                  <a:pt x="552517" y="1296007"/>
                </a:lnTo>
                <a:lnTo>
                  <a:pt x="552517" y="1276337"/>
                </a:lnTo>
                <a:lnTo>
                  <a:pt x="544544" y="1268359"/>
                </a:lnTo>
                <a:close/>
              </a:path>
              <a:path w="894715" h="7496809">
                <a:moveTo>
                  <a:pt x="886569" y="1109814"/>
                </a:moveTo>
                <a:lnTo>
                  <a:pt x="866898" y="1109814"/>
                </a:lnTo>
                <a:lnTo>
                  <a:pt x="858921" y="1117789"/>
                </a:lnTo>
                <a:lnTo>
                  <a:pt x="858921" y="1137464"/>
                </a:lnTo>
                <a:lnTo>
                  <a:pt x="866898" y="1145444"/>
                </a:lnTo>
                <a:lnTo>
                  <a:pt x="886569" y="1145444"/>
                </a:lnTo>
                <a:lnTo>
                  <a:pt x="894546" y="1137464"/>
                </a:lnTo>
                <a:lnTo>
                  <a:pt x="894546" y="1117789"/>
                </a:lnTo>
                <a:lnTo>
                  <a:pt x="886569" y="1109814"/>
                </a:lnTo>
                <a:close/>
              </a:path>
              <a:path w="894715" h="7496809">
                <a:moveTo>
                  <a:pt x="715558" y="1109814"/>
                </a:moveTo>
                <a:lnTo>
                  <a:pt x="695879" y="1109814"/>
                </a:lnTo>
                <a:lnTo>
                  <a:pt x="687909" y="1117789"/>
                </a:lnTo>
                <a:lnTo>
                  <a:pt x="687909" y="1137464"/>
                </a:lnTo>
                <a:lnTo>
                  <a:pt x="695879" y="1145444"/>
                </a:lnTo>
                <a:lnTo>
                  <a:pt x="715558" y="1145444"/>
                </a:lnTo>
                <a:lnTo>
                  <a:pt x="723527" y="1137464"/>
                </a:lnTo>
                <a:lnTo>
                  <a:pt x="723527" y="1117789"/>
                </a:lnTo>
                <a:lnTo>
                  <a:pt x="715558" y="1109814"/>
                </a:lnTo>
                <a:close/>
              </a:path>
              <a:path w="894715" h="7496809">
                <a:moveTo>
                  <a:pt x="544544" y="1109814"/>
                </a:moveTo>
                <a:lnTo>
                  <a:pt x="524865" y="1109814"/>
                </a:lnTo>
                <a:lnTo>
                  <a:pt x="516895" y="1117789"/>
                </a:lnTo>
                <a:lnTo>
                  <a:pt x="516895" y="1137464"/>
                </a:lnTo>
                <a:lnTo>
                  <a:pt x="524865" y="1145444"/>
                </a:lnTo>
                <a:lnTo>
                  <a:pt x="544544" y="1145444"/>
                </a:lnTo>
                <a:lnTo>
                  <a:pt x="552517" y="1137464"/>
                </a:lnTo>
                <a:lnTo>
                  <a:pt x="552517" y="1117789"/>
                </a:lnTo>
                <a:lnTo>
                  <a:pt x="544544" y="1109814"/>
                </a:lnTo>
                <a:close/>
              </a:path>
              <a:path w="894715" h="7496809">
                <a:moveTo>
                  <a:pt x="886569" y="951275"/>
                </a:moveTo>
                <a:lnTo>
                  <a:pt x="866898" y="951275"/>
                </a:lnTo>
                <a:lnTo>
                  <a:pt x="858921" y="959248"/>
                </a:lnTo>
                <a:lnTo>
                  <a:pt x="858921" y="978919"/>
                </a:lnTo>
                <a:lnTo>
                  <a:pt x="866898" y="986894"/>
                </a:lnTo>
                <a:lnTo>
                  <a:pt x="886569" y="986894"/>
                </a:lnTo>
                <a:lnTo>
                  <a:pt x="894546" y="978919"/>
                </a:lnTo>
                <a:lnTo>
                  <a:pt x="894546" y="959248"/>
                </a:lnTo>
                <a:lnTo>
                  <a:pt x="886569" y="951275"/>
                </a:lnTo>
                <a:close/>
              </a:path>
              <a:path w="894715" h="7496809">
                <a:moveTo>
                  <a:pt x="715558" y="951275"/>
                </a:moveTo>
                <a:lnTo>
                  <a:pt x="695879" y="951275"/>
                </a:lnTo>
                <a:lnTo>
                  <a:pt x="687909" y="959248"/>
                </a:lnTo>
                <a:lnTo>
                  <a:pt x="687909" y="978919"/>
                </a:lnTo>
                <a:lnTo>
                  <a:pt x="695879" y="986894"/>
                </a:lnTo>
                <a:lnTo>
                  <a:pt x="715558" y="986894"/>
                </a:lnTo>
                <a:lnTo>
                  <a:pt x="723527" y="978919"/>
                </a:lnTo>
                <a:lnTo>
                  <a:pt x="723527" y="959248"/>
                </a:lnTo>
                <a:lnTo>
                  <a:pt x="715558" y="951275"/>
                </a:lnTo>
                <a:close/>
              </a:path>
              <a:path w="894715" h="7496809">
                <a:moveTo>
                  <a:pt x="544544" y="951275"/>
                </a:moveTo>
                <a:lnTo>
                  <a:pt x="524865" y="951275"/>
                </a:lnTo>
                <a:lnTo>
                  <a:pt x="516895" y="959248"/>
                </a:lnTo>
                <a:lnTo>
                  <a:pt x="516895" y="978919"/>
                </a:lnTo>
                <a:lnTo>
                  <a:pt x="524865" y="986894"/>
                </a:lnTo>
                <a:lnTo>
                  <a:pt x="544544" y="986894"/>
                </a:lnTo>
                <a:lnTo>
                  <a:pt x="552517" y="978919"/>
                </a:lnTo>
                <a:lnTo>
                  <a:pt x="552517" y="959248"/>
                </a:lnTo>
                <a:lnTo>
                  <a:pt x="544544" y="951275"/>
                </a:lnTo>
                <a:close/>
              </a:path>
              <a:path w="894715" h="7496809">
                <a:moveTo>
                  <a:pt x="886569" y="792731"/>
                </a:moveTo>
                <a:lnTo>
                  <a:pt x="866898" y="792731"/>
                </a:lnTo>
                <a:lnTo>
                  <a:pt x="858921" y="800694"/>
                </a:lnTo>
                <a:lnTo>
                  <a:pt x="858921" y="820379"/>
                </a:lnTo>
                <a:lnTo>
                  <a:pt x="866898" y="828353"/>
                </a:lnTo>
                <a:lnTo>
                  <a:pt x="886569" y="828353"/>
                </a:lnTo>
                <a:lnTo>
                  <a:pt x="894546" y="820379"/>
                </a:lnTo>
                <a:lnTo>
                  <a:pt x="894546" y="800694"/>
                </a:lnTo>
                <a:lnTo>
                  <a:pt x="886569" y="792731"/>
                </a:lnTo>
                <a:close/>
              </a:path>
              <a:path w="894715" h="7496809">
                <a:moveTo>
                  <a:pt x="715558" y="792731"/>
                </a:moveTo>
                <a:lnTo>
                  <a:pt x="695879" y="792731"/>
                </a:lnTo>
                <a:lnTo>
                  <a:pt x="687909" y="800694"/>
                </a:lnTo>
                <a:lnTo>
                  <a:pt x="687909" y="820379"/>
                </a:lnTo>
                <a:lnTo>
                  <a:pt x="695879" y="828353"/>
                </a:lnTo>
                <a:lnTo>
                  <a:pt x="715558" y="828353"/>
                </a:lnTo>
                <a:lnTo>
                  <a:pt x="723527" y="820379"/>
                </a:lnTo>
                <a:lnTo>
                  <a:pt x="723527" y="800694"/>
                </a:lnTo>
                <a:lnTo>
                  <a:pt x="715558" y="792731"/>
                </a:lnTo>
                <a:close/>
              </a:path>
              <a:path w="894715" h="7496809">
                <a:moveTo>
                  <a:pt x="544544" y="792731"/>
                </a:moveTo>
                <a:lnTo>
                  <a:pt x="524865" y="792731"/>
                </a:lnTo>
                <a:lnTo>
                  <a:pt x="516895" y="800694"/>
                </a:lnTo>
                <a:lnTo>
                  <a:pt x="516895" y="820379"/>
                </a:lnTo>
                <a:lnTo>
                  <a:pt x="524865" y="828353"/>
                </a:lnTo>
                <a:lnTo>
                  <a:pt x="544544" y="828353"/>
                </a:lnTo>
                <a:lnTo>
                  <a:pt x="552517" y="820379"/>
                </a:lnTo>
                <a:lnTo>
                  <a:pt x="552517" y="800694"/>
                </a:lnTo>
                <a:lnTo>
                  <a:pt x="544544" y="792731"/>
                </a:lnTo>
                <a:close/>
              </a:path>
              <a:path w="894715" h="7496809">
                <a:moveTo>
                  <a:pt x="886569" y="634183"/>
                </a:moveTo>
                <a:lnTo>
                  <a:pt x="866898" y="634183"/>
                </a:lnTo>
                <a:lnTo>
                  <a:pt x="858921" y="642153"/>
                </a:lnTo>
                <a:lnTo>
                  <a:pt x="858921" y="661838"/>
                </a:lnTo>
                <a:lnTo>
                  <a:pt x="866898" y="669805"/>
                </a:lnTo>
                <a:lnTo>
                  <a:pt x="886569" y="669805"/>
                </a:lnTo>
                <a:lnTo>
                  <a:pt x="894546" y="661838"/>
                </a:lnTo>
                <a:lnTo>
                  <a:pt x="894546" y="642153"/>
                </a:lnTo>
                <a:lnTo>
                  <a:pt x="886569" y="634183"/>
                </a:lnTo>
                <a:close/>
              </a:path>
              <a:path w="894715" h="7496809">
                <a:moveTo>
                  <a:pt x="715558" y="634183"/>
                </a:moveTo>
                <a:lnTo>
                  <a:pt x="695879" y="634183"/>
                </a:lnTo>
                <a:lnTo>
                  <a:pt x="687909" y="642153"/>
                </a:lnTo>
                <a:lnTo>
                  <a:pt x="687909" y="661838"/>
                </a:lnTo>
                <a:lnTo>
                  <a:pt x="695879" y="669805"/>
                </a:lnTo>
                <a:lnTo>
                  <a:pt x="715558" y="669805"/>
                </a:lnTo>
                <a:lnTo>
                  <a:pt x="723527" y="661838"/>
                </a:lnTo>
                <a:lnTo>
                  <a:pt x="723527" y="642153"/>
                </a:lnTo>
                <a:lnTo>
                  <a:pt x="715558" y="634183"/>
                </a:lnTo>
                <a:close/>
              </a:path>
              <a:path w="894715" h="7496809">
                <a:moveTo>
                  <a:pt x="544544" y="634183"/>
                </a:moveTo>
                <a:lnTo>
                  <a:pt x="524865" y="634183"/>
                </a:lnTo>
                <a:lnTo>
                  <a:pt x="516895" y="642153"/>
                </a:lnTo>
                <a:lnTo>
                  <a:pt x="516895" y="661838"/>
                </a:lnTo>
                <a:lnTo>
                  <a:pt x="524865" y="669805"/>
                </a:lnTo>
                <a:lnTo>
                  <a:pt x="544544" y="669805"/>
                </a:lnTo>
                <a:lnTo>
                  <a:pt x="552517" y="661838"/>
                </a:lnTo>
                <a:lnTo>
                  <a:pt x="552517" y="642153"/>
                </a:lnTo>
                <a:lnTo>
                  <a:pt x="544544" y="634183"/>
                </a:lnTo>
                <a:close/>
              </a:path>
              <a:path w="894715" h="7496809">
                <a:moveTo>
                  <a:pt x="886569" y="475632"/>
                </a:moveTo>
                <a:lnTo>
                  <a:pt x="866898" y="475632"/>
                </a:lnTo>
                <a:lnTo>
                  <a:pt x="858921" y="483613"/>
                </a:lnTo>
                <a:lnTo>
                  <a:pt x="858921" y="503280"/>
                </a:lnTo>
                <a:lnTo>
                  <a:pt x="866898" y="511261"/>
                </a:lnTo>
                <a:lnTo>
                  <a:pt x="886569" y="511261"/>
                </a:lnTo>
                <a:lnTo>
                  <a:pt x="894546" y="503280"/>
                </a:lnTo>
                <a:lnTo>
                  <a:pt x="894546" y="483613"/>
                </a:lnTo>
                <a:lnTo>
                  <a:pt x="886569" y="475632"/>
                </a:lnTo>
                <a:close/>
              </a:path>
              <a:path w="894715" h="7496809">
                <a:moveTo>
                  <a:pt x="715558" y="475632"/>
                </a:moveTo>
                <a:lnTo>
                  <a:pt x="695879" y="475632"/>
                </a:lnTo>
                <a:lnTo>
                  <a:pt x="687909" y="483613"/>
                </a:lnTo>
                <a:lnTo>
                  <a:pt x="687909" y="503280"/>
                </a:lnTo>
                <a:lnTo>
                  <a:pt x="695879" y="511261"/>
                </a:lnTo>
                <a:lnTo>
                  <a:pt x="715558" y="511261"/>
                </a:lnTo>
                <a:lnTo>
                  <a:pt x="723527" y="503280"/>
                </a:lnTo>
                <a:lnTo>
                  <a:pt x="723527" y="483613"/>
                </a:lnTo>
                <a:lnTo>
                  <a:pt x="715558" y="475632"/>
                </a:lnTo>
                <a:close/>
              </a:path>
              <a:path w="894715" h="7496809">
                <a:moveTo>
                  <a:pt x="544544" y="475632"/>
                </a:moveTo>
                <a:lnTo>
                  <a:pt x="524865" y="475632"/>
                </a:lnTo>
                <a:lnTo>
                  <a:pt x="516895" y="483613"/>
                </a:lnTo>
                <a:lnTo>
                  <a:pt x="516895" y="503280"/>
                </a:lnTo>
                <a:lnTo>
                  <a:pt x="524865" y="511261"/>
                </a:lnTo>
                <a:lnTo>
                  <a:pt x="544544" y="511261"/>
                </a:lnTo>
                <a:lnTo>
                  <a:pt x="552517" y="503280"/>
                </a:lnTo>
                <a:lnTo>
                  <a:pt x="552517" y="483613"/>
                </a:lnTo>
                <a:lnTo>
                  <a:pt x="544544" y="475632"/>
                </a:lnTo>
                <a:close/>
              </a:path>
              <a:path w="894715" h="7496809">
                <a:moveTo>
                  <a:pt x="886569" y="317088"/>
                </a:moveTo>
                <a:lnTo>
                  <a:pt x="866898" y="317088"/>
                </a:lnTo>
                <a:lnTo>
                  <a:pt x="858921" y="325065"/>
                </a:lnTo>
                <a:lnTo>
                  <a:pt x="858921" y="344736"/>
                </a:lnTo>
                <a:lnTo>
                  <a:pt x="866898" y="352717"/>
                </a:lnTo>
                <a:lnTo>
                  <a:pt x="886569" y="352717"/>
                </a:lnTo>
                <a:lnTo>
                  <a:pt x="894546" y="344736"/>
                </a:lnTo>
                <a:lnTo>
                  <a:pt x="894546" y="325065"/>
                </a:lnTo>
                <a:lnTo>
                  <a:pt x="886569" y="317088"/>
                </a:lnTo>
                <a:close/>
              </a:path>
              <a:path w="894715" h="7496809">
                <a:moveTo>
                  <a:pt x="715558" y="317088"/>
                </a:moveTo>
                <a:lnTo>
                  <a:pt x="695879" y="317088"/>
                </a:lnTo>
                <a:lnTo>
                  <a:pt x="687909" y="325065"/>
                </a:lnTo>
                <a:lnTo>
                  <a:pt x="687909" y="344736"/>
                </a:lnTo>
                <a:lnTo>
                  <a:pt x="695879" y="352717"/>
                </a:lnTo>
                <a:lnTo>
                  <a:pt x="715558" y="352717"/>
                </a:lnTo>
                <a:lnTo>
                  <a:pt x="723527" y="344736"/>
                </a:lnTo>
                <a:lnTo>
                  <a:pt x="723527" y="325065"/>
                </a:lnTo>
                <a:lnTo>
                  <a:pt x="715558" y="317088"/>
                </a:lnTo>
                <a:close/>
              </a:path>
              <a:path w="894715" h="7496809">
                <a:moveTo>
                  <a:pt x="544544" y="317088"/>
                </a:moveTo>
                <a:lnTo>
                  <a:pt x="524865" y="317088"/>
                </a:lnTo>
                <a:lnTo>
                  <a:pt x="516895" y="325065"/>
                </a:lnTo>
                <a:lnTo>
                  <a:pt x="516895" y="344736"/>
                </a:lnTo>
                <a:lnTo>
                  <a:pt x="524865" y="352717"/>
                </a:lnTo>
                <a:lnTo>
                  <a:pt x="544544" y="352717"/>
                </a:lnTo>
                <a:lnTo>
                  <a:pt x="552517" y="344736"/>
                </a:lnTo>
                <a:lnTo>
                  <a:pt x="552517" y="325065"/>
                </a:lnTo>
                <a:lnTo>
                  <a:pt x="544544" y="317088"/>
                </a:lnTo>
                <a:close/>
              </a:path>
              <a:path w="894715" h="7496809">
                <a:moveTo>
                  <a:pt x="886569" y="158544"/>
                </a:moveTo>
                <a:lnTo>
                  <a:pt x="866898" y="158544"/>
                </a:lnTo>
                <a:lnTo>
                  <a:pt x="858921" y="166518"/>
                </a:lnTo>
                <a:lnTo>
                  <a:pt x="858921" y="186195"/>
                </a:lnTo>
                <a:lnTo>
                  <a:pt x="866898" y="194170"/>
                </a:lnTo>
                <a:lnTo>
                  <a:pt x="886569" y="194170"/>
                </a:lnTo>
                <a:lnTo>
                  <a:pt x="894546" y="186195"/>
                </a:lnTo>
                <a:lnTo>
                  <a:pt x="894546" y="166518"/>
                </a:lnTo>
                <a:lnTo>
                  <a:pt x="886569" y="158544"/>
                </a:lnTo>
                <a:close/>
              </a:path>
              <a:path w="894715" h="7496809">
                <a:moveTo>
                  <a:pt x="715558" y="158544"/>
                </a:moveTo>
                <a:lnTo>
                  <a:pt x="695879" y="158544"/>
                </a:lnTo>
                <a:lnTo>
                  <a:pt x="687909" y="166518"/>
                </a:lnTo>
                <a:lnTo>
                  <a:pt x="687909" y="186195"/>
                </a:lnTo>
                <a:lnTo>
                  <a:pt x="695879" y="194170"/>
                </a:lnTo>
                <a:lnTo>
                  <a:pt x="715558" y="194170"/>
                </a:lnTo>
                <a:lnTo>
                  <a:pt x="723527" y="186195"/>
                </a:lnTo>
                <a:lnTo>
                  <a:pt x="723527" y="166518"/>
                </a:lnTo>
                <a:lnTo>
                  <a:pt x="715558" y="158544"/>
                </a:lnTo>
                <a:close/>
              </a:path>
              <a:path w="894715" h="7496809">
                <a:moveTo>
                  <a:pt x="544544" y="158544"/>
                </a:moveTo>
                <a:lnTo>
                  <a:pt x="524865" y="158544"/>
                </a:lnTo>
                <a:lnTo>
                  <a:pt x="516895" y="166518"/>
                </a:lnTo>
                <a:lnTo>
                  <a:pt x="516895" y="186195"/>
                </a:lnTo>
                <a:lnTo>
                  <a:pt x="524865" y="194170"/>
                </a:lnTo>
                <a:lnTo>
                  <a:pt x="544544" y="194170"/>
                </a:lnTo>
                <a:lnTo>
                  <a:pt x="552517" y="186195"/>
                </a:lnTo>
                <a:lnTo>
                  <a:pt x="552517" y="166518"/>
                </a:lnTo>
                <a:lnTo>
                  <a:pt x="544544" y="158544"/>
                </a:lnTo>
                <a:close/>
              </a:path>
              <a:path w="894715" h="7496809">
                <a:moveTo>
                  <a:pt x="886569" y="0"/>
                </a:moveTo>
                <a:lnTo>
                  <a:pt x="866898" y="0"/>
                </a:lnTo>
                <a:lnTo>
                  <a:pt x="858921" y="7974"/>
                </a:lnTo>
                <a:lnTo>
                  <a:pt x="858921" y="27647"/>
                </a:lnTo>
                <a:lnTo>
                  <a:pt x="866898" y="35618"/>
                </a:lnTo>
                <a:lnTo>
                  <a:pt x="886569" y="35618"/>
                </a:lnTo>
                <a:lnTo>
                  <a:pt x="894546" y="27647"/>
                </a:lnTo>
                <a:lnTo>
                  <a:pt x="894546" y="7974"/>
                </a:lnTo>
                <a:lnTo>
                  <a:pt x="886569" y="0"/>
                </a:lnTo>
                <a:close/>
              </a:path>
              <a:path w="894715" h="7496809">
                <a:moveTo>
                  <a:pt x="715558" y="0"/>
                </a:moveTo>
                <a:lnTo>
                  <a:pt x="695879" y="0"/>
                </a:lnTo>
                <a:lnTo>
                  <a:pt x="687909" y="7974"/>
                </a:lnTo>
                <a:lnTo>
                  <a:pt x="687909" y="27647"/>
                </a:lnTo>
                <a:lnTo>
                  <a:pt x="695879" y="35618"/>
                </a:lnTo>
                <a:lnTo>
                  <a:pt x="715558" y="35618"/>
                </a:lnTo>
                <a:lnTo>
                  <a:pt x="723527" y="27647"/>
                </a:lnTo>
                <a:lnTo>
                  <a:pt x="723527" y="7974"/>
                </a:lnTo>
                <a:lnTo>
                  <a:pt x="715558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8447871" y="6696201"/>
            <a:ext cx="0" cy="781050"/>
          </a:xfrm>
          <a:custGeom>
            <a:avLst/>
            <a:gdLst/>
            <a:ahLst/>
            <a:cxnLst/>
            <a:rect l="l" t="t" r="r" b="b"/>
            <a:pathLst>
              <a:path h="781050">
                <a:moveTo>
                  <a:pt x="0" y="0"/>
                </a:moveTo>
                <a:lnTo>
                  <a:pt x="0" y="781052"/>
                </a:lnTo>
              </a:path>
            </a:pathLst>
          </a:custGeom>
          <a:ln w="9526">
            <a:solidFill>
              <a:srgbClr val="D2D3D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6" name="object 46"/>
          <p:cNvSpPr txBox="1"/>
          <p:nvPr/>
        </p:nvSpPr>
        <p:spPr>
          <a:xfrm>
            <a:off x="8576749" y="6856431"/>
            <a:ext cx="1708785" cy="451484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35"/>
              </a:spcBef>
            </a:pPr>
            <a:r>
              <a:rPr sz="1000" spc="50" dirty="0">
                <a:solidFill>
                  <a:srgbClr val="3F5EA9"/>
                </a:solidFill>
                <a:latin typeface="Arial"/>
                <a:cs typeface="Arial"/>
              </a:rPr>
              <a:t>Por </a:t>
            </a:r>
            <a:r>
              <a:rPr sz="1000" spc="45" dirty="0">
                <a:solidFill>
                  <a:srgbClr val="3F5EA9"/>
                </a:solidFill>
                <a:latin typeface="Arial"/>
                <a:cs typeface="Arial"/>
              </a:rPr>
              <a:t>más </a:t>
            </a:r>
            <a:r>
              <a:rPr sz="1000" spc="55" dirty="0">
                <a:solidFill>
                  <a:srgbClr val="3F5EA9"/>
                </a:solidFill>
                <a:latin typeface="Arial"/>
                <a:cs typeface="Arial"/>
              </a:rPr>
              <a:t>información:  </a:t>
            </a:r>
            <a:r>
              <a:rPr sz="1000" spc="50" dirty="0">
                <a:solidFill>
                  <a:srgbClr val="3F5EA9"/>
                </a:solidFill>
                <a:latin typeface="Arial"/>
                <a:cs typeface="Arial"/>
                <a:hlinkClick r:id="rId8"/>
              </a:rPr>
              <a:t>www.agesic.gub.uy </a:t>
            </a:r>
            <a:r>
              <a:rPr sz="1000" spc="50" dirty="0">
                <a:solidFill>
                  <a:srgbClr val="3F5EA9"/>
                </a:solidFill>
                <a:latin typeface="Arial"/>
                <a:cs typeface="Arial"/>
              </a:rPr>
              <a:t> </a:t>
            </a:r>
            <a:r>
              <a:rPr sz="1000" spc="125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ww</a:t>
            </a:r>
            <a:r>
              <a:rPr sz="1000" spc="60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w</a:t>
            </a:r>
            <a:r>
              <a:rPr sz="1000" spc="50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.notiﬁcaciones</a:t>
            </a:r>
            <a:r>
              <a:rPr sz="1000" spc="15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.</a:t>
            </a:r>
            <a:r>
              <a:rPr sz="1000" spc="90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gu</a:t>
            </a:r>
            <a:r>
              <a:rPr sz="1000" spc="80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b</a:t>
            </a:r>
            <a:r>
              <a:rPr sz="1000" spc="35" dirty="0">
                <a:solidFill>
                  <a:srgbClr val="3F5EA9"/>
                </a:solidFill>
                <a:latin typeface="Arial"/>
                <a:cs typeface="Arial"/>
                <a:hlinkClick r:id="rId9"/>
              </a:rPr>
              <a:t>.uy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32879" y="6991289"/>
            <a:ext cx="3012976" cy="3712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b="1" spc="60" dirty="0" smtClean="0">
                <a:solidFill>
                  <a:srgbClr val="3F5EA9"/>
                </a:solidFill>
                <a:latin typeface="Arial"/>
                <a:cs typeface="Arial"/>
              </a:rPr>
              <a:t>Not</a:t>
            </a:r>
            <a:r>
              <a:rPr lang="es-ES" sz="1150" b="1" spc="60" dirty="0" smtClean="0">
                <a:solidFill>
                  <a:srgbClr val="3F5EA9"/>
                </a:solidFill>
                <a:latin typeface="Arial"/>
                <a:cs typeface="Arial"/>
              </a:rPr>
              <a:t>i</a:t>
            </a:r>
            <a:r>
              <a:rPr sz="1150" b="1" spc="60" dirty="0" err="1" smtClean="0">
                <a:solidFill>
                  <a:srgbClr val="3F5EA9"/>
                </a:solidFill>
                <a:latin typeface="Arial"/>
                <a:cs typeface="Arial"/>
              </a:rPr>
              <a:t>ﬁcaciones</a:t>
            </a:r>
            <a:r>
              <a:rPr lang="es-ES" sz="1150" b="1" spc="60" dirty="0" smtClean="0">
                <a:solidFill>
                  <a:srgbClr val="3F5EA9"/>
                </a:solidFill>
                <a:latin typeface="Arial"/>
                <a:cs typeface="Arial"/>
              </a:rPr>
              <a:t> </a:t>
            </a:r>
            <a:r>
              <a:rPr sz="1150" b="1" spc="70" dirty="0" smtClean="0">
                <a:solidFill>
                  <a:srgbClr val="3F5EA9"/>
                </a:solidFill>
                <a:latin typeface="Arial"/>
                <a:cs typeface="Arial"/>
              </a:rPr>
              <a:t>y </a:t>
            </a:r>
            <a:r>
              <a:rPr sz="1150" b="1" spc="45" dirty="0">
                <a:solidFill>
                  <a:srgbClr val="3F5EA9"/>
                </a:solidFill>
                <a:latin typeface="Arial"/>
                <a:cs typeface="Arial"/>
              </a:rPr>
              <a:t>Comunicaciones</a:t>
            </a:r>
            <a:r>
              <a:rPr sz="1150" b="1" spc="5" dirty="0">
                <a:solidFill>
                  <a:srgbClr val="3F5EA9"/>
                </a:solidFill>
                <a:latin typeface="Arial"/>
                <a:cs typeface="Arial"/>
              </a:rPr>
              <a:t> </a:t>
            </a:r>
            <a:r>
              <a:rPr sz="1150" b="1" spc="45" dirty="0">
                <a:solidFill>
                  <a:srgbClr val="3F5EA9"/>
                </a:solidFill>
                <a:latin typeface="Arial"/>
                <a:cs typeface="Arial"/>
              </a:rPr>
              <a:t>Electrónicas</a:t>
            </a:r>
            <a:endParaRPr sz="1150" dirty="0">
              <a:latin typeface="Arial"/>
              <a:cs typeface="Arial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309" y="4543425"/>
            <a:ext cx="5386388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Imagen 22" descr="logo pie correo-01_35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35" y="6600676"/>
            <a:ext cx="2631230" cy="963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403" y="2610873"/>
            <a:ext cx="1841500" cy="79692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1440"/>
              </a:lnSpc>
              <a:spcBef>
                <a:spcPts val="409"/>
              </a:spcBef>
            </a:pPr>
            <a:r>
              <a:rPr sz="1450" b="1" spc="25" dirty="0">
                <a:solidFill>
                  <a:srgbClr val="3F5EA9"/>
                </a:solidFill>
                <a:latin typeface="Arial"/>
                <a:cs typeface="Arial"/>
              </a:rPr>
              <a:t>¿Qué </a:t>
            </a:r>
            <a:r>
              <a:rPr sz="1450" b="1" spc="5" dirty="0">
                <a:solidFill>
                  <a:srgbClr val="3F5EA9"/>
                </a:solidFill>
                <a:latin typeface="Arial"/>
                <a:cs typeface="Arial"/>
              </a:rPr>
              <a:t>es </a:t>
            </a:r>
            <a:r>
              <a:rPr sz="1450" b="1" spc="60" dirty="0">
                <a:solidFill>
                  <a:srgbClr val="3F5EA9"/>
                </a:solidFill>
                <a:latin typeface="Arial"/>
                <a:cs typeface="Arial"/>
              </a:rPr>
              <a:t>el </a:t>
            </a:r>
            <a:r>
              <a:rPr sz="1450" b="1" spc="35" dirty="0">
                <a:solidFill>
                  <a:srgbClr val="3F5EA9"/>
                </a:solidFill>
                <a:latin typeface="Arial"/>
                <a:cs typeface="Arial"/>
              </a:rPr>
              <a:t>Sistema  </a:t>
            </a:r>
            <a:r>
              <a:rPr sz="1450" b="1" spc="95" dirty="0">
                <a:solidFill>
                  <a:srgbClr val="3F5EA9"/>
                </a:solidFill>
                <a:latin typeface="Arial"/>
                <a:cs typeface="Arial"/>
              </a:rPr>
              <a:t>de </a:t>
            </a:r>
            <a:r>
              <a:rPr sz="1450" b="1" spc="55" dirty="0">
                <a:solidFill>
                  <a:srgbClr val="3F5EA9"/>
                </a:solidFill>
                <a:latin typeface="Arial"/>
                <a:cs typeface="Arial"/>
              </a:rPr>
              <a:t>Notiﬁcaciones</a:t>
            </a:r>
            <a:r>
              <a:rPr sz="1450" b="1" spc="-90" dirty="0">
                <a:solidFill>
                  <a:srgbClr val="3F5EA9"/>
                </a:solidFill>
                <a:latin typeface="Arial"/>
                <a:cs typeface="Arial"/>
              </a:rPr>
              <a:t> </a:t>
            </a:r>
            <a:r>
              <a:rPr sz="1450" b="1" spc="70" dirty="0">
                <a:solidFill>
                  <a:srgbClr val="3F5EA9"/>
                </a:solidFill>
                <a:latin typeface="Arial"/>
                <a:cs typeface="Arial"/>
              </a:rPr>
              <a:t>y  </a:t>
            </a:r>
            <a:r>
              <a:rPr sz="1450" b="1" spc="40" dirty="0">
                <a:solidFill>
                  <a:srgbClr val="3F5EA9"/>
                </a:solidFill>
                <a:latin typeface="Arial"/>
                <a:cs typeface="Arial"/>
              </a:rPr>
              <a:t>Comunicaciones  </a:t>
            </a:r>
            <a:r>
              <a:rPr sz="1450" b="1" spc="25" dirty="0">
                <a:solidFill>
                  <a:srgbClr val="3F5EA9"/>
                </a:solidFill>
                <a:latin typeface="Arial"/>
                <a:cs typeface="Arial"/>
              </a:rPr>
              <a:t>Electrónicas?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1492" y="2642566"/>
            <a:ext cx="1622425" cy="90170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25"/>
              </a:spcBef>
            </a:pPr>
            <a:r>
              <a:rPr sz="900" dirty="0">
                <a:solidFill>
                  <a:srgbClr val="373435"/>
                </a:solidFill>
                <a:latin typeface="Arial"/>
                <a:cs typeface="Arial"/>
              </a:rPr>
              <a:t>Es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un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sistema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permite</a:t>
            </a:r>
            <a:r>
              <a:rPr sz="900" spc="-12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entidades públicas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enviar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notiﬁcaciones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comunicaciones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en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forma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electrónica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personas,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empresas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otras entidades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públicas.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30425" y="264586"/>
            <a:ext cx="3302635" cy="20621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250" indent="-83185">
              <a:lnSpc>
                <a:spcPts val="1035"/>
              </a:lnSpc>
              <a:spcBef>
                <a:spcPts val="100"/>
              </a:spcBef>
              <a:buAutoNum type="arabicPlain"/>
              <a:tabLst>
                <a:tab pos="95885" algn="l"/>
              </a:tabLst>
            </a:pPr>
            <a:r>
              <a:rPr sz="900" b="1" spc="-30" dirty="0">
                <a:solidFill>
                  <a:srgbClr val="373435"/>
                </a:solidFill>
                <a:latin typeface="Arial"/>
                <a:cs typeface="Arial"/>
              </a:rPr>
              <a:t>– </a:t>
            </a:r>
            <a:r>
              <a:rPr sz="900" b="1" spc="20" dirty="0">
                <a:solidFill>
                  <a:srgbClr val="373435"/>
                </a:solidFill>
                <a:latin typeface="Arial"/>
                <a:cs typeface="Arial"/>
              </a:rPr>
              <a:t>Registrá </a:t>
            </a:r>
            <a:r>
              <a:rPr sz="900" b="1" spc="40" dirty="0">
                <a:solidFill>
                  <a:srgbClr val="373435"/>
                </a:solidFill>
                <a:latin typeface="Arial"/>
                <a:cs typeface="Arial"/>
              </a:rPr>
              <a:t>tu</a:t>
            </a:r>
            <a:r>
              <a:rPr sz="900" b="1" spc="6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b="1" spc="5" dirty="0">
                <a:solidFill>
                  <a:srgbClr val="373435"/>
                </a:solidFill>
                <a:latin typeface="Arial"/>
                <a:cs typeface="Arial"/>
              </a:rPr>
              <a:t>usuario:</a:t>
            </a:r>
            <a:endParaRPr sz="900" dirty="0">
              <a:latin typeface="Arial"/>
              <a:cs typeface="Arial"/>
            </a:endParaRPr>
          </a:p>
          <a:p>
            <a:pPr marL="12700" marR="15875">
              <a:lnSpc>
                <a:spcPts val="969"/>
              </a:lnSpc>
              <a:spcBef>
                <a:spcPts val="75"/>
              </a:spcBef>
            </a:pP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Accedé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u="sng" spc="135" dirty="0">
                <a:solidFill>
                  <a:srgbClr val="0000C9"/>
                </a:solidFill>
                <a:uFill>
                  <a:solidFill>
                    <a:srgbClr val="0000C9"/>
                  </a:solidFill>
                </a:uFill>
                <a:latin typeface="Arial Narrow"/>
                <a:cs typeface="Arial Narrow"/>
                <a:hlinkClick r:id="rId2"/>
              </a:rPr>
              <a:t>notiﬁcaciones.gub.uy</a:t>
            </a:r>
            <a:r>
              <a:rPr sz="900" spc="135" dirty="0">
                <a:solidFill>
                  <a:srgbClr val="0000C9"/>
                </a:solidFill>
                <a:latin typeface="Arial Narrow"/>
                <a:cs typeface="Arial Narrow"/>
                <a:hlinkClick r:id="rId2"/>
              </a:rPr>
              <a:t>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registrate </a:t>
            </a:r>
            <a:r>
              <a:rPr sz="900" spc="75" dirty="0">
                <a:solidFill>
                  <a:srgbClr val="373435"/>
                </a:solidFill>
                <a:latin typeface="Arial"/>
                <a:cs typeface="Arial"/>
              </a:rPr>
              <a:t>como</a:t>
            </a:r>
            <a:r>
              <a:rPr sz="900" spc="-114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lang="es-UY" sz="900" spc="-114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40" dirty="0" smtClean="0">
                <a:solidFill>
                  <a:srgbClr val="373435"/>
                </a:solidFill>
                <a:latin typeface="Arial"/>
                <a:cs typeface="Arial"/>
              </a:rPr>
              <a:t>usuario</a:t>
            </a:r>
            <a:r>
              <a:rPr lang="es-UY" sz="900" spc="40" dirty="0" smtClean="0">
                <a:solidFill>
                  <a:srgbClr val="373435"/>
                </a:solidFill>
                <a:latin typeface="Arial"/>
                <a:cs typeface="Arial"/>
              </a:rPr>
              <a:t> gub.uy</a:t>
            </a:r>
            <a:r>
              <a:rPr sz="900" spc="30" dirty="0" smtClean="0">
                <a:solidFill>
                  <a:srgbClr val="373435"/>
                </a:solidFill>
                <a:latin typeface="Arial"/>
                <a:cs typeface="Arial"/>
              </a:rPr>
              <a:t>.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Seguí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instrucciones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activación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recibirás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por</a:t>
            </a:r>
            <a:r>
              <a:rPr sz="900" spc="-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mail.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50" dirty="0">
              <a:latin typeface="Times New Roman"/>
              <a:cs typeface="Times New Roman"/>
            </a:endParaRPr>
          </a:p>
          <a:p>
            <a:pPr marL="118110" indent="-106045">
              <a:lnSpc>
                <a:spcPts val="1035"/>
              </a:lnSpc>
              <a:buAutoNum type="arabicPlain" startAt="2"/>
              <a:tabLst>
                <a:tab pos="118745" algn="l"/>
              </a:tabLst>
            </a:pPr>
            <a:r>
              <a:rPr sz="900" b="1" spc="-30" dirty="0">
                <a:solidFill>
                  <a:srgbClr val="373435"/>
                </a:solidFill>
                <a:latin typeface="Arial"/>
                <a:cs typeface="Arial"/>
              </a:rPr>
              <a:t>– </a:t>
            </a:r>
            <a:r>
              <a:rPr sz="900" b="1" spc="25" dirty="0">
                <a:solidFill>
                  <a:srgbClr val="373435"/>
                </a:solidFill>
                <a:latin typeface="Arial"/>
                <a:cs typeface="Arial"/>
              </a:rPr>
              <a:t>Creá </a:t>
            </a:r>
            <a:r>
              <a:rPr sz="900" b="1" spc="40" dirty="0">
                <a:solidFill>
                  <a:srgbClr val="373435"/>
                </a:solidFill>
                <a:latin typeface="Arial"/>
                <a:cs typeface="Arial"/>
              </a:rPr>
              <a:t>tu </a:t>
            </a:r>
            <a:r>
              <a:rPr sz="900" b="1" spc="30" dirty="0">
                <a:solidFill>
                  <a:srgbClr val="373435"/>
                </a:solidFill>
                <a:latin typeface="Arial"/>
                <a:cs typeface="Arial"/>
              </a:rPr>
              <a:t>Domicilio</a:t>
            </a:r>
            <a:r>
              <a:rPr sz="900" b="1" spc="4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b="1" spc="20" dirty="0">
                <a:solidFill>
                  <a:srgbClr val="373435"/>
                </a:solidFill>
                <a:latin typeface="Arial"/>
                <a:cs typeface="Arial"/>
              </a:rPr>
              <a:t>Electrónico:</a:t>
            </a:r>
            <a:endParaRPr sz="900" dirty="0">
              <a:latin typeface="Arial"/>
              <a:cs typeface="Arial"/>
            </a:endParaRPr>
          </a:p>
          <a:p>
            <a:pPr marL="12700" marR="5080">
              <a:lnSpc>
                <a:spcPct val="89800"/>
              </a:lnSpc>
              <a:spcBef>
                <a:spcPts val="65"/>
              </a:spcBef>
            </a:pP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Desde </a:t>
            </a:r>
            <a:r>
              <a:rPr sz="900" u="sng" spc="135" dirty="0">
                <a:solidFill>
                  <a:srgbClr val="0000C9"/>
                </a:solidFill>
                <a:uFill>
                  <a:solidFill>
                    <a:srgbClr val="0000C9"/>
                  </a:solidFill>
                </a:uFill>
                <a:latin typeface="Arial Narrow"/>
                <a:cs typeface="Arial Narrow"/>
                <a:hlinkClick r:id="rId2"/>
              </a:rPr>
              <a:t>notiﬁcaciones.gub.uy</a:t>
            </a:r>
            <a:r>
              <a:rPr sz="900" spc="135" dirty="0">
                <a:solidFill>
                  <a:srgbClr val="0000C9"/>
                </a:solidFill>
                <a:latin typeface="Arial Narrow"/>
                <a:cs typeface="Arial Narrow"/>
                <a:hlinkClick r:id="rId2"/>
              </a:rPr>
              <a:t>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accedé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al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link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del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trámite 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“Constitución de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Domicilio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Electrónico”,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ingresá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con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el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usuario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contraseña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registrado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en </a:t>
            </a:r>
            <a:r>
              <a:rPr lang="es-UY" sz="900" spc="30" dirty="0" smtClean="0">
                <a:solidFill>
                  <a:srgbClr val="373435"/>
                </a:solidFill>
                <a:latin typeface="Arial"/>
                <a:cs typeface="Arial"/>
              </a:rPr>
              <a:t>Usuario gub.uy, </a:t>
            </a:r>
            <a:r>
              <a:rPr sz="900" spc="-155" dirty="0" smtClean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seleccioná 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el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tipo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Domicilio Electrónico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querés crear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seguí 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los pasos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se</a:t>
            </a:r>
            <a:r>
              <a:rPr sz="900" spc="-5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indican.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12700" marR="43815">
              <a:lnSpc>
                <a:spcPts val="980"/>
              </a:lnSpc>
            </a:pPr>
            <a:r>
              <a:rPr sz="900" spc="85" dirty="0">
                <a:solidFill>
                  <a:srgbClr val="373435"/>
                </a:solidFill>
                <a:latin typeface="Arial Narrow"/>
                <a:cs typeface="Arial Narrow"/>
              </a:rPr>
              <a:t>Si </a:t>
            </a:r>
            <a:r>
              <a:rPr sz="900" spc="110" dirty="0">
                <a:solidFill>
                  <a:srgbClr val="373435"/>
                </a:solidFill>
                <a:latin typeface="Arial Narrow"/>
                <a:cs typeface="Arial Narrow"/>
              </a:rPr>
              <a:t>sos </a:t>
            </a:r>
            <a:r>
              <a:rPr sz="900" spc="135" dirty="0">
                <a:solidFill>
                  <a:srgbClr val="373435"/>
                </a:solidFill>
                <a:latin typeface="Arial Narrow"/>
                <a:cs typeface="Arial Narrow"/>
              </a:rPr>
              <a:t>persona </a:t>
            </a:r>
            <a:r>
              <a:rPr sz="900" spc="100" dirty="0">
                <a:solidFill>
                  <a:srgbClr val="373435"/>
                </a:solidFill>
                <a:latin typeface="Arial Narrow"/>
                <a:cs typeface="Arial Narrow"/>
              </a:rPr>
              <a:t>física </a:t>
            </a:r>
            <a:r>
              <a:rPr sz="900" spc="165" dirty="0">
                <a:solidFill>
                  <a:srgbClr val="373435"/>
                </a:solidFill>
                <a:latin typeface="Arial Narrow"/>
                <a:cs typeface="Arial Narrow"/>
              </a:rPr>
              <a:t>y </a:t>
            </a:r>
            <a:r>
              <a:rPr sz="900" spc="125" dirty="0">
                <a:solidFill>
                  <a:srgbClr val="373435"/>
                </a:solidFill>
                <a:latin typeface="Arial Narrow"/>
                <a:cs typeface="Arial Narrow"/>
              </a:rPr>
              <a:t>tenés </a:t>
            </a:r>
            <a:r>
              <a:rPr sz="900" spc="135" dirty="0">
                <a:solidFill>
                  <a:srgbClr val="373435"/>
                </a:solidFill>
                <a:latin typeface="Arial Narrow"/>
                <a:cs typeface="Arial Narrow"/>
              </a:rPr>
              <a:t>Cédula </a:t>
            </a:r>
            <a:r>
              <a:rPr sz="900" spc="160" dirty="0">
                <a:solidFill>
                  <a:srgbClr val="373435"/>
                </a:solidFill>
                <a:latin typeface="Arial Narrow"/>
                <a:cs typeface="Arial Narrow"/>
              </a:rPr>
              <a:t>de </a:t>
            </a:r>
            <a:r>
              <a:rPr sz="900" spc="145" dirty="0">
                <a:solidFill>
                  <a:srgbClr val="373435"/>
                </a:solidFill>
                <a:latin typeface="Arial Narrow"/>
                <a:cs typeface="Arial Narrow"/>
              </a:rPr>
              <a:t>Identidad  </a:t>
            </a:r>
            <a:r>
              <a:rPr sz="900" spc="120" dirty="0">
                <a:solidFill>
                  <a:srgbClr val="373435"/>
                </a:solidFill>
                <a:latin typeface="Arial Narrow"/>
                <a:cs typeface="Arial Narrow"/>
              </a:rPr>
              <a:t>Electrónica,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5" dirty="0">
                <a:solidFill>
                  <a:srgbClr val="373435"/>
                </a:solidFill>
                <a:latin typeface="Arial Narrow"/>
                <a:cs typeface="Arial Narrow"/>
              </a:rPr>
              <a:t>podés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65" dirty="0">
                <a:solidFill>
                  <a:srgbClr val="373435"/>
                </a:solidFill>
                <a:latin typeface="Arial Narrow"/>
                <a:cs typeface="Arial Narrow"/>
              </a:rPr>
              <a:t>ﬁrmar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0" dirty="0">
                <a:solidFill>
                  <a:srgbClr val="373435"/>
                </a:solidFill>
                <a:latin typeface="Arial Narrow"/>
                <a:cs typeface="Arial Narrow"/>
              </a:rPr>
              <a:t>con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05" dirty="0">
                <a:solidFill>
                  <a:srgbClr val="373435"/>
                </a:solidFill>
                <a:latin typeface="Arial Narrow"/>
                <a:cs typeface="Arial Narrow"/>
              </a:rPr>
              <a:t>ella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65" dirty="0">
                <a:solidFill>
                  <a:srgbClr val="373435"/>
                </a:solidFill>
                <a:latin typeface="Arial Narrow"/>
                <a:cs typeface="Arial Narrow"/>
              </a:rPr>
              <a:t>y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0" dirty="0">
                <a:solidFill>
                  <a:srgbClr val="373435"/>
                </a:solidFill>
                <a:latin typeface="Arial Narrow"/>
                <a:cs typeface="Arial Narrow"/>
              </a:rPr>
              <a:t>completar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10" dirty="0">
                <a:solidFill>
                  <a:srgbClr val="373435"/>
                </a:solidFill>
                <a:latin typeface="Arial Narrow"/>
                <a:cs typeface="Arial Narrow"/>
              </a:rPr>
              <a:t>el</a:t>
            </a:r>
            <a:r>
              <a:rPr sz="900" spc="6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45" dirty="0">
                <a:solidFill>
                  <a:srgbClr val="373435"/>
                </a:solidFill>
                <a:latin typeface="Arial Narrow"/>
                <a:cs typeface="Arial Narrow"/>
              </a:rPr>
              <a:t>trámite  </a:t>
            </a:r>
            <a:r>
              <a:rPr sz="900" spc="140" dirty="0">
                <a:solidFill>
                  <a:srgbClr val="373435"/>
                </a:solidFill>
                <a:latin typeface="Arial Narrow"/>
                <a:cs typeface="Arial Narrow"/>
              </a:rPr>
              <a:t>en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95" dirty="0">
                <a:solidFill>
                  <a:srgbClr val="373435"/>
                </a:solidFill>
                <a:latin typeface="Arial Narrow"/>
                <a:cs typeface="Arial Narrow"/>
              </a:rPr>
              <a:t>línea.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0" dirty="0">
                <a:solidFill>
                  <a:srgbClr val="373435"/>
                </a:solidFill>
                <a:latin typeface="Arial Narrow"/>
                <a:cs typeface="Arial Narrow"/>
              </a:rPr>
              <a:t>De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35" dirty="0">
                <a:solidFill>
                  <a:srgbClr val="373435"/>
                </a:solidFill>
                <a:latin typeface="Arial Narrow"/>
                <a:cs typeface="Arial Narrow"/>
              </a:rPr>
              <a:t>lo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25" dirty="0">
                <a:solidFill>
                  <a:srgbClr val="373435"/>
                </a:solidFill>
                <a:latin typeface="Arial Narrow"/>
                <a:cs typeface="Arial Narrow"/>
              </a:rPr>
              <a:t>contrario,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5" dirty="0">
                <a:solidFill>
                  <a:srgbClr val="373435"/>
                </a:solidFill>
                <a:latin typeface="Arial Narrow"/>
                <a:cs typeface="Arial Narrow"/>
              </a:rPr>
              <a:t>podés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14" dirty="0">
                <a:solidFill>
                  <a:srgbClr val="373435"/>
                </a:solidFill>
                <a:latin typeface="Arial Narrow"/>
                <a:cs typeface="Arial Narrow"/>
              </a:rPr>
              <a:t>iniciar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10" dirty="0">
                <a:solidFill>
                  <a:srgbClr val="373435"/>
                </a:solidFill>
                <a:latin typeface="Arial Narrow"/>
                <a:cs typeface="Arial Narrow"/>
              </a:rPr>
              <a:t>el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45" dirty="0">
                <a:solidFill>
                  <a:srgbClr val="373435"/>
                </a:solidFill>
                <a:latin typeface="Arial Narrow"/>
                <a:cs typeface="Arial Narrow"/>
              </a:rPr>
              <a:t>trámite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40" dirty="0">
                <a:solidFill>
                  <a:srgbClr val="373435"/>
                </a:solidFill>
                <a:latin typeface="Arial Narrow"/>
                <a:cs typeface="Arial Narrow"/>
              </a:rPr>
              <a:t>en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05" dirty="0">
                <a:solidFill>
                  <a:srgbClr val="373435"/>
                </a:solidFill>
                <a:latin typeface="Arial Narrow"/>
                <a:cs typeface="Arial Narrow"/>
              </a:rPr>
              <a:t>línea  </a:t>
            </a:r>
            <a:r>
              <a:rPr sz="900" spc="165" dirty="0">
                <a:solidFill>
                  <a:srgbClr val="373435"/>
                </a:solidFill>
                <a:latin typeface="Arial Narrow"/>
                <a:cs typeface="Arial Narrow"/>
              </a:rPr>
              <a:t>y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20" dirty="0">
                <a:solidFill>
                  <a:srgbClr val="373435"/>
                </a:solidFill>
                <a:latin typeface="Arial Narrow"/>
                <a:cs typeface="Arial Narrow"/>
              </a:rPr>
              <a:t>recibirás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45" dirty="0">
                <a:solidFill>
                  <a:srgbClr val="373435"/>
                </a:solidFill>
                <a:latin typeface="Arial Narrow"/>
                <a:cs typeface="Arial Narrow"/>
              </a:rPr>
              <a:t>un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35" dirty="0">
                <a:solidFill>
                  <a:srgbClr val="373435"/>
                </a:solidFill>
                <a:latin typeface="Arial Narrow"/>
                <a:cs typeface="Arial Narrow"/>
              </a:rPr>
              <a:t>mail</a:t>
            </a:r>
            <a:r>
              <a:rPr sz="900" spc="55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50" dirty="0">
                <a:solidFill>
                  <a:srgbClr val="373435"/>
                </a:solidFill>
                <a:latin typeface="Arial Narrow"/>
                <a:cs typeface="Arial Narrow"/>
              </a:rPr>
              <a:t>con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25" dirty="0">
                <a:solidFill>
                  <a:srgbClr val="373435"/>
                </a:solidFill>
                <a:latin typeface="Arial Narrow"/>
                <a:cs typeface="Arial Narrow"/>
              </a:rPr>
              <a:t>instrucciones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30" dirty="0">
                <a:solidFill>
                  <a:srgbClr val="373435"/>
                </a:solidFill>
                <a:latin typeface="Arial Narrow"/>
                <a:cs typeface="Arial Narrow"/>
              </a:rPr>
              <a:t>para</a:t>
            </a:r>
            <a:r>
              <a:rPr sz="900" spc="60" dirty="0">
                <a:solidFill>
                  <a:srgbClr val="373435"/>
                </a:solidFill>
                <a:latin typeface="Arial Narrow"/>
                <a:cs typeface="Arial Narrow"/>
              </a:rPr>
              <a:t> </a:t>
            </a:r>
            <a:r>
              <a:rPr sz="900" spc="120" dirty="0">
                <a:solidFill>
                  <a:srgbClr val="373435"/>
                </a:solidFill>
                <a:latin typeface="Arial Narrow"/>
                <a:cs typeface="Arial Narrow"/>
              </a:rPr>
              <a:t>continuar.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0395" y="2375579"/>
            <a:ext cx="3311525" cy="1024890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209"/>
              </a:spcBef>
            </a:pPr>
            <a:r>
              <a:rPr sz="900" spc="5" dirty="0">
                <a:solidFill>
                  <a:srgbClr val="373435"/>
                </a:solidFill>
                <a:latin typeface="Arial"/>
                <a:cs typeface="Arial"/>
              </a:rPr>
              <a:t>Si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sos </a:t>
            </a:r>
            <a:r>
              <a:rPr sz="900" b="1" spc="25" dirty="0">
                <a:solidFill>
                  <a:srgbClr val="373435"/>
                </a:solidFill>
                <a:latin typeface="Arial"/>
                <a:cs typeface="Arial"/>
              </a:rPr>
              <a:t>persona </a:t>
            </a:r>
            <a:r>
              <a:rPr sz="900" b="1" spc="15" dirty="0">
                <a:solidFill>
                  <a:srgbClr val="373435"/>
                </a:solidFill>
                <a:latin typeface="Arial"/>
                <a:cs typeface="Arial"/>
              </a:rPr>
              <a:t>jurídica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,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recibirás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un mail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con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los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formularios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deberás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presentar ante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la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entidad</a:t>
            </a:r>
            <a:r>
              <a:rPr sz="900" spc="-13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pública 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la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querés suscribirte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e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instrucciones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sobre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la 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documentación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adicional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te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pueden</a:t>
            </a:r>
            <a:r>
              <a:rPr sz="900" spc="-13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solicitar.</a:t>
            </a:r>
            <a:endParaRPr sz="900" dirty="0">
              <a:latin typeface="Arial"/>
              <a:cs typeface="Arial"/>
            </a:endParaRPr>
          </a:p>
          <a:p>
            <a:pPr marL="12700" marR="145415">
              <a:lnSpc>
                <a:spcPts val="969"/>
              </a:lnSpc>
              <a:spcBef>
                <a:spcPts val="10"/>
              </a:spcBef>
            </a:pP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Una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vez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la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documentación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sea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presentada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tu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solicitud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haya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sido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procesada, recibirás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un mail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conﬁrmación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que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tu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Domicilio Electrónico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ha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sido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creado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con</a:t>
            </a:r>
            <a:r>
              <a:rPr sz="900" spc="-2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éxito.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0394" y="3486796"/>
            <a:ext cx="3226435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25"/>
              </a:lnSpc>
              <a:spcBef>
                <a:spcPts val="100"/>
              </a:spcBef>
            </a:pPr>
            <a:r>
              <a:rPr sz="900" b="1" spc="55" dirty="0">
                <a:solidFill>
                  <a:srgbClr val="373435"/>
                </a:solidFill>
                <a:latin typeface="Arial"/>
                <a:cs typeface="Arial"/>
              </a:rPr>
              <a:t>3 </a:t>
            </a:r>
            <a:r>
              <a:rPr sz="900" b="1" spc="-30" dirty="0">
                <a:solidFill>
                  <a:srgbClr val="373435"/>
                </a:solidFill>
                <a:latin typeface="Arial"/>
                <a:cs typeface="Arial"/>
              </a:rPr>
              <a:t>– </a:t>
            </a:r>
            <a:r>
              <a:rPr sz="900" b="1" spc="20" dirty="0">
                <a:solidFill>
                  <a:srgbClr val="373435"/>
                </a:solidFill>
                <a:latin typeface="Arial"/>
                <a:cs typeface="Arial"/>
              </a:rPr>
              <a:t>Ingresá </a:t>
            </a:r>
            <a:r>
              <a:rPr sz="900" b="1" spc="25" dirty="0">
                <a:solidFill>
                  <a:srgbClr val="373435"/>
                </a:solidFill>
                <a:latin typeface="Arial"/>
                <a:cs typeface="Arial"/>
              </a:rPr>
              <a:t>al</a:t>
            </a:r>
            <a:r>
              <a:rPr sz="900" b="1" spc="3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b="1" spc="5" dirty="0">
                <a:solidFill>
                  <a:srgbClr val="373435"/>
                </a:solidFill>
                <a:latin typeface="Arial"/>
                <a:cs typeface="Arial"/>
              </a:rPr>
              <a:t>sistema:</a:t>
            </a:r>
            <a:endParaRPr sz="900" dirty="0">
              <a:latin typeface="Arial"/>
              <a:cs typeface="Arial"/>
            </a:endParaRPr>
          </a:p>
          <a:p>
            <a:pPr marL="12700" marR="253365">
              <a:lnSpc>
                <a:spcPts val="969"/>
              </a:lnSpc>
              <a:spcBef>
                <a:spcPts val="70"/>
              </a:spcBef>
            </a:pPr>
            <a:r>
              <a:rPr sz="900" spc="11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partir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este </a:t>
            </a:r>
            <a:r>
              <a:rPr sz="900" spc="75" dirty="0">
                <a:solidFill>
                  <a:srgbClr val="373435"/>
                </a:solidFill>
                <a:latin typeface="Arial"/>
                <a:cs typeface="Arial"/>
              </a:rPr>
              <a:t>momento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comenzarás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recibir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notiﬁcaciones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comunicaciones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electrónicas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</a:t>
            </a:r>
            <a:r>
              <a:rPr sz="900" spc="-1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te 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envíen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entidades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</a:t>
            </a:r>
            <a:r>
              <a:rPr sz="900" spc="65" dirty="0">
                <a:solidFill>
                  <a:srgbClr val="373435"/>
                </a:solidFill>
                <a:latin typeface="Arial"/>
                <a:cs typeface="Arial"/>
              </a:rPr>
              <a:t>te</a:t>
            </a:r>
            <a:r>
              <a:rPr sz="900" spc="-6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suscribiste.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ts val="900"/>
              </a:lnSpc>
            </a:pP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Deberás ingresar </a:t>
            </a: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a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tu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Domicilio Electrónico</a:t>
            </a:r>
            <a:r>
              <a:rPr sz="900" spc="-9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accediendo</a:t>
            </a:r>
            <a:endParaRPr sz="900" dirty="0">
              <a:latin typeface="Arial"/>
              <a:cs typeface="Arial"/>
            </a:endParaRPr>
          </a:p>
          <a:p>
            <a:pPr marL="12700" marR="5080">
              <a:lnSpc>
                <a:spcPts val="980"/>
              </a:lnSpc>
              <a:spcBef>
                <a:spcPts val="60"/>
              </a:spcBef>
            </a:pP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con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el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usuario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ID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Uruguay </a:t>
            </a:r>
            <a:r>
              <a:rPr sz="900" spc="25" dirty="0">
                <a:solidFill>
                  <a:srgbClr val="373435"/>
                </a:solidFill>
                <a:latin typeface="Arial"/>
                <a:cs typeface="Arial"/>
              </a:rPr>
              <a:t>al </a:t>
            </a:r>
            <a:r>
              <a:rPr sz="900" spc="45" dirty="0">
                <a:solidFill>
                  <a:srgbClr val="373435"/>
                </a:solidFill>
                <a:latin typeface="Arial"/>
                <a:cs typeface="Arial"/>
              </a:rPr>
              <a:t>link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acceso</a:t>
            </a:r>
            <a:r>
              <a:rPr sz="900" spc="-16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publicado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en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u="sng" spc="135" dirty="0">
                <a:solidFill>
                  <a:srgbClr val="0000C9"/>
                </a:solidFill>
                <a:uFill>
                  <a:solidFill>
                    <a:srgbClr val="0000C9"/>
                  </a:solidFill>
                </a:uFill>
                <a:latin typeface="Arial Narrow"/>
                <a:cs typeface="Arial Narrow"/>
                <a:hlinkClick r:id="rId2"/>
              </a:rPr>
              <a:t>notiﬁcaciones.gub.uy</a:t>
            </a:r>
            <a:endParaRPr sz="900" dirty="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403" y="3965876"/>
            <a:ext cx="1571625" cy="116268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290195">
              <a:lnSpc>
                <a:spcPts val="1440"/>
              </a:lnSpc>
              <a:spcBef>
                <a:spcPts val="409"/>
              </a:spcBef>
            </a:pPr>
            <a:r>
              <a:rPr sz="1450" b="1" spc="20" dirty="0">
                <a:solidFill>
                  <a:srgbClr val="3F5EA9"/>
                </a:solidFill>
                <a:latin typeface="Arial"/>
                <a:cs typeface="Arial"/>
              </a:rPr>
              <a:t>¿Quiénes  </a:t>
            </a:r>
            <a:r>
              <a:rPr sz="1450" b="1" spc="70" dirty="0">
                <a:solidFill>
                  <a:srgbClr val="3F5EA9"/>
                </a:solidFill>
                <a:latin typeface="Arial"/>
                <a:cs typeface="Arial"/>
              </a:rPr>
              <a:t>pueden </a:t>
            </a:r>
            <a:r>
              <a:rPr sz="1450" b="1" spc="10" dirty="0">
                <a:solidFill>
                  <a:srgbClr val="3F5EA9"/>
                </a:solidFill>
                <a:latin typeface="Arial"/>
                <a:cs typeface="Arial"/>
              </a:rPr>
              <a:t>usar  </a:t>
            </a:r>
            <a:r>
              <a:rPr sz="1450" b="1" spc="60" dirty="0">
                <a:solidFill>
                  <a:srgbClr val="3F5EA9"/>
                </a:solidFill>
                <a:latin typeface="Arial"/>
                <a:cs typeface="Arial"/>
              </a:rPr>
              <a:t>el </a:t>
            </a:r>
            <a:r>
              <a:rPr sz="1450" b="1" spc="35" dirty="0">
                <a:solidFill>
                  <a:srgbClr val="3F5EA9"/>
                </a:solidFill>
                <a:latin typeface="Arial"/>
                <a:cs typeface="Arial"/>
              </a:rPr>
              <a:t>Sistema</a:t>
            </a:r>
            <a:r>
              <a:rPr sz="1450" b="1" spc="-65" dirty="0">
                <a:solidFill>
                  <a:srgbClr val="3F5EA9"/>
                </a:solidFill>
                <a:latin typeface="Arial"/>
                <a:cs typeface="Arial"/>
              </a:rPr>
              <a:t> </a:t>
            </a:r>
            <a:r>
              <a:rPr sz="1450" b="1" spc="95" dirty="0">
                <a:solidFill>
                  <a:srgbClr val="3F5EA9"/>
                </a:solidFill>
                <a:latin typeface="Arial"/>
                <a:cs typeface="Arial"/>
              </a:rPr>
              <a:t>de</a:t>
            </a:r>
            <a:endParaRPr sz="1450" dirty="0">
              <a:latin typeface="Arial"/>
              <a:cs typeface="Arial"/>
            </a:endParaRPr>
          </a:p>
          <a:p>
            <a:pPr marL="12700" marR="5080" algn="just">
              <a:lnSpc>
                <a:spcPts val="1440"/>
              </a:lnSpc>
            </a:pPr>
            <a:r>
              <a:rPr sz="1450" b="1" spc="55" dirty="0">
                <a:solidFill>
                  <a:srgbClr val="3F5EA9"/>
                </a:solidFill>
                <a:latin typeface="Arial"/>
                <a:cs typeface="Arial"/>
              </a:rPr>
              <a:t>Notiﬁcaciones </a:t>
            </a:r>
            <a:r>
              <a:rPr sz="1450" b="1" spc="70" dirty="0">
                <a:solidFill>
                  <a:srgbClr val="3F5EA9"/>
                </a:solidFill>
                <a:latin typeface="Arial"/>
                <a:cs typeface="Arial"/>
              </a:rPr>
              <a:t>y  </a:t>
            </a:r>
            <a:r>
              <a:rPr sz="1450" b="1" spc="15" dirty="0">
                <a:solidFill>
                  <a:srgbClr val="3F5EA9"/>
                </a:solidFill>
                <a:latin typeface="Arial"/>
                <a:cs typeface="Arial"/>
              </a:rPr>
              <a:t>C</a:t>
            </a:r>
            <a:r>
              <a:rPr sz="1450" b="1" spc="35" dirty="0">
                <a:solidFill>
                  <a:srgbClr val="3F5EA9"/>
                </a:solidFill>
                <a:latin typeface="Arial"/>
                <a:cs typeface="Arial"/>
              </a:rPr>
              <a:t>omunicaciones  </a:t>
            </a:r>
            <a:r>
              <a:rPr sz="1450" b="1" spc="25" dirty="0">
                <a:solidFill>
                  <a:srgbClr val="3F5EA9"/>
                </a:solidFill>
                <a:latin typeface="Arial"/>
                <a:cs typeface="Arial"/>
              </a:rPr>
              <a:t>Electrónicas?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1491" y="3997569"/>
            <a:ext cx="1536700" cy="127063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25"/>
              </a:spcBef>
            </a:pPr>
            <a:r>
              <a:rPr sz="900" spc="20" dirty="0">
                <a:solidFill>
                  <a:srgbClr val="373435"/>
                </a:solidFill>
                <a:latin typeface="Arial"/>
                <a:cs typeface="Arial"/>
              </a:rPr>
              <a:t>Todas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personas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físicas,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personas </a:t>
            </a:r>
            <a:r>
              <a:rPr sz="900" spc="35" dirty="0">
                <a:solidFill>
                  <a:srgbClr val="373435"/>
                </a:solidFill>
                <a:latin typeface="Arial"/>
                <a:cs typeface="Arial"/>
              </a:rPr>
              <a:t>jurídicas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entidades públicas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 </a:t>
            </a:r>
            <a:r>
              <a:rPr sz="900" spc="40" dirty="0">
                <a:solidFill>
                  <a:srgbClr val="373435"/>
                </a:solidFill>
                <a:latin typeface="Arial"/>
                <a:cs typeface="Arial"/>
              </a:rPr>
              <a:t>deseen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contar con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un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Domicilio Electrónico  (DOMEL) </a:t>
            </a:r>
            <a:r>
              <a:rPr sz="900" spc="70" dirty="0">
                <a:solidFill>
                  <a:srgbClr val="373435"/>
                </a:solidFill>
                <a:latin typeface="Arial"/>
                <a:cs typeface="Arial"/>
              </a:rPr>
              <a:t>donde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recibir</a:t>
            </a:r>
            <a:r>
              <a:rPr sz="900" spc="-11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 </a:t>
            </a:r>
            <a:r>
              <a:rPr sz="900" spc="55" dirty="0">
                <a:solidFill>
                  <a:srgbClr val="373435"/>
                </a:solidFill>
                <a:latin typeface="Arial"/>
                <a:cs typeface="Arial"/>
              </a:rPr>
              <a:t>notiﬁcaciones </a:t>
            </a:r>
            <a:r>
              <a:rPr sz="900" spc="80" dirty="0">
                <a:solidFill>
                  <a:srgbClr val="373435"/>
                </a:solidFill>
                <a:latin typeface="Arial"/>
                <a:cs typeface="Arial"/>
              </a:rPr>
              <a:t>y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comunicaciones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de </a:t>
            </a:r>
            <a:r>
              <a:rPr sz="900" spc="15" dirty="0">
                <a:solidFill>
                  <a:srgbClr val="373435"/>
                </a:solidFill>
                <a:latin typeface="Arial"/>
                <a:cs typeface="Arial"/>
              </a:rPr>
              <a:t>las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entidades públicas </a:t>
            </a:r>
            <a:r>
              <a:rPr sz="900" spc="60" dirty="0">
                <a:solidFill>
                  <a:srgbClr val="373435"/>
                </a:solidFill>
                <a:latin typeface="Arial"/>
                <a:cs typeface="Arial"/>
              </a:rPr>
              <a:t>que  </a:t>
            </a:r>
            <a:r>
              <a:rPr sz="900" spc="50" dirty="0">
                <a:solidFill>
                  <a:srgbClr val="373435"/>
                </a:solidFill>
                <a:latin typeface="Arial"/>
                <a:cs typeface="Arial"/>
              </a:rPr>
              <a:t>utilizan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el</a:t>
            </a:r>
            <a:r>
              <a:rPr sz="900" spc="-2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r>
              <a:rPr sz="900" spc="30" dirty="0">
                <a:solidFill>
                  <a:srgbClr val="373435"/>
                </a:solidFill>
                <a:latin typeface="Arial"/>
                <a:cs typeface="Arial"/>
              </a:rPr>
              <a:t>sistema.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456" y="5689179"/>
            <a:ext cx="1952625" cy="43116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1440"/>
              </a:lnSpc>
              <a:spcBef>
                <a:spcPts val="409"/>
              </a:spcBef>
            </a:pPr>
            <a:r>
              <a:rPr sz="1450" b="1" spc="25" dirty="0">
                <a:solidFill>
                  <a:srgbClr val="FEFEFE"/>
                </a:solidFill>
                <a:latin typeface="Arial"/>
                <a:cs typeface="Arial"/>
              </a:rPr>
              <a:t>¿Qué </a:t>
            </a:r>
            <a:r>
              <a:rPr sz="1450" b="1" spc="5" dirty="0">
                <a:solidFill>
                  <a:srgbClr val="FEFEFE"/>
                </a:solidFill>
                <a:latin typeface="Arial"/>
                <a:cs typeface="Arial"/>
              </a:rPr>
              <a:t>es </a:t>
            </a:r>
            <a:r>
              <a:rPr sz="1450" b="1" spc="60" dirty="0">
                <a:solidFill>
                  <a:srgbClr val="FEFEFE"/>
                </a:solidFill>
                <a:latin typeface="Arial"/>
                <a:cs typeface="Arial"/>
              </a:rPr>
              <a:t>el</a:t>
            </a:r>
            <a:r>
              <a:rPr sz="1450" b="1" spc="5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1450" b="1" spc="60" dirty="0">
                <a:solidFill>
                  <a:srgbClr val="FEFEFE"/>
                </a:solidFill>
                <a:latin typeface="Arial"/>
                <a:cs typeface="Arial"/>
              </a:rPr>
              <a:t>Domicilio  </a:t>
            </a:r>
            <a:r>
              <a:rPr sz="1450" b="1" spc="30" dirty="0">
                <a:solidFill>
                  <a:srgbClr val="FEFEFE"/>
                </a:solidFill>
                <a:latin typeface="Arial"/>
                <a:cs typeface="Arial"/>
              </a:rPr>
              <a:t>Electrónico?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41469" y="5720872"/>
            <a:ext cx="1629410" cy="90170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25"/>
              </a:spcBef>
            </a:pPr>
            <a:r>
              <a:rPr sz="900" dirty="0">
                <a:solidFill>
                  <a:srgbClr val="FEFEFE"/>
                </a:solidFill>
                <a:latin typeface="Arial"/>
                <a:cs typeface="Arial"/>
              </a:rPr>
              <a:t>Es </a:t>
            </a:r>
            <a:r>
              <a:rPr sz="900" spc="50" dirty="0">
                <a:solidFill>
                  <a:srgbClr val="FEFEFE"/>
                </a:solidFill>
                <a:latin typeface="Arial"/>
                <a:cs typeface="Arial"/>
              </a:rPr>
              <a:t>un </a:t>
            </a:r>
            <a:r>
              <a:rPr sz="900" spc="55" dirty="0">
                <a:solidFill>
                  <a:srgbClr val="FEFEFE"/>
                </a:solidFill>
                <a:latin typeface="Arial"/>
                <a:cs typeface="Arial"/>
              </a:rPr>
              <a:t>repositorio </a:t>
            </a:r>
            <a:r>
              <a:rPr sz="900" spc="70" dirty="0">
                <a:solidFill>
                  <a:srgbClr val="FEFEFE"/>
                </a:solidFill>
                <a:latin typeface="Arial"/>
                <a:cs typeface="Arial"/>
              </a:rPr>
              <a:t>donde </a:t>
            </a:r>
            <a:r>
              <a:rPr sz="900" spc="15" dirty="0">
                <a:solidFill>
                  <a:srgbClr val="FEFEFE"/>
                </a:solidFill>
                <a:latin typeface="Arial"/>
                <a:cs typeface="Arial"/>
              </a:rPr>
              <a:t>se  </a:t>
            </a:r>
            <a:r>
              <a:rPr sz="900" spc="40" dirty="0">
                <a:solidFill>
                  <a:srgbClr val="FEFEFE"/>
                </a:solidFill>
                <a:latin typeface="Arial"/>
                <a:cs typeface="Arial"/>
              </a:rPr>
              <a:t>almacenan </a:t>
            </a:r>
            <a:r>
              <a:rPr sz="900" spc="35" dirty="0">
                <a:solidFill>
                  <a:srgbClr val="FEFEFE"/>
                </a:solidFill>
                <a:latin typeface="Arial"/>
                <a:cs typeface="Arial"/>
              </a:rPr>
              <a:t>los </a:t>
            </a:r>
            <a:r>
              <a:rPr sz="900" spc="65" dirty="0">
                <a:solidFill>
                  <a:srgbClr val="FEFEFE"/>
                </a:solidFill>
                <a:latin typeface="Arial"/>
                <a:cs typeface="Arial"/>
              </a:rPr>
              <a:t>documentos  </a:t>
            </a:r>
            <a:r>
              <a:rPr sz="900" spc="50" dirty="0">
                <a:solidFill>
                  <a:srgbClr val="FEFEFE"/>
                </a:solidFill>
                <a:latin typeface="Arial"/>
                <a:cs typeface="Arial"/>
              </a:rPr>
              <a:t>electrónicos </a:t>
            </a:r>
            <a:r>
              <a:rPr sz="900" spc="45" dirty="0">
                <a:solidFill>
                  <a:srgbClr val="FEFEFE"/>
                </a:solidFill>
                <a:latin typeface="Arial"/>
                <a:cs typeface="Arial"/>
              </a:rPr>
              <a:t>enviados </a:t>
            </a:r>
            <a:r>
              <a:rPr sz="900" spc="80" dirty="0">
                <a:solidFill>
                  <a:srgbClr val="FEFEFE"/>
                </a:solidFill>
                <a:latin typeface="Arial"/>
                <a:cs typeface="Arial"/>
              </a:rPr>
              <a:t>por</a:t>
            </a:r>
            <a:r>
              <a:rPr sz="900" spc="-6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900" spc="30" dirty="0">
                <a:solidFill>
                  <a:srgbClr val="FEFEFE"/>
                </a:solidFill>
                <a:latin typeface="Arial"/>
                <a:cs typeface="Arial"/>
              </a:rPr>
              <a:t>el  </a:t>
            </a:r>
            <a:r>
              <a:rPr sz="900" spc="35" dirty="0">
                <a:solidFill>
                  <a:srgbClr val="FEFEFE"/>
                </a:solidFill>
                <a:latin typeface="Arial"/>
                <a:cs typeface="Arial"/>
              </a:rPr>
              <a:t>Estado, </a:t>
            </a:r>
            <a:r>
              <a:rPr sz="900" spc="25" dirty="0">
                <a:solidFill>
                  <a:srgbClr val="FEFEFE"/>
                </a:solidFill>
                <a:latin typeface="Arial"/>
                <a:cs typeface="Arial"/>
              </a:rPr>
              <a:t>al </a:t>
            </a:r>
            <a:r>
              <a:rPr sz="900" spc="60" dirty="0">
                <a:solidFill>
                  <a:srgbClr val="FEFEFE"/>
                </a:solidFill>
                <a:latin typeface="Arial"/>
                <a:cs typeface="Arial"/>
              </a:rPr>
              <a:t>que pueden  </a:t>
            </a:r>
            <a:r>
              <a:rPr sz="900" spc="45" dirty="0">
                <a:solidFill>
                  <a:srgbClr val="FEFEFE"/>
                </a:solidFill>
                <a:latin typeface="Arial"/>
                <a:cs typeface="Arial"/>
              </a:rPr>
              <a:t>acceder </a:t>
            </a:r>
            <a:r>
              <a:rPr sz="900" spc="30" dirty="0">
                <a:solidFill>
                  <a:srgbClr val="FEFEFE"/>
                </a:solidFill>
                <a:latin typeface="Arial"/>
                <a:cs typeface="Arial"/>
              </a:rPr>
              <a:t>el </a:t>
            </a:r>
            <a:r>
              <a:rPr sz="900" spc="60" dirty="0">
                <a:solidFill>
                  <a:srgbClr val="FEFEFE"/>
                </a:solidFill>
                <a:latin typeface="Arial"/>
                <a:cs typeface="Arial"/>
              </a:rPr>
              <a:t>titular </a:t>
            </a:r>
            <a:r>
              <a:rPr sz="900" spc="55" dirty="0">
                <a:solidFill>
                  <a:srgbClr val="FEFEFE"/>
                </a:solidFill>
                <a:latin typeface="Arial"/>
                <a:cs typeface="Arial"/>
              </a:rPr>
              <a:t>del  </a:t>
            </a:r>
            <a:r>
              <a:rPr sz="900" spc="60" dirty="0">
                <a:solidFill>
                  <a:srgbClr val="FEFEFE"/>
                </a:solidFill>
                <a:latin typeface="Arial"/>
                <a:cs typeface="Arial"/>
              </a:rPr>
              <a:t>domicilio </a:t>
            </a:r>
            <a:r>
              <a:rPr sz="900" spc="80" dirty="0">
                <a:solidFill>
                  <a:srgbClr val="FEFEFE"/>
                </a:solidFill>
                <a:latin typeface="Arial"/>
                <a:cs typeface="Arial"/>
              </a:rPr>
              <a:t>y </a:t>
            </a:r>
            <a:r>
              <a:rPr sz="900" spc="15" dirty="0">
                <a:solidFill>
                  <a:srgbClr val="FEFEFE"/>
                </a:solidFill>
                <a:latin typeface="Arial"/>
                <a:cs typeface="Arial"/>
              </a:rPr>
              <a:t>las </a:t>
            </a:r>
            <a:r>
              <a:rPr sz="900" spc="40" dirty="0">
                <a:solidFill>
                  <a:srgbClr val="FEFEFE"/>
                </a:solidFill>
                <a:latin typeface="Arial"/>
                <a:cs typeface="Arial"/>
              </a:rPr>
              <a:t>personas</a:t>
            </a:r>
            <a:r>
              <a:rPr sz="900" spc="-10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900" spc="60" dirty="0">
                <a:solidFill>
                  <a:srgbClr val="FEFEFE"/>
                </a:solidFill>
                <a:latin typeface="Arial"/>
                <a:cs typeface="Arial"/>
              </a:rPr>
              <a:t>que  </a:t>
            </a:r>
            <a:r>
              <a:rPr sz="900" spc="35" dirty="0">
                <a:solidFill>
                  <a:srgbClr val="FEFEFE"/>
                </a:solidFill>
                <a:latin typeface="Arial"/>
                <a:cs typeface="Arial"/>
              </a:rPr>
              <a:t>este</a:t>
            </a:r>
            <a:r>
              <a:rPr sz="900" spc="15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FEFEFE"/>
                </a:solidFill>
                <a:latin typeface="Arial"/>
                <a:cs typeface="Arial"/>
              </a:rPr>
              <a:t>designe.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38049" y="2441601"/>
            <a:ext cx="1571625" cy="9798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1440"/>
              </a:lnSpc>
              <a:spcBef>
                <a:spcPts val="409"/>
              </a:spcBef>
            </a:pPr>
            <a:r>
              <a:rPr sz="1450" b="1" spc="35" dirty="0">
                <a:solidFill>
                  <a:srgbClr val="3F5EA9"/>
                </a:solidFill>
                <a:latin typeface="Arial"/>
                <a:cs typeface="Arial"/>
              </a:rPr>
              <a:t>¿Cómo </a:t>
            </a:r>
            <a:r>
              <a:rPr sz="1450" b="1" spc="20" dirty="0">
                <a:solidFill>
                  <a:srgbClr val="3F5EA9"/>
                </a:solidFill>
                <a:latin typeface="Arial"/>
                <a:cs typeface="Arial"/>
              </a:rPr>
              <a:t>ser  </a:t>
            </a:r>
            <a:r>
              <a:rPr sz="1450" b="1" spc="55" dirty="0">
                <a:solidFill>
                  <a:srgbClr val="3F5EA9"/>
                </a:solidFill>
                <a:latin typeface="Arial"/>
                <a:cs typeface="Arial"/>
              </a:rPr>
              <a:t>destinatario </a:t>
            </a:r>
            <a:r>
              <a:rPr sz="1450" b="1" spc="95" dirty="0">
                <a:solidFill>
                  <a:srgbClr val="3F5EA9"/>
                </a:solidFill>
                <a:latin typeface="Arial"/>
                <a:cs typeface="Arial"/>
              </a:rPr>
              <a:t>de  </a:t>
            </a:r>
            <a:r>
              <a:rPr sz="1450" b="1" spc="55" dirty="0">
                <a:solidFill>
                  <a:srgbClr val="3F5EA9"/>
                </a:solidFill>
                <a:latin typeface="Arial"/>
                <a:cs typeface="Arial"/>
              </a:rPr>
              <a:t>Notiﬁcaciones </a:t>
            </a:r>
            <a:r>
              <a:rPr sz="1450" b="1" spc="70" dirty="0">
                <a:solidFill>
                  <a:srgbClr val="3F5EA9"/>
                </a:solidFill>
                <a:latin typeface="Arial"/>
                <a:cs typeface="Arial"/>
              </a:rPr>
              <a:t>y  </a:t>
            </a:r>
            <a:r>
              <a:rPr sz="1450" b="1" spc="15" dirty="0">
                <a:solidFill>
                  <a:srgbClr val="3F5EA9"/>
                </a:solidFill>
                <a:latin typeface="Arial"/>
                <a:cs typeface="Arial"/>
              </a:rPr>
              <a:t>C</a:t>
            </a:r>
            <a:r>
              <a:rPr sz="1450" b="1" spc="35" dirty="0">
                <a:solidFill>
                  <a:srgbClr val="3F5EA9"/>
                </a:solidFill>
                <a:latin typeface="Arial"/>
                <a:cs typeface="Arial"/>
              </a:rPr>
              <a:t>omunicaciones  </a:t>
            </a:r>
            <a:r>
              <a:rPr sz="1450" b="1" spc="25" dirty="0">
                <a:solidFill>
                  <a:srgbClr val="3F5EA9"/>
                </a:solidFill>
                <a:latin typeface="Arial"/>
                <a:cs typeface="Arial"/>
              </a:rPr>
              <a:t>Electrónicas?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483202" y="5879487"/>
            <a:ext cx="659130" cy="1060450"/>
          </a:xfrm>
          <a:custGeom>
            <a:avLst/>
            <a:gdLst/>
            <a:ahLst/>
            <a:cxnLst/>
            <a:rect l="l" t="t" r="r" b="b"/>
            <a:pathLst>
              <a:path w="659129" h="1060450">
                <a:moveTo>
                  <a:pt x="591957" y="1039726"/>
                </a:moveTo>
                <a:lnTo>
                  <a:pt x="0" y="1039726"/>
                </a:lnTo>
                <a:lnTo>
                  <a:pt x="0" y="1060058"/>
                </a:lnTo>
                <a:lnTo>
                  <a:pt x="604878" y="1060058"/>
                </a:lnTo>
                <a:lnTo>
                  <a:pt x="604878" y="1049893"/>
                </a:lnTo>
                <a:lnTo>
                  <a:pt x="591936" y="1049874"/>
                </a:lnTo>
                <a:lnTo>
                  <a:pt x="591957" y="1039726"/>
                </a:lnTo>
                <a:close/>
              </a:path>
              <a:path w="659129" h="1060450">
                <a:moveTo>
                  <a:pt x="604878" y="1049893"/>
                </a:moveTo>
                <a:lnTo>
                  <a:pt x="604878" y="1060058"/>
                </a:lnTo>
                <a:lnTo>
                  <a:pt x="617820" y="1049911"/>
                </a:lnTo>
                <a:lnTo>
                  <a:pt x="604878" y="1049893"/>
                </a:lnTo>
                <a:close/>
              </a:path>
              <a:path w="659129" h="1060450">
                <a:moveTo>
                  <a:pt x="617820" y="1049911"/>
                </a:moveTo>
                <a:lnTo>
                  <a:pt x="604878" y="1060058"/>
                </a:lnTo>
                <a:lnTo>
                  <a:pt x="612024" y="1060058"/>
                </a:lnTo>
                <a:lnTo>
                  <a:pt x="617820" y="1055505"/>
                </a:lnTo>
                <a:lnTo>
                  <a:pt x="617820" y="1049911"/>
                </a:lnTo>
                <a:close/>
              </a:path>
              <a:path w="659129" h="1060450">
                <a:moveTo>
                  <a:pt x="604878" y="1039726"/>
                </a:moveTo>
                <a:lnTo>
                  <a:pt x="604878" y="1049893"/>
                </a:lnTo>
                <a:lnTo>
                  <a:pt x="617820" y="1049911"/>
                </a:lnTo>
                <a:lnTo>
                  <a:pt x="604878" y="1039726"/>
                </a:lnTo>
                <a:close/>
              </a:path>
              <a:path w="659129" h="1060450">
                <a:moveTo>
                  <a:pt x="612024" y="1039726"/>
                </a:moveTo>
                <a:lnTo>
                  <a:pt x="604878" y="1039726"/>
                </a:lnTo>
                <a:lnTo>
                  <a:pt x="617820" y="1049911"/>
                </a:lnTo>
                <a:lnTo>
                  <a:pt x="617820" y="1044280"/>
                </a:lnTo>
                <a:lnTo>
                  <a:pt x="612024" y="1039726"/>
                </a:lnTo>
                <a:close/>
              </a:path>
              <a:path w="659129" h="1060450">
                <a:moveTo>
                  <a:pt x="617841" y="1039726"/>
                </a:moveTo>
                <a:lnTo>
                  <a:pt x="612024" y="1039726"/>
                </a:lnTo>
                <a:lnTo>
                  <a:pt x="617820" y="1044280"/>
                </a:lnTo>
                <a:lnTo>
                  <a:pt x="617820" y="1049911"/>
                </a:lnTo>
                <a:lnTo>
                  <a:pt x="617841" y="1039726"/>
                </a:lnTo>
                <a:close/>
              </a:path>
              <a:path w="659129" h="1060450">
                <a:moveTo>
                  <a:pt x="606916" y="51767"/>
                </a:moveTo>
                <a:lnTo>
                  <a:pt x="593947" y="64684"/>
                </a:lnTo>
                <a:lnTo>
                  <a:pt x="591936" y="1049874"/>
                </a:lnTo>
                <a:lnTo>
                  <a:pt x="604878" y="1049893"/>
                </a:lnTo>
                <a:lnTo>
                  <a:pt x="604878" y="1039726"/>
                </a:lnTo>
                <a:lnTo>
                  <a:pt x="617841" y="1039726"/>
                </a:lnTo>
                <a:lnTo>
                  <a:pt x="619751" y="103640"/>
                </a:lnTo>
                <a:lnTo>
                  <a:pt x="619780" y="64684"/>
                </a:lnTo>
                <a:lnTo>
                  <a:pt x="606916" y="51767"/>
                </a:lnTo>
                <a:close/>
              </a:path>
              <a:path w="659129" h="1060450">
                <a:moveTo>
                  <a:pt x="658580" y="51767"/>
                </a:moveTo>
                <a:lnTo>
                  <a:pt x="606916" y="51767"/>
                </a:lnTo>
                <a:lnTo>
                  <a:pt x="619857" y="51785"/>
                </a:lnTo>
                <a:lnTo>
                  <a:pt x="619831" y="64734"/>
                </a:lnTo>
                <a:lnTo>
                  <a:pt x="658580" y="103640"/>
                </a:lnTo>
                <a:lnTo>
                  <a:pt x="658580" y="51767"/>
                </a:lnTo>
                <a:close/>
              </a:path>
              <a:path w="659129" h="1060450">
                <a:moveTo>
                  <a:pt x="607020" y="0"/>
                </a:moveTo>
                <a:lnTo>
                  <a:pt x="555148" y="51663"/>
                </a:lnTo>
                <a:lnTo>
                  <a:pt x="555043" y="103431"/>
                </a:lnTo>
                <a:lnTo>
                  <a:pt x="593896" y="64734"/>
                </a:lnTo>
                <a:lnTo>
                  <a:pt x="593973" y="51749"/>
                </a:lnTo>
                <a:lnTo>
                  <a:pt x="658562" y="51749"/>
                </a:lnTo>
                <a:lnTo>
                  <a:pt x="607020" y="0"/>
                </a:lnTo>
                <a:close/>
              </a:path>
              <a:path w="659129" h="1060450">
                <a:moveTo>
                  <a:pt x="606916" y="51767"/>
                </a:moveTo>
                <a:lnTo>
                  <a:pt x="619831" y="64734"/>
                </a:lnTo>
                <a:lnTo>
                  <a:pt x="619857" y="51785"/>
                </a:lnTo>
                <a:lnTo>
                  <a:pt x="606916" y="51767"/>
                </a:lnTo>
                <a:close/>
              </a:path>
              <a:path w="659129" h="1060450">
                <a:moveTo>
                  <a:pt x="593973" y="51749"/>
                </a:moveTo>
                <a:lnTo>
                  <a:pt x="593947" y="64684"/>
                </a:lnTo>
                <a:lnTo>
                  <a:pt x="606915" y="51767"/>
                </a:lnTo>
                <a:lnTo>
                  <a:pt x="593973" y="51749"/>
                </a:lnTo>
                <a:close/>
              </a:path>
              <a:path w="659129" h="1060450">
                <a:moveTo>
                  <a:pt x="658562" y="51749"/>
                </a:moveTo>
                <a:lnTo>
                  <a:pt x="593973" y="51749"/>
                </a:lnTo>
                <a:lnTo>
                  <a:pt x="606916" y="51767"/>
                </a:lnTo>
                <a:lnTo>
                  <a:pt x="658580" y="51767"/>
                </a:lnTo>
                <a:close/>
              </a:path>
            </a:pathLst>
          </a:custGeom>
          <a:solidFill>
            <a:srgbClr val="FAC92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5482624" y="5819507"/>
            <a:ext cx="1021715" cy="37719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1240"/>
              </a:lnSpc>
              <a:spcBef>
                <a:spcPts val="375"/>
              </a:spcBef>
            </a:pPr>
            <a:r>
              <a:rPr sz="1250" b="1" spc="60" dirty="0">
                <a:solidFill>
                  <a:srgbClr val="3F5EA9"/>
                </a:solidFill>
                <a:latin typeface="Arial"/>
                <a:cs typeface="Arial"/>
              </a:rPr>
              <a:t>Entidad  </a:t>
            </a:r>
            <a:r>
              <a:rPr sz="1250" b="1" spc="65" dirty="0">
                <a:solidFill>
                  <a:srgbClr val="3F5EA9"/>
                </a:solidFill>
                <a:latin typeface="Arial"/>
                <a:cs typeface="Arial"/>
              </a:rPr>
              <a:t>notiﬁcado</a:t>
            </a:r>
            <a:r>
              <a:rPr sz="1250" b="1" spc="15" dirty="0">
                <a:solidFill>
                  <a:srgbClr val="3F5EA9"/>
                </a:solidFill>
                <a:latin typeface="Arial"/>
                <a:cs typeface="Arial"/>
              </a:rPr>
              <a:t>r</a:t>
            </a:r>
            <a:r>
              <a:rPr sz="1250" b="1" spc="55" dirty="0">
                <a:solidFill>
                  <a:srgbClr val="3F5EA9"/>
                </a:solidFill>
                <a:latin typeface="Arial"/>
                <a:cs typeface="Arial"/>
              </a:rPr>
              <a:t>a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00063" y="5510577"/>
            <a:ext cx="2545715" cy="129539"/>
          </a:xfrm>
          <a:custGeom>
            <a:avLst/>
            <a:gdLst/>
            <a:ahLst/>
            <a:cxnLst/>
            <a:rect l="l" t="t" r="r" b="b"/>
            <a:pathLst>
              <a:path w="2545715" h="129539">
                <a:moveTo>
                  <a:pt x="2481012" y="64482"/>
                </a:moveTo>
                <a:lnTo>
                  <a:pt x="2416529" y="128965"/>
                </a:lnTo>
                <a:lnTo>
                  <a:pt x="2481012" y="128965"/>
                </a:lnTo>
                <a:lnTo>
                  <a:pt x="2529375" y="80603"/>
                </a:lnTo>
                <a:lnTo>
                  <a:pt x="2481012" y="80603"/>
                </a:lnTo>
                <a:lnTo>
                  <a:pt x="2481012" y="64482"/>
                </a:lnTo>
                <a:close/>
              </a:path>
              <a:path w="2545715" h="129539">
                <a:moveTo>
                  <a:pt x="215737" y="48361"/>
                </a:moveTo>
                <a:lnTo>
                  <a:pt x="0" y="48361"/>
                </a:lnTo>
                <a:lnTo>
                  <a:pt x="0" y="80603"/>
                </a:lnTo>
                <a:lnTo>
                  <a:pt x="215737" y="80603"/>
                </a:lnTo>
                <a:lnTo>
                  <a:pt x="215737" y="48361"/>
                </a:lnTo>
                <a:close/>
              </a:path>
              <a:path w="2545715" h="129539">
                <a:moveTo>
                  <a:pt x="225609" y="48361"/>
                </a:moveTo>
                <a:lnTo>
                  <a:pt x="215737" y="48361"/>
                </a:lnTo>
                <a:lnTo>
                  <a:pt x="215737" y="80603"/>
                </a:lnTo>
                <a:lnTo>
                  <a:pt x="225609" y="80603"/>
                </a:lnTo>
                <a:lnTo>
                  <a:pt x="233611" y="73385"/>
                </a:lnTo>
                <a:lnTo>
                  <a:pt x="233611" y="55580"/>
                </a:lnTo>
                <a:lnTo>
                  <a:pt x="225609" y="48361"/>
                </a:lnTo>
                <a:close/>
              </a:path>
              <a:path w="2545715" h="129539">
                <a:moveTo>
                  <a:pt x="2464890" y="48361"/>
                </a:moveTo>
                <a:lnTo>
                  <a:pt x="225609" y="48361"/>
                </a:lnTo>
                <a:lnTo>
                  <a:pt x="233611" y="55580"/>
                </a:lnTo>
                <a:lnTo>
                  <a:pt x="233611" y="73385"/>
                </a:lnTo>
                <a:lnTo>
                  <a:pt x="225609" y="80603"/>
                </a:lnTo>
                <a:lnTo>
                  <a:pt x="2464892" y="80603"/>
                </a:lnTo>
                <a:lnTo>
                  <a:pt x="2481012" y="64482"/>
                </a:lnTo>
                <a:lnTo>
                  <a:pt x="2464890" y="48361"/>
                </a:lnTo>
                <a:close/>
              </a:path>
              <a:path w="2545715" h="129539">
                <a:moveTo>
                  <a:pt x="2529373" y="48361"/>
                </a:moveTo>
                <a:lnTo>
                  <a:pt x="2481012" y="48361"/>
                </a:lnTo>
                <a:lnTo>
                  <a:pt x="2481012" y="80603"/>
                </a:lnTo>
                <a:lnTo>
                  <a:pt x="2529375" y="80603"/>
                </a:lnTo>
                <a:lnTo>
                  <a:pt x="2545495" y="64482"/>
                </a:lnTo>
                <a:lnTo>
                  <a:pt x="2529373" y="48361"/>
                </a:lnTo>
                <a:close/>
              </a:path>
              <a:path w="2545715" h="129539">
                <a:moveTo>
                  <a:pt x="2481012" y="0"/>
                </a:moveTo>
                <a:lnTo>
                  <a:pt x="2416529" y="0"/>
                </a:lnTo>
                <a:lnTo>
                  <a:pt x="2481012" y="64482"/>
                </a:lnTo>
                <a:lnTo>
                  <a:pt x="2481012" y="48361"/>
                </a:lnTo>
                <a:lnTo>
                  <a:pt x="2529373" y="48361"/>
                </a:lnTo>
                <a:lnTo>
                  <a:pt x="2481012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/>
          <p:nvPr/>
        </p:nvSpPr>
        <p:spPr>
          <a:xfrm>
            <a:off x="6773335" y="5411615"/>
            <a:ext cx="565785" cy="2870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61594" marR="5080" indent="-49530">
              <a:lnSpc>
                <a:spcPts val="919"/>
              </a:lnSpc>
              <a:spcBef>
                <a:spcPts val="305"/>
              </a:spcBef>
            </a:pPr>
            <a:r>
              <a:rPr sz="950" b="1" spc="20" dirty="0">
                <a:solidFill>
                  <a:srgbClr val="FEFEFE"/>
                </a:solidFill>
                <a:latin typeface="Arial"/>
                <a:cs typeface="Arial"/>
              </a:rPr>
              <a:t>C</a:t>
            </a:r>
            <a:r>
              <a:rPr sz="950" b="1" spc="-5" dirty="0">
                <a:solidFill>
                  <a:srgbClr val="FEFEFE"/>
                </a:solidFill>
                <a:latin typeface="Arial"/>
                <a:cs typeface="Arial"/>
              </a:rPr>
              <a:t>r</a:t>
            </a:r>
            <a:r>
              <a:rPr sz="950" b="1" spc="20" dirty="0">
                <a:solidFill>
                  <a:srgbClr val="FEFEFE"/>
                </a:solidFill>
                <a:latin typeface="Arial"/>
                <a:cs typeface="Arial"/>
              </a:rPr>
              <a:t>eación  </a:t>
            </a:r>
            <a:r>
              <a:rPr sz="950" b="1" spc="35" dirty="0">
                <a:solidFill>
                  <a:srgbClr val="FEFEFE"/>
                </a:solidFill>
                <a:latin typeface="Arial"/>
                <a:cs typeface="Arial"/>
              </a:rPr>
              <a:t>y</a:t>
            </a:r>
            <a:r>
              <a:rPr sz="950" b="1" spc="-20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950" b="1" spc="25" dirty="0">
                <a:solidFill>
                  <a:srgbClr val="FEFEFE"/>
                </a:solidFill>
                <a:latin typeface="Arial"/>
                <a:cs typeface="Arial"/>
              </a:rPr>
              <a:t>envío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44913" y="5406229"/>
            <a:ext cx="718820" cy="2870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88265">
              <a:lnSpc>
                <a:spcPts val="919"/>
              </a:lnSpc>
              <a:spcBef>
                <a:spcPts val="305"/>
              </a:spcBef>
            </a:pPr>
            <a:r>
              <a:rPr sz="950" b="1" spc="15" dirty="0">
                <a:solidFill>
                  <a:srgbClr val="FEFEFE"/>
                </a:solidFill>
                <a:latin typeface="Arial"/>
                <a:cs typeface="Arial"/>
              </a:rPr>
              <a:t>Puesta </a:t>
            </a:r>
            <a:r>
              <a:rPr sz="950" b="1" spc="30" dirty="0">
                <a:solidFill>
                  <a:srgbClr val="FEFEFE"/>
                </a:solidFill>
                <a:latin typeface="Arial"/>
                <a:cs typeface="Arial"/>
              </a:rPr>
              <a:t>a  </a:t>
            </a:r>
            <a:r>
              <a:rPr sz="950" b="1" spc="15" dirty="0">
                <a:solidFill>
                  <a:srgbClr val="FEFEFE"/>
                </a:solidFill>
                <a:latin typeface="Arial"/>
                <a:cs typeface="Arial"/>
              </a:rPr>
              <a:t>disposición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08904" y="6449871"/>
            <a:ext cx="105410" cy="166370"/>
          </a:xfrm>
          <a:custGeom>
            <a:avLst/>
            <a:gdLst/>
            <a:ahLst/>
            <a:cxnLst/>
            <a:rect l="l" t="t" r="r" b="b"/>
            <a:pathLst>
              <a:path w="105409" h="166370">
                <a:moveTo>
                  <a:pt x="104016" y="166007"/>
                </a:moveTo>
                <a:lnTo>
                  <a:pt x="104949" y="146616"/>
                </a:lnTo>
                <a:lnTo>
                  <a:pt x="97835" y="100464"/>
                </a:lnTo>
                <a:lnTo>
                  <a:pt x="67808" y="45581"/>
                </a:lnTo>
                <a:lnTo>
                  <a:pt x="0" y="0"/>
                </a:lnTo>
              </a:path>
            </a:pathLst>
          </a:custGeom>
          <a:ln w="17789">
            <a:solidFill>
              <a:srgbClr val="FAC92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6428116" y="6378256"/>
            <a:ext cx="160655" cy="253365"/>
          </a:xfrm>
          <a:custGeom>
            <a:avLst/>
            <a:gdLst/>
            <a:ahLst/>
            <a:cxnLst/>
            <a:rect l="l" t="t" r="r" b="b"/>
            <a:pathLst>
              <a:path w="160654" h="253365">
                <a:moveTo>
                  <a:pt x="158627" y="253164"/>
                </a:moveTo>
                <a:lnTo>
                  <a:pt x="160049" y="223592"/>
                </a:lnTo>
                <a:lnTo>
                  <a:pt x="149202" y="153208"/>
                </a:lnTo>
                <a:lnTo>
                  <a:pt x="103410" y="69511"/>
                </a:lnTo>
                <a:lnTo>
                  <a:pt x="0" y="0"/>
                </a:lnTo>
              </a:path>
            </a:pathLst>
          </a:custGeom>
          <a:ln w="27131">
            <a:solidFill>
              <a:srgbClr val="FAC92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463526" y="6286679"/>
            <a:ext cx="217804" cy="344805"/>
          </a:xfrm>
          <a:custGeom>
            <a:avLst/>
            <a:gdLst/>
            <a:ahLst/>
            <a:cxnLst/>
            <a:rect l="l" t="t" r="r" b="b"/>
            <a:pathLst>
              <a:path w="217804" h="344804">
                <a:moveTo>
                  <a:pt x="215767" y="344358"/>
                </a:moveTo>
                <a:lnTo>
                  <a:pt x="217702" y="304134"/>
                </a:lnTo>
                <a:lnTo>
                  <a:pt x="202946" y="208397"/>
                </a:lnTo>
                <a:lnTo>
                  <a:pt x="140659" y="94551"/>
                </a:lnTo>
                <a:lnTo>
                  <a:pt x="0" y="0"/>
                </a:lnTo>
              </a:path>
            </a:pathLst>
          </a:custGeom>
          <a:ln w="36904">
            <a:solidFill>
              <a:srgbClr val="FAC92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7303975" y="7173381"/>
            <a:ext cx="1026160" cy="2190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250" b="1" spc="50" dirty="0">
                <a:solidFill>
                  <a:srgbClr val="3F5EA9"/>
                </a:solidFill>
                <a:latin typeface="Arial"/>
                <a:cs typeface="Arial"/>
              </a:rPr>
              <a:t>Destinatario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422295" y="6793905"/>
            <a:ext cx="716280" cy="428625"/>
          </a:xfrm>
          <a:custGeom>
            <a:avLst/>
            <a:gdLst/>
            <a:ahLst/>
            <a:cxnLst/>
            <a:rect l="l" t="t" r="r" b="b"/>
            <a:pathLst>
              <a:path w="716279" h="428625">
                <a:moveTo>
                  <a:pt x="86" y="0"/>
                </a:moveTo>
                <a:lnTo>
                  <a:pt x="0" y="25459"/>
                </a:lnTo>
                <a:lnTo>
                  <a:pt x="25311" y="25546"/>
                </a:lnTo>
                <a:lnTo>
                  <a:pt x="25397" y="86"/>
                </a:lnTo>
                <a:lnTo>
                  <a:pt x="86" y="0"/>
                </a:lnTo>
                <a:close/>
              </a:path>
              <a:path w="716279" h="428625">
                <a:moveTo>
                  <a:pt x="101332" y="345"/>
                </a:moveTo>
                <a:lnTo>
                  <a:pt x="101245" y="25805"/>
                </a:lnTo>
                <a:lnTo>
                  <a:pt x="126558" y="25891"/>
                </a:lnTo>
                <a:lnTo>
                  <a:pt x="126644" y="431"/>
                </a:lnTo>
                <a:lnTo>
                  <a:pt x="101332" y="345"/>
                </a:lnTo>
                <a:close/>
              </a:path>
              <a:path w="716279" h="428625">
                <a:moveTo>
                  <a:pt x="202578" y="694"/>
                </a:moveTo>
                <a:lnTo>
                  <a:pt x="202492" y="26154"/>
                </a:lnTo>
                <a:lnTo>
                  <a:pt x="227803" y="26240"/>
                </a:lnTo>
                <a:lnTo>
                  <a:pt x="227890" y="781"/>
                </a:lnTo>
                <a:lnTo>
                  <a:pt x="202578" y="694"/>
                </a:lnTo>
                <a:close/>
              </a:path>
              <a:path w="716279" h="428625">
                <a:moveTo>
                  <a:pt x="303824" y="1043"/>
                </a:moveTo>
                <a:lnTo>
                  <a:pt x="303738" y="26503"/>
                </a:lnTo>
                <a:lnTo>
                  <a:pt x="329050" y="26593"/>
                </a:lnTo>
                <a:lnTo>
                  <a:pt x="329137" y="1134"/>
                </a:lnTo>
                <a:lnTo>
                  <a:pt x="303824" y="1043"/>
                </a:lnTo>
                <a:close/>
              </a:path>
              <a:path w="716279" h="428625">
                <a:moveTo>
                  <a:pt x="348990" y="83127"/>
                </a:moveTo>
                <a:lnTo>
                  <a:pt x="323676" y="83200"/>
                </a:lnTo>
                <a:lnTo>
                  <a:pt x="323744" y="108654"/>
                </a:lnTo>
                <a:lnTo>
                  <a:pt x="349059" y="108583"/>
                </a:lnTo>
                <a:lnTo>
                  <a:pt x="348990" y="83127"/>
                </a:lnTo>
                <a:close/>
              </a:path>
              <a:path w="716279" h="428625">
                <a:moveTo>
                  <a:pt x="349263" y="184950"/>
                </a:moveTo>
                <a:lnTo>
                  <a:pt x="323949" y="185022"/>
                </a:lnTo>
                <a:lnTo>
                  <a:pt x="324017" y="210477"/>
                </a:lnTo>
                <a:lnTo>
                  <a:pt x="349332" y="210405"/>
                </a:lnTo>
                <a:lnTo>
                  <a:pt x="349263" y="184950"/>
                </a:lnTo>
                <a:close/>
              </a:path>
              <a:path w="716279" h="428625">
                <a:moveTo>
                  <a:pt x="349538" y="286776"/>
                </a:moveTo>
                <a:lnTo>
                  <a:pt x="324223" y="286848"/>
                </a:lnTo>
                <a:lnTo>
                  <a:pt x="324290" y="312303"/>
                </a:lnTo>
                <a:lnTo>
                  <a:pt x="349606" y="312232"/>
                </a:lnTo>
                <a:lnTo>
                  <a:pt x="349538" y="286776"/>
                </a:lnTo>
                <a:close/>
              </a:path>
              <a:path w="716279" h="428625">
                <a:moveTo>
                  <a:pt x="373654" y="364629"/>
                </a:moveTo>
                <a:lnTo>
                  <a:pt x="348343" y="364629"/>
                </a:lnTo>
                <a:lnTo>
                  <a:pt x="348343" y="390089"/>
                </a:lnTo>
                <a:lnTo>
                  <a:pt x="373654" y="390089"/>
                </a:lnTo>
                <a:lnTo>
                  <a:pt x="373654" y="364629"/>
                </a:lnTo>
                <a:close/>
              </a:path>
              <a:path w="716279" h="428625">
                <a:moveTo>
                  <a:pt x="474901" y="364629"/>
                </a:moveTo>
                <a:lnTo>
                  <a:pt x="449588" y="364629"/>
                </a:lnTo>
                <a:lnTo>
                  <a:pt x="449588" y="390089"/>
                </a:lnTo>
                <a:lnTo>
                  <a:pt x="474901" y="390089"/>
                </a:lnTo>
                <a:lnTo>
                  <a:pt x="474901" y="364629"/>
                </a:lnTo>
                <a:close/>
              </a:path>
              <a:path w="716279" h="428625">
                <a:moveTo>
                  <a:pt x="576146" y="364629"/>
                </a:moveTo>
                <a:lnTo>
                  <a:pt x="550835" y="364629"/>
                </a:lnTo>
                <a:lnTo>
                  <a:pt x="550835" y="390089"/>
                </a:lnTo>
                <a:lnTo>
                  <a:pt x="576146" y="390089"/>
                </a:lnTo>
                <a:lnTo>
                  <a:pt x="576146" y="364629"/>
                </a:lnTo>
                <a:close/>
              </a:path>
              <a:path w="716279" h="428625">
                <a:moveTo>
                  <a:pt x="665308" y="377362"/>
                </a:moveTo>
                <a:lnTo>
                  <a:pt x="614390" y="428280"/>
                </a:lnTo>
                <a:lnTo>
                  <a:pt x="665308" y="428280"/>
                </a:lnTo>
                <a:lnTo>
                  <a:pt x="703497" y="390091"/>
                </a:lnTo>
                <a:lnTo>
                  <a:pt x="665308" y="390091"/>
                </a:lnTo>
                <a:lnTo>
                  <a:pt x="665308" y="377362"/>
                </a:lnTo>
                <a:close/>
              </a:path>
              <a:path w="716279" h="428625">
                <a:moveTo>
                  <a:pt x="665308" y="390089"/>
                </a:moveTo>
                <a:lnTo>
                  <a:pt x="652581" y="390089"/>
                </a:lnTo>
                <a:lnTo>
                  <a:pt x="665308" y="390091"/>
                </a:lnTo>
                <a:close/>
              </a:path>
              <a:path w="716279" h="428625">
                <a:moveTo>
                  <a:pt x="665308" y="326444"/>
                </a:moveTo>
                <a:lnTo>
                  <a:pt x="614390" y="326444"/>
                </a:lnTo>
                <a:lnTo>
                  <a:pt x="652575" y="364629"/>
                </a:lnTo>
                <a:lnTo>
                  <a:pt x="665308" y="364633"/>
                </a:lnTo>
                <a:lnTo>
                  <a:pt x="665308" y="390091"/>
                </a:lnTo>
                <a:lnTo>
                  <a:pt x="703499" y="390089"/>
                </a:lnTo>
                <a:lnTo>
                  <a:pt x="716226" y="377362"/>
                </a:lnTo>
                <a:lnTo>
                  <a:pt x="665308" y="326444"/>
                </a:lnTo>
                <a:close/>
              </a:path>
              <a:path w="716279" h="428625">
                <a:moveTo>
                  <a:pt x="652085" y="364629"/>
                </a:moveTo>
                <a:lnTo>
                  <a:pt x="652085" y="390089"/>
                </a:lnTo>
                <a:lnTo>
                  <a:pt x="652581" y="390089"/>
                </a:lnTo>
                <a:lnTo>
                  <a:pt x="665308" y="377362"/>
                </a:lnTo>
                <a:lnTo>
                  <a:pt x="652575" y="364629"/>
                </a:lnTo>
                <a:lnTo>
                  <a:pt x="652085" y="364629"/>
                </a:lnTo>
                <a:close/>
              </a:path>
              <a:path w="716279" h="428625">
                <a:moveTo>
                  <a:pt x="652575" y="364629"/>
                </a:moveTo>
                <a:lnTo>
                  <a:pt x="665308" y="377362"/>
                </a:lnTo>
                <a:lnTo>
                  <a:pt x="665308" y="364633"/>
                </a:lnTo>
                <a:lnTo>
                  <a:pt x="652575" y="364629"/>
                </a:lnTo>
                <a:close/>
              </a:path>
            </a:pathLst>
          </a:custGeom>
          <a:solidFill>
            <a:srgbClr val="FAC92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9170327" y="5819090"/>
            <a:ext cx="960755" cy="37719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1240"/>
              </a:lnSpc>
              <a:spcBef>
                <a:spcPts val="375"/>
              </a:spcBef>
            </a:pPr>
            <a:r>
              <a:rPr sz="1250" b="1" spc="55" dirty="0">
                <a:solidFill>
                  <a:srgbClr val="3F5EA9"/>
                </a:solidFill>
                <a:latin typeface="Arial"/>
                <a:cs typeface="Arial"/>
              </a:rPr>
              <a:t>Domicilio  </a:t>
            </a:r>
            <a:r>
              <a:rPr sz="1250" b="1" spc="45" dirty="0">
                <a:solidFill>
                  <a:srgbClr val="3F5EA9"/>
                </a:solidFill>
                <a:latin typeface="Arial"/>
                <a:cs typeface="Arial"/>
              </a:rPr>
              <a:t>Electróni</a:t>
            </a:r>
            <a:r>
              <a:rPr sz="1250" b="1" spc="35" dirty="0">
                <a:solidFill>
                  <a:srgbClr val="3F5EA9"/>
                </a:solidFill>
                <a:latin typeface="Arial"/>
                <a:cs typeface="Arial"/>
              </a:rPr>
              <a:t>c</a:t>
            </a:r>
            <a:r>
              <a:rPr sz="1250" b="1" spc="75" dirty="0">
                <a:solidFill>
                  <a:srgbClr val="3F5EA9"/>
                </a:solidFill>
                <a:latin typeface="Arial"/>
                <a:cs typeface="Arial"/>
              </a:rPr>
              <a:t>o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011761" y="4457275"/>
            <a:ext cx="5680710" cy="392430"/>
          </a:xfrm>
          <a:custGeom>
            <a:avLst/>
            <a:gdLst/>
            <a:ahLst/>
            <a:cxnLst/>
            <a:rect l="l" t="t" r="r" b="b"/>
            <a:pathLst>
              <a:path w="5680709" h="392429">
                <a:moveTo>
                  <a:pt x="5081127" y="0"/>
                </a:moveTo>
                <a:lnTo>
                  <a:pt x="0" y="31"/>
                </a:lnTo>
                <a:lnTo>
                  <a:pt x="0" y="278391"/>
                </a:lnTo>
                <a:lnTo>
                  <a:pt x="8910" y="322721"/>
                </a:lnTo>
                <a:lnTo>
                  <a:pt x="33411" y="358908"/>
                </a:lnTo>
                <a:lnTo>
                  <a:pt x="69450" y="383273"/>
                </a:lnTo>
                <a:lnTo>
                  <a:pt x="113727" y="392219"/>
                </a:lnTo>
                <a:lnTo>
                  <a:pt x="115632" y="392244"/>
                </a:lnTo>
                <a:lnTo>
                  <a:pt x="119606" y="392067"/>
                </a:lnTo>
                <a:lnTo>
                  <a:pt x="5680238" y="392067"/>
                </a:lnTo>
                <a:lnTo>
                  <a:pt x="5680238" y="20"/>
                </a:lnTo>
                <a:lnTo>
                  <a:pt x="5081127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5510390" y="1469689"/>
            <a:ext cx="653140" cy="1990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5457618" y="399351"/>
            <a:ext cx="556260" cy="875030"/>
          </a:xfrm>
          <a:custGeom>
            <a:avLst/>
            <a:gdLst/>
            <a:ahLst/>
            <a:cxnLst/>
            <a:rect l="l" t="t" r="r" b="b"/>
            <a:pathLst>
              <a:path w="556260" h="875030">
                <a:moveTo>
                  <a:pt x="216014" y="0"/>
                </a:moveTo>
                <a:lnTo>
                  <a:pt x="80582" y="0"/>
                </a:lnTo>
                <a:lnTo>
                  <a:pt x="49247" y="6341"/>
                </a:lnTo>
                <a:lnTo>
                  <a:pt x="23629" y="23627"/>
                </a:lnTo>
                <a:lnTo>
                  <a:pt x="6342" y="49245"/>
                </a:lnTo>
                <a:lnTo>
                  <a:pt x="0" y="80586"/>
                </a:lnTo>
                <a:lnTo>
                  <a:pt x="0" y="867398"/>
                </a:lnTo>
                <a:lnTo>
                  <a:pt x="7552" y="874941"/>
                </a:lnTo>
                <a:lnTo>
                  <a:pt x="26182" y="874941"/>
                </a:lnTo>
                <a:lnTo>
                  <a:pt x="33724" y="867398"/>
                </a:lnTo>
                <a:lnTo>
                  <a:pt x="33724" y="80586"/>
                </a:lnTo>
                <a:lnTo>
                  <a:pt x="37413" y="62361"/>
                </a:lnTo>
                <a:lnTo>
                  <a:pt x="47465" y="47465"/>
                </a:lnTo>
                <a:lnTo>
                  <a:pt x="62362" y="37415"/>
                </a:lnTo>
                <a:lnTo>
                  <a:pt x="80582" y="33728"/>
                </a:lnTo>
                <a:lnTo>
                  <a:pt x="326940" y="33728"/>
                </a:lnTo>
                <a:lnTo>
                  <a:pt x="323031" y="30370"/>
                </a:lnTo>
                <a:lnTo>
                  <a:pt x="273502" y="9199"/>
                </a:lnTo>
                <a:lnTo>
                  <a:pt x="233861" y="1225"/>
                </a:lnTo>
                <a:lnTo>
                  <a:pt x="216014" y="0"/>
                </a:lnTo>
                <a:close/>
              </a:path>
              <a:path w="556260" h="875030">
                <a:moveTo>
                  <a:pt x="326940" y="33728"/>
                </a:moveTo>
                <a:lnTo>
                  <a:pt x="215982" y="33728"/>
                </a:lnTo>
                <a:lnTo>
                  <a:pt x="229898" y="34793"/>
                </a:lnTo>
                <a:lnTo>
                  <a:pt x="263200" y="41486"/>
                </a:lnTo>
                <a:lnTo>
                  <a:pt x="305046" y="59052"/>
                </a:lnTo>
                <a:lnTo>
                  <a:pt x="344595" y="92736"/>
                </a:lnTo>
                <a:lnTo>
                  <a:pt x="345125" y="93362"/>
                </a:lnTo>
                <a:lnTo>
                  <a:pt x="526982" y="289660"/>
                </a:lnTo>
                <a:lnTo>
                  <a:pt x="532423" y="293575"/>
                </a:lnTo>
                <a:lnTo>
                  <a:pt x="538717" y="295047"/>
                </a:lnTo>
                <a:lnTo>
                  <a:pt x="545100" y="294051"/>
                </a:lnTo>
                <a:lnTo>
                  <a:pt x="550806" y="290563"/>
                </a:lnTo>
                <a:lnTo>
                  <a:pt x="554725" y="285132"/>
                </a:lnTo>
                <a:lnTo>
                  <a:pt x="556204" y="278838"/>
                </a:lnTo>
                <a:lnTo>
                  <a:pt x="555215" y="272448"/>
                </a:lnTo>
                <a:lnTo>
                  <a:pt x="551728" y="266727"/>
                </a:lnTo>
                <a:lnTo>
                  <a:pt x="370540" y="71186"/>
                </a:lnTo>
                <a:lnTo>
                  <a:pt x="326940" y="33728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5988719" y="1052668"/>
            <a:ext cx="283845" cy="295275"/>
          </a:xfrm>
          <a:custGeom>
            <a:avLst/>
            <a:gdLst/>
            <a:ahLst/>
            <a:cxnLst/>
            <a:rect l="l" t="t" r="r" b="b"/>
            <a:pathLst>
              <a:path w="283845" h="295275">
                <a:moveTo>
                  <a:pt x="275827" y="0"/>
                </a:moveTo>
                <a:lnTo>
                  <a:pt x="257209" y="0"/>
                </a:lnTo>
                <a:lnTo>
                  <a:pt x="249652" y="7542"/>
                </a:lnTo>
                <a:lnTo>
                  <a:pt x="249652" y="214246"/>
                </a:lnTo>
                <a:lnTo>
                  <a:pt x="245964" y="232471"/>
                </a:lnTo>
                <a:lnTo>
                  <a:pt x="235911" y="247367"/>
                </a:lnTo>
                <a:lnTo>
                  <a:pt x="221014" y="257417"/>
                </a:lnTo>
                <a:lnTo>
                  <a:pt x="202794" y="261104"/>
                </a:lnTo>
                <a:lnTo>
                  <a:pt x="7552" y="261104"/>
                </a:lnTo>
                <a:lnTo>
                  <a:pt x="0" y="268657"/>
                </a:lnTo>
                <a:lnTo>
                  <a:pt x="0" y="287287"/>
                </a:lnTo>
                <a:lnTo>
                  <a:pt x="7552" y="294829"/>
                </a:lnTo>
                <a:lnTo>
                  <a:pt x="202794" y="294829"/>
                </a:lnTo>
                <a:lnTo>
                  <a:pt x="234130" y="288487"/>
                </a:lnTo>
                <a:lnTo>
                  <a:pt x="259749" y="271203"/>
                </a:lnTo>
                <a:lnTo>
                  <a:pt x="277036" y="245586"/>
                </a:lnTo>
                <a:lnTo>
                  <a:pt x="283380" y="214246"/>
                </a:lnTo>
                <a:lnTo>
                  <a:pt x="283380" y="7542"/>
                </a:lnTo>
                <a:lnTo>
                  <a:pt x="275827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5457618" y="1250053"/>
            <a:ext cx="565150" cy="97790"/>
          </a:xfrm>
          <a:custGeom>
            <a:avLst/>
            <a:gdLst/>
            <a:ahLst/>
            <a:cxnLst/>
            <a:rect l="l" t="t" r="r" b="b"/>
            <a:pathLst>
              <a:path w="565150" h="97790">
                <a:moveTo>
                  <a:pt x="26182" y="0"/>
                </a:moveTo>
                <a:lnTo>
                  <a:pt x="7552" y="0"/>
                </a:lnTo>
                <a:lnTo>
                  <a:pt x="0" y="7542"/>
                </a:lnTo>
                <a:lnTo>
                  <a:pt x="0" y="16861"/>
                </a:lnTo>
                <a:lnTo>
                  <a:pt x="6342" y="48201"/>
                </a:lnTo>
                <a:lnTo>
                  <a:pt x="23629" y="73819"/>
                </a:lnTo>
                <a:lnTo>
                  <a:pt x="49247" y="91103"/>
                </a:lnTo>
                <a:lnTo>
                  <a:pt x="80582" y="97444"/>
                </a:lnTo>
                <a:lnTo>
                  <a:pt x="557272" y="97444"/>
                </a:lnTo>
                <a:lnTo>
                  <a:pt x="564828" y="89903"/>
                </a:lnTo>
                <a:lnTo>
                  <a:pt x="564828" y="71272"/>
                </a:lnTo>
                <a:lnTo>
                  <a:pt x="557272" y="63719"/>
                </a:lnTo>
                <a:lnTo>
                  <a:pt x="80582" y="63719"/>
                </a:lnTo>
                <a:lnTo>
                  <a:pt x="62362" y="60032"/>
                </a:lnTo>
                <a:lnTo>
                  <a:pt x="47465" y="49982"/>
                </a:lnTo>
                <a:lnTo>
                  <a:pt x="37413" y="35086"/>
                </a:lnTo>
                <a:lnTo>
                  <a:pt x="33724" y="16861"/>
                </a:lnTo>
                <a:lnTo>
                  <a:pt x="33724" y="7542"/>
                </a:lnTo>
                <a:lnTo>
                  <a:pt x="26182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5727776" y="886298"/>
            <a:ext cx="232092" cy="2320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5979213" y="728645"/>
            <a:ext cx="292100" cy="290830"/>
          </a:xfrm>
          <a:custGeom>
            <a:avLst/>
            <a:gdLst/>
            <a:ahLst/>
            <a:cxnLst/>
            <a:rect l="l" t="t" r="r" b="b"/>
            <a:pathLst>
              <a:path w="292100" h="290830">
                <a:moveTo>
                  <a:pt x="17764" y="185580"/>
                </a:moveTo>
                <a:lnTo>
                  <a:pt x="11361" y="186467"/>
                </a:lnTo>
                <a:lnTo>
                  <a:pt x="5588" y="189865"/>
                </a:lnTo>
                <a:lnTo>
                  <a:pt x="1581" y="195231"/>
                </a:lnTo>
                <a:lnTo>
                  <a:pt x="0" y="201499"/>
                </a:lnTo>
                <a:lnTo>
                  <a:pt x="885" y="207903"/>
                </a:lnTo>
                <a:lnTo>
                  <a:pt x="4278" y="213676"/>
                </a:lnTo>
                <a:lnTo>
                  <a:pt x="71370" y="288527"/>
                </a:lnTo>
                <a:lnTo>
                  <a:pt x="75946" y="290547"/>
                </a:lnTo>
                <a:lnTo>
                  <a:pt x="81205" y="290547"/>
                </a:lnTo>
                <a:lnTo>
                  <a:pt x="86466" y="290327"/>
                </a:lnTo>
                <a:lnTo>
                  <a:pt x="91142" y="287878"/>
                </a:lnTo>
                <a:lnTo>
                  <a:pt x="121912" y="247195"/>
                </a:lnTo>
                <a:lnTo>
                  <a:pt x="79625" y="247195"/>
                </a:lnTo>
                <a:lnTo>
                  <a:pt x="29398" y="191158"/>
                </a:lnTo>
                <a:lnTo>
                  <a:pt x="24032" y="187158"/>
                </a:lnTo>
                <a:lnTo>
                  <a:pt x="17764" y="185580"/>
                </a:lnTo>
                <a:close/>
              </a:path>
              <a:path w="292100" h="290830">
                <a:moveTo>
                  <a:pt x="272777" y="0"/>
                </a:moveTo>
                <a:lnTo>
                  <a:pt x="266666" y="2094"/>
                </a:lnTo>
                <a:lnTo>
                  <a:pt x="261652" y="6532"/>
                </a:lnTo>
                <a:lnTo>
                  <a:pt x="79625" y="247195"/>
                </a:lnTo>
                <a:lnTo>
                  <a:pt x="121912" y="247195"/>
                </a:lnTo>
                <a:lnTo>
                  <a:pt x="288548" y="26876"/>
                </a:lnTo>
                <a:lnTo>
                  <a:pt x="291453" y="20840"/>
                </a:lnTo>
                <a:lnTo>
                  <a:pt x="291804" y="14384"/>
                </a:lnTo>
                <a:lnTo>
                  <a:pt x="289711" y="8268"/>
                </a:lnTo>
                <a:lnTo>
                  <a:pt x="285279" y="3249"/>
                </a:lnTo>
                <a:lnTo>
                  <a:pt x="279232" y="350"/>
                </a:lnTo>
                <a:lnTo>
                  <a:pt x="272777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5544413" y="5071071"/>
            <a:ext cx="130810" cy="687070"/>
          </a:xfrm>
          <a:custGeom>
            <a:avLst/>
            <a:gdLst/>
            <a:ahLst/>
            <a:cxnLst/>
            <a:rect l="l" t="t" r="r" b="b"/>
            <a:pathLst>
              <a:path w="130810" h="687070">
                <a:moveTo>
                  <a:pt x="130601" y="687026"/>
                </a:moveTo>
                <a:lnTo>
                  <a:pt x="0" y="687026"/>
                </a:lnTo>
                <a:lnTo>
                  <a:pt x="0" y="0"/>
                </a:lnTo>
                <a:lnTo>
                  <a:pt x="130601" y="0"/>
                </a:lnTo>
                <a:lnTo>
                  <a:pt x="130601" y="687026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6276545" y="5071071"/>
            <a:ext cx="130810" cy="687070"/>
          </a:xfrm>
          <a:custGeom>
            <a:avLst/>
            <a:gdLst/>
            <a:ahLst/>
            <a:cxnLst/>
            <a:rect l="l" t="t" r="r" b="b"/>
            <a:pathLst>
              <a:path w="130810" h="687070">
                <a:moveTo>
                  <a:pt x="130604" y="687026"/>
                </a:moveTo>
                <a:lnTo>
                  <a:pt x="0" y="687026"/>
                </a:lnTo>
                <a:lnTo>
                  <a:pt x="0" y="0"/>
                </a:lnTo>
                <a:lnTo>
                  <a:pt x="130604" y="0"/>
                </a:lnTo>
                <a:lnTo>
                  <a:pt x="130604" y="687026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5858913" y="5535288"/>
            <a:ext cx="224790" cy="226695"/>
          </a:xfrm>
          <a:custGeom>
            <a:avLst/>
            <a:gdLst/>
            <a:ahLst/>
            <a:cxnLst/>
            <a:rect l="l" t="t" r="r" b="b"/>
            <a:pathLst>
              <a:path w="224789" h="226695">
                <a:moveTo>
                  <a:pt x="224600" y="226280"/>
                </a:moveTo>
                <a:lnTo>
                  <a:pt x="0" y="226280"/>
                </a:lnTo>
                <a:lnTo>
                  <a:pt x="0" y="0"/>
                </a:lnTo>
                <a:lnTo>
                  <a:pt x="224600" y="0"/>
                </a:lnTo>
                <a:lnTo>
                  <a:pt x="224600" y="226280"/>
                </a:lnTo>
                <a:close/>
              </a:path>
            </a:pathLst>
          </a:custGeom>
          <a:solidFill>
            <a:srgbClr val="91D8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5639069" y="5055858"/>
            <a:ext cx="664845" cy="720725"/>
          </a:xfrm>
          <a:custGeom>
            <a:avLst/>
            <a:gdLst/>
            <a:ahLst/>
            <a:cxnLst/>
            <a:rect l="l" t="t" r="r" b="b"/>
            <a:pathLst>
              <a:path w="664845" h="720725">
                <a:moveTo>
                  <a:pt x="664509" y="0"/>
                </a:moveTo>
                <a:lnTo>
                  <a:pt x="628595" y="0"/>
                </a:lnTo>
                <a:lnTo>
                  <a:pt x="628595" y="712169"/>
                </a:lnTo>
                <a:lnTo>
                  <a:pt x="636609" y="720215"/>
                </a:lnTo>
                <a:lnTo>
                  <a:pt x="646541" y="720215"/>
                </a:lnTo>
                <a:lnTo>
                  <a:pt x="653540" y="718803"/>
                </a:lnTo>
                <a:lnTo>
                  <a:pt x="659251" y="714952"/>
                </a:lnTo>
                <a:lnTo>
                  <a:pt x="663099" y="709240"/>
                </a:lnTo>
                <a:lnTo>
                  <a:pt x="664509" y="702247"/>
                </a:lnTo>
                <a:lnTo>
                  <a:pt x="664509" y="0"/>
                </a:lnTo>
                <a:close/>
              </a:path>
              <a:path w="664845" h="720725">
                <a:moveTo>
                  <a:pt x="35948" y="0"/>
                </a:moveTo>
                <a:lnTo>
                  <a:pt x="0" y="0"/>
                </a:lnTo>
                <a:lnTo>
                  <a:pt x="0" y="702247"/>
                </a:lnTo>
                <a:lnTo>
                  <a:pt x="1413" y="709240"/>
                </a:lnTo>
                <a:lnTo>
                  <a:pt x="5267" y="714952"/>
                </a:lnTo>
                <a:lnTo>
                  <a:pt x="10978" y="718803"/>
                </a:lnTo>
                <a:lnTo>
                  <a:pt x="17966" y="720215"/>
                </a:lnTo>
                <a:lnTo>
                  <a:pt x="24959" y="718803"/>
                </a:lnTo>
                <a:lnTo>
                  <a:pt x="30675" y="714952"/>
                </a:lnTo>
                <a:lnTo>
                  <a:pt x="34533" y="709240"/>
                </a:lnTo>
                <a:lnTo>
                  <a:pt x="35948" y="702247"/>
                </a:lnTo>
                <a:lnTo>
                  <a:pt x="35948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5752976" y="5055858"/>
            <a:ext cx="0" cy="720725"/>
          </a:xfrm>
          <a:custGeom>
            <a:avLst/>
            <a:gdLst/>
            <a:ahLst/>
            <a:cxnLst/>
            <a:rect l="l" t="t" r="r" b="b"/>
            <a:pathLst>
              <a:path h="720725">
                <a:moveTo>
                  <a:pt x="0" y="0"/>
                </a:moveTo>
                <a:lnTo>
                  <a:pt x="0" y="720215"/>
                </a:lnTo>
              </a:path>
            </a:pathLst>
          </a:custGeom>
          <a:ln w="35942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6189730" y="5055858"/>
            <a:ext cx="0" cy="720725"/>
          </a:xfrm>
          <a:custGeom>
            <a:avLst/>
            <a:gdLst/>
            <a:ahLst/>
            <a:cxnLst/>
            <a:rect l="l" t="t" r="r" b="b"/>
            <a:pathLst>
              <a:path h="720725">
                <a:moveTo>
                  <a:pt x="0" y="0"/>
                </a:moveTo>
                <a:lnTo>
                  <a:pt x="0" y="720215"/>
                </a:lnTo>
              </a:path>
            </a:pathLst>
          </a:custGeom>
          <a:ln w="35916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5639069" y="5535275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3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5639069" y="5071071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49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5431981" y="5758104"/>
            <a:ext cx="1078865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675" y="0"/>
                </a:lnTo>
              </a:path>
            </a:pathLst>
          </a:custGeom>
          <a:ln w="3593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5858875" y="5055858"/>
            <a:ext cx="0" cy="706120"/>
          </a:xfrm>
          <a:custGeom>
            <a:avLst/>
            <a:gdLst/>
            <a:ahLst/>
            <a:cxnLst/>
            <a:rect l="l" t="t" r="r" b="b"/>
            <a:pathLst>
              <a:path h="706120">
                <a:moveTo>
                  <a:pt x="0" y="0"/>
                </a:moveTo>
                <a:lnTo>
                  <a:pt x="0" y="705703"/>
                </a:lnTo>
              </a:path>
            </a:pathLst>
          </a:custGeom>
          <a:ln w="3591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6083499" y="5055858"/>
            <a:ext cx="0" cy="706120"/>
          </a:xfrm>
          <a:custGeom>
            <a:avLst/>
            <a:gdLst/>
            <a:ahLst/>
            <a:cxnLst/>
            <a:rect l="l" t="t" r="r" b="b"/>
            <a:pathLst>
              <a:path h="706120">
                <a:moveTo>
                  <a:pt x="0" y="0"/>
                </a:moveTo>
                <a:lnTo>
                  <a:pt x="0" y="705703"/>
                </a:lnTo>
              </a:path>
            </a:pathLst>
          </a:custGeom>
          <a:ln w="35913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5971325" y="5055858"/>
            <a:ext cx="0" cy="497840"/>
          </a:xfrm>
          <a:custGeom>
            <a:avLst/>
            <a:gdLst/>
            <a:ahLst/>
            <a:cxnLst/>
            <a:rect l="l" t="t" r="r" b="b"/>
            <a:pathLst>
              <a:path h="497839">
                <a:moveTo>
                  <a:pt x="0" y="0"/>
                </a:moveTo>
                <a:lnTo>
                  <a:pt x="0" y="497382"/>
                </a:lnTo>
              </a:path>
            </a:pathLst>
          </a:custGeom>
          <a:ln w="3593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6267656" y="5053095"/>
            <a:ext cx="148590" cy="723265"/>
          </a:xfrm>
          <a:custGeom>
            <a:avLst/>
            <a:gdLst/>
            <a:ahLst/>
            <a:cxnLst/>
            <a:rect l="l" t="t" r="r" b="b"/>
            <a:pathLst>
              <a:path w="148589" h="723264">
                <a:moveTo>
                  <a:pt x="130309" y="0"/>
                </a:moveTo>
                <a:lnTo>
                  <a:pt x="17961" y="0"/>
                </a:lnTo>
                <a:lnTo>
                  <a:pt x="10958" y="1413"/>
                </a:lnTo>
                <a:lnTo>
                  <a:pt x="5250" y="5266"/>
                </a:lnTo>
                <a:lnTo>
                  <a:pt x="1407" y="10982"/>
                </a:lnTo>
                <a:lnTo>
                  <a:pt x="0" y="17983"/>
                </a:lnTo>
                <a:lnTo>
                  <a:pt x="1407" y="24976"/>
                </a:lnTo>
                <a:lnTo>
                  <a:pt x="5250" y="30687"/>
                </a:lnTo>
                <a:lnTo>
                  <a:pt x="10958" y="34537"/>
                </a:lnTo>
                <a:lnTo>
                  <a:pt x="17961" y="35949"/>
                </a:lnTo>
                <a:lnTo>
                  <a:pt x="112363" y="35949"/>
                </a:lnTo>
                <a:lnTo>
                  <a:pt x="112363" y="714931"/>
                </a:lnTo>
                <a:lnTo>
                  <a:pt x="120376" y="722977"/>
                </a:lnTo>
                <a:lnTo>
                  <a:pt x="130309" y="722977"/>
                </a:lnTo>
                <a:lnTo>
                  <a:pt x="137308" y="721565"/>
                </a:lnTo>
                <a:lnTo>
                  <a:pt x="143020" y="717713"/>
                </a:lnTo>
                <a:lnTo>
                  <a:pt x="146870" y="712001"/>
                </a:lnTo>
                <a:lnTo>
                  <a:pt x="148281" y="705006"/>
                </a:lnTo>
                <a:lnTo>
                  <a:pt x="148281" y="17983"/>
                </a:lnTo>
                <a:lnTo>
                  <a:pt x="146870" y="10982"/>
                </a:lnTo>
                <a:lnTo>
                  <a:pt x="143020" y="5266"/>
                </a:lnTo>
                <a:lnTo>
                  <a:pt x="137308" y="1413"/>
                </a:lnTo>
                <a:lnTo>
                  <a:pt x="130309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43"/>
          <p:cNvSpPr/>
          <p:nvPr/>
        </p:nvSpPr>
        <p:spPr>
          <a:xfrm>
            <a:off x="5526733" y="5053095"/>
            <a:ext cx="148590" cy="723265"/>
          </a:xfrm>
          <a:custGeom>
            <a:avLst/>
            <a:gdLst/>
            <a:ahLst/>
            <a:cxnLst/>
            <a:rect l="l" t="t" r="r" b="b"/>
            <a:pathLst>
              <a:path w="148589" h="723264">
                <a:moveTo>
                  <a:pt x="130301" y="0"/>
                </a:moveTo>
                <a:lnTo>
                  <a:pt x="17971" y="0"/>
                </a:lnTo>
                <a:lnTo>
                  <a:pt x="10991" y="1413"/>
                </a:lnTo>
                <a:lnTo>
                  <a:pt x="5277" y="5266"/>
                </a:lnTo>
                <a:lnTo>
                  <a:pt x="1417" y="10982"/>
                </a:lnTo>
                <a:lnTo>
                  <a:pt x="0" y="17983"/>
                </a:lnTo>
                <a:lnTo>
                  <a:pt x="0" y="705006"/>
                </a:lnTo>
                <a:lnTo>
                  <a:pt x="1417" y="712001"/>
                </a:lnTo>
                <a:lnTo>
                  <a:pt x="5277" y="717713"/>
                </a:lnTo>
                <a:lnTo>
                  <a:pt x="10991" y="721565"/>
                </a:lnTo>
                <a:lnTo>
                  <a:pt x="17971" y="722977"/>
                </a:lnTo>
                <a:lnTo>
                  <a:pt x="24970" y="721565"/>
                </a:lnTo>
                <a:lnTo>
                  <a:pt x="30681" y="717713"/>
                </a:lnTo>
                <a:lnTo>
                  <a:pt x="34531" y="712001"/>
                </a:lnTo>
                <a:lnTo>
                  <a:pt x="35942" y="705006"/>
                </a:lnTo>
                <a:lnTo>
                  <a:pt x="35942" y="35949"/>
                </a:lnTo>
                <a:lnTo>
                  <a:pt x="130301" y="35949"/>
                </a:lnTo>
                <a:lnTo>
                  <a:pt x="137295" y="34537"/>
                </a:lnTo>
                <a:lnTo>
                  <a:pt x="143011" y="30687"/>
                </a:lnTo>
                <a:lnTo>
                  <a:pt x="146866" y="24976"/>
                </a:lnTo>
                <a:lnTo>
                  <a:pt x="148281" y="17983"/>
                </a:lnTo>
                <a:lnTo>
                  <a:pt x="146866" y="10982"/>
                </a:lnTo>
                <a:lnTo>
                  <a:pt x="143011" y="5266"/>
                </a:lnTo>
                <a:lnTo>
                  <a:pt x="137295" y="1413"/>
                </a:lnTo>
                <a:lnTo>
                  <a:pt x="130301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5639069" y="5535275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3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5639069" y="5442432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42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5639069" y="5349605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38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5639069" y="5256766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42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5639069" y="5163915"/>
            <a:ext cx="664845" cy="0"/>
          </a:xfrm>
          <a:custGeom>
            <a:avLst/>
            <a:gdLst/>
            <a:ahLst/>
            <a:cxnLst/>
            <a:rect l="l" t="t" r="r" b="b"/>
            <a:pathLst>
              <a:path w="664845">
                <a:moveTo>
                  <a:pt x="0" y="0"/>
                </a:moveTo>
                <a:lnTo>
                  <a:pt x="664512" y="0"/>
                </a:lnTo>
              </a:path>
            </a:pathLst>
          </a:custGeom>
          <a:ln w="35942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9169527" y="5266525"/>
            <a:ext cx="666750" cy="489584"/>
          </a:xfrm>
          <a:custGeom>
            <a:avLst/>
            <a:gdLst/>
            <a:ahLst/>
            <a:cxnLst/>
            <a:rect l="l" t="t" r="r" b="b"/>
            <a:pathLst>
              <a:path w="666750" h="489585">
                <a:moveTo>
                  <a:pt x="571305" y="0"/>
                </a:moveTo>
                <a:lnTo>
                  <a:pt x="95487" y="0"/>
                </a:lnTo>
                <a:lnTo>
                  <a:pt x="58350" y="7517"/>
                </a:lnTo>
                <a:lnTo>
                  <a:pt x="27995" y="28005"/>
                </a:lnTo>
                <a:lnTo>
                  <a:pt x="7514" y="58370"/>
                </a:lnTo>
                <a:lnTo>
                  <a:pt x="0" y="95515"/>
                </a:lnTo>
                <a:lnTo>
                  <a:pt x="0" y="393678"/>
                </a:lnTo>
                <a:lnTo>
                  <a:pt x="7514" y="430797"/>
                </a:lnTo>
                <a:lnTo>
                  <a:pt x="27995" y="461143"/>
                </a:lnTo>
                <a:lnTo>
                  <a:pt x="58350" y="481621"/>
                </a:lnTo>
                <a:lnTo>
                  <a:pt x="95487" y="489135"/>
                </a:lnTo>
                <a:lnTo>
                  <a:pt x="571305" y="489135"/>
                </a:lnTo>
                <a:lnTo>
                  <a:pt x="608422" y="481621"/>
                </a:lnTo>
                <a:lnTo>
                  <a:pt x="638764" y="461143"/>
                </a:lnTo>
                <a:lnTo>
                  <a:pt x="646832" y="449186"/>
                </a:lnTo>
                <a:lnTo>
                  <a:pt x="95487" y="449186"/>
                </a:lnTo>
                <a:lnTo>
                  <a:pt x="73892" y="444816"/>
                </a:lnTo>
                <a:lnTo>
                  <a:pt x="56237" y="432908"/>
                </a:lnTo>
                <a:lnTo>
                  <a:pt x="44322" y="415262"/>
                </a:lnTo>
                <a:lnTo>
                  <a:pt x="39950" y="393678"/>
                </a:lnTo>
                <a:lnTo>
                  <a:pt x="39950" y="95515"/>
                </a:lnTo>
                <a:lnTo>
                  <a:pt x="44322" y="73910"/>
                </a:lnTo>
                <a:lnTo>
                  <a:pt x="56237" y="56247"/>
                </a:lnTo>
                <a:lnTo>
                  <a:pt x="73892" y="44326"/>
                </a:lnTo>
                <a:lnTo>
                  <a:pt x="95487" y="39952"/>
                </a:lnTo>
                <a:lnTo>
                  <a:pt x="646821" y="39952"/>
                </a:lnTo>
                <a:lnTo>
                  <a:pt x="638764" y="28005"/>
                </a:lnTo>
                <a:lnTo>
                  <a:pt x="608422" y="7517"/>
                </a:lnTo>
                <a:lnTo>
                  <a:pt x="571305" y="0"/>
                </a:lnTo>
                <a:close/>
              </a:path>
              <a:path w="666750" h="489585">
                <a:moveTo>
                  <a:pt x="646821" y="39952"/>
                </a:moveTo>
                <a:lnTo>
                  <a:pt x="571305" y="39952"/>
                </a:lnTo>
                <a:lnTo>
                  <a:pt x="592887" y="44326"/>
                </a:lnTo>
                <a:lnTo>
                  <a:pt x="610528" y="56247"/>
                </a:lnTo>
                <a:lnTo>
                  <a:pt x="622430" y="73910"/>
                </a:lnTo>
                <a:lnTo>
                  <a:pt x="626797" y="95515"/>
                </a:lnTo>
                <a:lnTo>
                  <a:pt x="626797" y="393678"/>
                </a:lnTo>
                <a:lnTo>
                  <a:pt x="622430" y="415262"/>
                </a:lnTo>
                <a:lnTo>
                  <a:pt x="610528" y="432908"/>
                </a:lnTo>
                <a:lnTo>
                  <a:pt x="592887" y="444816"/>
                </a:lnTo>
                <a:lnTo>
                  <a:pt x="571305" y="449186"/>
                </a:lnTo>
                <a:lnTo>
                  <a:pt x="646832" y="449186"/>
                </a:lnTo>
                <a:lnTo>
                  <a:pt x="659239" y="430797"/>
                </a:lnTo>
                <a:lnTo>
                  <a:pt x="666752" y="393678"/>
                </a:lnTo>
                <a:lnTo>
                  <a:pt x="666752" y="95515"/>
                </a:lnTo>
                <a:lnTo>
                  <a:pt x="659239" y="58370"/>
                </a:lnTo>
                <a:lnTo>
                  <a:pt x="646821" y="39952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9580356" y="5295000"/>
            <a:ext cx="238667" cy="1862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9186814" y="5295000"/>
            <a:ext cx="238642" cy="1862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9365436" y="5389873"/>
            <a:ext cx="274955" cy="274955"/>
          </a:xfrm>
          <a:custGeom>
            <a:avLst/>
            <a:gdLst/>
            <a:ahLst/>
            <a:cxnLst/>
            <a:rect l="l" t="t" r="r" b="b"/>
            <a:pathLst>
              <a:path w="274954" h="274954">
                <a:moveTo>
                  <a:pt x="137452" y="0"/>
                </a:moveTo>
                <a:lnTo>
                  <a:pt x="94053" y="7017"/>
                </a:lnTo>
                <a:lnTo>
                  <a:pt x="56327" y="26549"/>
                </a:lnTo>
                <a:lnTo>
                  <a:pt x="26555" y="56316"/>
                </a:lnTo>
                <a:lnTo>
                  <a:pt x="7019" y="94037"/>
                </a:lnTo>
                <a:lnTo>
                  <a:pt x="0" y="137433"/>
                </a:lnTo>
                <a:lnTo>
                  <a:pt x="7019" y="180840"/>
                </a:lnTo>
                <a:lnTo>
                  <a:pt x="26555" y="218573"/>
                </a:lnTo>
                <a:lnTo>
                  <a:pt x="56327" y="248351"/>
                </a:lnTo>
                <a:lnTo>
                  <a:pt x="94053" y="267892"/>
                </a:lnTo>
                <a:lnTo>
                  <a:pt x="137452" y="274913"/>
                </a:lnTo>
                <a:lnTo>
                  <a:pt x="145224" y="273339"/>
                </a:lnTo>
                <a:lnTo>
                  <a:pt x="151572" y="269053"/>
                </a:lnTo>
                <a:lnTo>
                  <a:pt x="155854" y="262702"/>
                </a:lnTo>
                <a:lnTo>
                  <a:pt x="157424" y="254937"/>
                </a:lnTo>
                <a:lnTo>
                  <a:pt x="155854" y="247155"/>
                </a:lnTo>
                <a:lnTo>
                  <a:pt x="151572" y="240805"/>
                </a:lnTo>
                <a:lnTo>
                  <a:pt x="145224" y="236526"/>
                </a:lnTo>
                <a:lnTo>
                  <a:pt x="137452" y="234957"/>
                </a:lnTo>
                <a:lnTo>
                  <a:pt x="104044" y="229060"/>
                </a:lnTo>
                <a:lnTo>
                  <a:pt x="75600" y="212770"/>
                </a:lnTo>
                <a:lnTo>
                  <a:pt x="54223" y="188187"/>
                </a:lnTo>
                <a:lnTo>
                  <a:pt x="42015" y="157412"/>
                </a:lnTo>
                <a:lnTo>
                  <a:pt x="254966" y="157412"/>
                </a:lnTo>
                <a:lnTo>
                  <a:pt x="262739" y="155841"/>
                </a:lnTo>
                <a:lnTo>
                  <a:pt x="269088" y="151558"/>
                </a:lnTo>
                <a:lnTo>
                  <a:pt x="273369" y="145207"/>
                </a:lnTo>
                <a:lnTo>
                  <a:pt x="274939" y="137433"/>
                </a:lnTo>
                <a:lnTo>
                  <a:pt x="271708" y="117461"/>
                </a:lnTo>
                <a:lnTo>
                  <a:pt x="42015" y="117461"/>
                </a:lnTo>
                <a:lnTo>
                  <a:pt x="54223" y="86696"/>
                </a:lnTo>
                <a:lnTo>
                  <a:pt x="75600" y="62125"/>
                </a:lnTo>
                <a:lnTo>
                  <a:pt x="104044" y="45845"/>
                </a:lnTo>
                <a:lnTo>
                  <a:pt x="137452" y="39952"/>
                </a:lnTo>
                <a:lnTo>
                  <a:pt x="232003" y="39952"/>
                </a:lnTo>
                <a:lnTo>
                  <a:pt x="218593" y="26549"/>
                </a:lnTo>
                <a:lnTo>
                  <a:pt x="180858" y="7017"/>
                </a:lnTo>
                <a:lnTo>
                  <a:pt x="137452" y="0"/>
                </a:lnTo>
                <a:close/>
              </a:path>
              <a:path w="274954" h="274954">
                <a:moveTo>
                  <a:pt x="232003" y="39952"/>
                </a:moveTo>
                <a:lnTo>
                  <a:pt x="137452" y="39952"/>
                </a:lnTo>
                <a:lnTo>
                  <a:pt x="170868" y="45845"/>
                </a:lnTo>
                <a:lnTo>
                  <a:pt x="199320" y="62125"/>
                </a:lnTo>
                <a:lnTo>
                  <a:pt x="220706" y="86696"/>
                </a:lnTo>
                <a:lnTo>
                  <a:pt x="232923" y="117461"/>
                </a:lnTo>
                <a:lnTo>
                  <a:pt x="271708" y="117461"/>
                </a:lnTo>
                <a:lnTo>
                  <a:pt x="267917" y="94037"/>
                </a:lnTo>
                <a:lnTo>
                  <a:pt x="248374" y="56316"/>
                </a:lnTo>
                <a:lnTo>
                  <a:pt x="232003" y="39952"/>
                </a:lnTo>
                <a:close/>
              </a:path>
            </a:pathLst>
          </a:custGeom>
          <a:solidFill>
            <a:srgbClr val="91D8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8496262" y="5278536"/>
            <a:ext cx="333375" cy="244475"/>
          </a:xfrm>
          <a:custGeom>
            <a:avLst/>
            <a:gdLst/>
            <a:ahLst/>
            <a:cxnLst/>
            <a:rect l="l" t="t" r="r" b="b"/>
            <a:pathLst>
              <a:path w="333375" h="244475">
                <a:moveTo>
                  <a:pt x="285234" y="0"/>
                </a:moveTo>
                <a:lnTo>
                  <a:pt x="47670" y="0"/>
                </a:lnTo>
                <a:lnTo>
                  <a:pt x="29132" y="3753"/>
                </a:lnTo>
                <a:lnTo>
                  <a:pt x="13977" y="13982"/>
                </a:lnTo>
                <a:lnTo>
                  <a:pt x="3752" y="29141"/>
                </a:lnTo>
                <a:lnTo>
                  <a:pt x="0" y="47684"/>
                </a:lnTo>
                <a:lnTo>
                  <a:pt x="0" y="196552"/>
                </a:lnTo>
                <a:lnTo>
                  <a:pt x="3752" y="215085"/>
                </a:lnTo>
                <a:lnTo>
                  <a:pt x="13977" y="230236"/>
                </a:lnTo>
                <a:lnTo>
                  <a:pt x="29132" y="240461"/>
                </a:lnTo>
                <a:lnTo>
                  <a:pt x="47670" y="244213"/>
                </a:lnTo>
                <a:lnTo>
                  <a:pt x="285234" y="244213"/>
                </a:lnTo>
                <a:lnTo>
                  <a:pt x="303765" y="240461"/>
                </a:lnTo>
                <a:lnTo>
                  <a:pt x="318915" y="230236"/>
                </a:lnTo>
                <a:lnTo>
                  <a:pt x="322943" y="224265"/>
                </a:lnTo>
                <a:lnTo>
                  <a:pt x="47670" y="224265"/>
                </a:lnTo>
                <a:lnTo>
                  <a:pt x="36891" y="222083"/>
                </a:lnTo>
                <a:lnTo>
                  <a:pt x="28077" y="216138"/>
                </a:lnTo>
                <a:lnTo>
                  <a:pt x="22129" y="207328"/>
                </a:lnTo>
                <a:lnTo>
                  <a:pt x="19946" y="196552"/>
                </a:lnTo>
                <a:lnTo>
                  <a:pt x="19946" y="44524"/>
                </a:lnTo>
                <a:lnTo>
                  <a:pt x="20483" y="41478"/>
                </a:lnTo>
                <a:lnTo>
                  <a:pt x="21462" y="38646"/>
                </a:lnTo>
                <a:lnTo>
                  <a:pt x="55111" y="38646"/>
                </a:lnTo>
                <a:lnTo>
                  <a:pt x="34350" y="23366"/>
                </a:lnTo>
                <a:lnTo>
                  <a:pt x="38307" y="21186"/>
                </a:lnTo>
                <a:lnTo>
                  <a:pt x="42849" y="19946"/>
                </a:lnTo>
                <a:lnTo>
                  <a:pt x="322937" y="19946"/>
                </a:lnTo>
                <a:lnTo>
                  <a:pt x="318915" y="13982"/>
                </a:lnTo>
                <a:lnTo>
                  <a:pt x="303765" y="3753"/>
                </a:lnTo>
                <a:lnTo>
                  <a:pt x="285234" y="0"/>
                </a:lnTo>
                <a:close/>
              </a:path>
              <a:path w="333375" h="244475">
                <a:moveTo>
                  <a:pt x="331062" y="38656"/>
                </a:moveTo>
                <a:lnTo>
                  <a:pt x="311431" y="38656"/>
                </a:lnTo>
                <a:lnTo>
                  <a:pt x="312407" y="41489"/>
                </a:lnTo>
                <a:lnTo>
                  <a:pt x="312940" y="44524"/>
                </a:lnTo>
                <a:lnTo>
                  <a:pt x="312940" y="196552"/>
                </a:lnTo>
                <a:lnTo>
                  <a:pt x="285234" y="224265"/>
                </a:lnTo>
                <a:lnTo>
                  <a:pt x="322943" y="224265"/>
                </a:lnTo>
                <a:lnTo>
                  <a:pt x="329137" y="215085"/>
                </a:lnTo>
                <a:lnTo>
                  <a:pt x="332888" y="196552"/>
                </a:lnTo>
                <a:lnTo>
                  <a:pt x="332888" y="47684"/>
                </a:lnTo>
                <a:lnTo>
                  <a:pt x="331062" y="38656"/>
                </a:lnTo>
                <a:close/>
              </a:path>
              <a:path w="333375" h="244475">
                <a:moveTo>
                  <a:pt x="55111" y="38646"/>
                </a:moveTo>
                <a:lnTo>
                  <a:pt x="21462" y="38646"/>
                </a:lnTo>
                <a:lnTo>
                  <a:pt x="104822" y="100007"/>
                </a:lnTo>
                <a:lnTo>
                  <a:pt x="101835" y="107047"/>
                </a:lnTo>
                <a:lnTo>
                  <a:pt x="99635" y="114461"/>
                </a:lnTo>
                <a:lnTo>
                  <a:pt x="98276" y="122196"/>
                </a:lnTo>
                <a:lnTo>
                  <a:pt x="97811" y="130200"/>
                </a:lnTo>
                <a:lnTo>
                  <a:pt x="103213" y="156891"/>
                </a:lnTo>
                <a:lnTo>
                  <a:pt x="117935" y="178712"/>
                </a:lnTo>
                <a:lnTo>
                  <a:pt x="139752" y="193436"/>
                </a:lnTo>
                <a:lnTo>
                  <a:pt x="166438" y="198838"/>
                </a:lnTo>
                <a:lnTo>
                  <a:pt x="171942" y="198838"/>
                </a:lnTo>
                <a:lnTo>
                  <a:pt x="176410" y="194363"/>
                </a:lnTo>
                <a:lnTo>
                  <a:pt x="176410" y="183351"/>
                </a:lnTo>
                <a:lnTo>
                  <a:pt x="171942" y="178890"/>
                </a:lnTo>
                <a:lnTo>
                  <a:pt x="166438" y="178890"/>
                </a:lnTo>
                <a:lnTo>
                  <a:pt x="149758" y="175946"/>
                </a:lnTo>
                <a:lnTo>
                  <a:pt x="135557" y="167812"/>
                </a:lnTo>
                <a:lnTo>
                  <a:pt x="124884" y="155538"/>
                </a:lnTo>
                <a:lnTo>
                  <a:pt x="118789" y="140172"/>
                </a:lnTo>
                <a:lnTo>
                  <a:pt x="230615" y="140172"/>
                </a:lnTo>
                <a:lnTo>
                  <a:pt x="235083" y="135704"/>
                </a:lnTo>
                <a:lnTo>
                  <a:pt x="235083" y="130200"/>
                </a:lnTo>
                <a:lnTo>
                  <a:pt x="234618" y="122196"/>
                </a:lnTo>
                <a:lnTo>
                  <a:pt x="234272" y="120228"/>
                </a:lnTo>
                <a:lnTo>
                  <a:pt x="118789" y="120228"/>
                </a:lnTo>
                <a:lnTo>
                  <a:pt x="124884" y="104868"/>
                </a:lnTo>
                <a:lnTo>
                  <a:pt x="135557" y="92600"/>
                </a:lnTo>
                <a:lnTo>
                  <a:pt x="149758" y="84471"/>
                </a:lnTo>
                <a:lnTo>
                  <a:pt x="154891" y="83565"/>
                </a:lnTo>
                <a:lnTo>
                  <a:pt x="116146" y="83565"/>
                </a:lnTo>
                <a:lnTo>
                  <a:pt x="55111" y="38646"/>
                </a:lnTo>
                <a:close/>
              </a:path>
              <a:path w="333375" h="244475">
                <a:moveTo>
                  <a:pt x="214426" y="81528"/>
                </a:moveTo>
                <a:lnTo>
                  <a:pt x="166438" y="81528"/>
                </a:lnTo>
                <a:lnTo>
                  <a:pt x="183121" y="84471"/>
                </a:lnTo>
                <a:lnTo>
                  <a:pt x="197326" y="92600"/>
                </a:lnTo>
                <a:lnTo>
                  <a:pt x="208004" y="104868"/>
                </a:lnTo>
                <a:lnTo>
                  <a:pt x="214102" y="120228"/>
                </a:lnTo>
                <a:lnTo>
                  <a:pt x="234272" y="120228"/>
                </a:lnTo>
                <a:lnTo>
                  <a:pt x="233258" y="114460"/>
                </a:lnTo>
                <a:lnTo>
                  <a:pt x="231056" y="107046"/>
                </a:lnTo>
                <a:lnTo>
                  <a:pt x="228071" y="100003"/>
                </a:lnTo>
                <a:lnTo>
                  <a:pt x="250402" y="83569"/>
                </a:lnTo>
                <a:lnTo>
                  <a:pt x="216736" y="83565"/>
                </a:lnTo>
                <a:lnTo>
                  <a:pt x="214426" y="81528"/>
                </a:lnTo>
                <a:close/>
              </a:path>
              <a:path w="333375" h="244475">
                <a:moveTo>
                  <a:pt x="322937" y="19946"/>
                </a:moveTo>
                <a:lnTo>
                  <a:pt x="290059" y="19946"/>
                </a:lnTo>
                <a:lnTo>
                  <a:pt x="294594" y="21186"/>
                </a:lnTo>
                <a:lnTo>
                  <a:pt x="298547" y="23366"/>
                </a:lnTo>
                <a:lnTo>
                  <a:pt x="216740" y="83569"/>
                </a:lnTo>
                <a:lnTo>
                  <a:pt x="250407" y="83565"/>
                </a:lnTo>
                <a:lnTo>
                  <a:pt x="311431" y="38656"/>
                </a:lnTo>
                <a:lnTo>
                  <a:pt x="331062" y="38656"/>
                </a:lnTo>
                <a:lnTo>
                  <a:pt x="329137" y="29141"/>
                </a:lnTo>
                <a:lnTo>
                  <a:pt x="322937" y="19946"/>
                </a:lnTo>
                <a:close/>
              </a:path>
              <a:path w="333375" h="244475">
                <a:moveTo>
                  <a:pt x="166438" y="61584"/>
                </a:moveTo>
                <a:lnTo>
                  <a:pt x="151969" y="63119"/>
                </a:lnTo>
                <a:lnTo>
                  <a:pt x="138549" y="67509"/>
                </a:lnTo>
                <a:lnTo>
                  <a:pt x="126501" y="74433"/>
                </a:lnTo>
                <a:lnTo>
                  <a:pt x="116146" y="83565"/>
                </a:lnTo>
                <a:lnTo>
                  <a:pt x="154891" y="83565"/>
                </a:lnTo>
                <a:lnTo>
                  <a:pt x="166438" y="81528"/>
                </a:lnTo>
                <a:lnTo>
                  <a:pt x="214426" y="81528"/>
                </a:lnTo>
                <a:lnTo>
                  <a:pt x="206378" y="74431"/>
                </a:lnTo>
                <a:lnTo>
                  <a:pt x="194328" y="67509"/>
                </a:lnTo>
                <a:lnTo>
                  <a:pt x="180908" y="63119"/>
                </a:lnTo>
                <a:lnTo>
                  <a:pt x="166438" y="61584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5810219" y="6895014"/>
            <a:ext cx="371475" cy="273050"/>
          </a:xfrm>
          <a:custGeom>
            <a:avLst/>
            <a:gdLst/>
            <a:ahLst/>
            <a:cxnLst/>
            <a:rect l="l" t="t" r="r" b="b"/>
            <a:pathLst>
              <a:path w="371475" h="273050">
                <a:moveTo>
                  <a:pt x="318197" y="0"/>
                </a:moveTo>
                <a:lnTo>
                  <a:pt x="53183" y="0"/>
                </a:lnTo>
                <a:lnTo>
                  <a:pt x="32502" y="4187"/>
                </a:lnTo>
                <a:lnTo>
                  <a:pt x="15594" y="15599"/>
                </a:lnTo>
                <a:lnTo>
                  <a:pt x="4186" y="32511"/>
                </a:lnTo>
                <a:lnTo>
                  <a:pt x="0" y="53200"/>
                </a:lnTo>
                <a:lnTo>
                  <a:pt x="0" y="219265"/>
                </a:lnTo>
                <a:lnTo>
                  <a:pt x="4186" y="239939"/>
                </a:lnTo>
                <a:lnTo>
                  <a:pt x="15594" y="256842"/>
                </a:lnTo>
                <a:lnTo>
                  <a:pt x="32502" y="268248"/>
                </a:lnTo>
                <a:lnTo>
                  <a:pt x="53183" y="272434"/>
                </a:lnTo>
                <a:lnTo>
                  <a:pt x="318197" y="272434"/>
                </a:lnTo>
                <a:lnTo>
                  <a:pt x="338871" y="268248"/>
                </a:lnTo>
                <a:lnTo>
                  <a:pt x="355770" y="256842"/>
                </a:lnTo>
                <a:lnTo>
                  <a:pt x="360262" y="250184"/>
                </a:lnTo>
                <a:lnTo>
                  <a:pt x="53183" y="250184"/>
                </a:lnTo>
                <a:lnTo>
                  <a:pt x="41157" y="247750"/>
                </a:lnTo>
                <a:lnTo>
                  <a:pt x="31324" y="241117"/>
                </a:lnTo>
                <a:lnTo>
                  <a:pt x="24687" y="231287"/>
                </a:lnTo>
                <a:lnTo>
                  <a:pt x="22251" y="219265"/>
                </a:lnTo>
                <a:lnTo>
                  <a:pt x="22251" y="49669"/>
                </a:lnTo>
                <a:lnTo>
                  <a:pt x="22846" y="46277"/>
                </a:lnTo>
                <a:lnTo>
                  <a:pt x="23940" y="43113"/>
                </a:lnTo>
                <a:lnTo>
                  <a:pt x="61485" y="43113"/>
                </a:lnTo>
                <a:lnTo>
                  <a:pt x="38326" y="26068"/>
                </a:lnTo>
                <a:lnTo>
                  <a:pt x="42743" y="23637"/>
                </a:lnTo>
                <a:lnTo>
                  <a:pt x="47801" y="22255"/>
                </a:lnTo>
                <a:lnTo>
                  <a:pt x="360258" y="22255"/>
                </a:lnTo>
                <a:lnTo>
                  <a:pt x="355770" y="15599"/>
                </a:lnTo>
                <a:lnTo>
                  <a:pt x="338871" y="4187"/>
                </a:lnTo>
                <a:lnTo>
                  <a:pt x="318197" y="0"/>
                </a:lnTo>
                <a:close/>
              </a:path>
              <a:path w="371475" h="273050">
                <a:moveTo>
                  <a:pt x="369319" y="43120"/>
                </a:moveTo>
                <a:lnTo>
                  <a:pt x="347422" y="43120"/>
                </a:lnTo>
                <a:lnTo>
                  <a:pt x="348513" y="46285"/>
                </a:lnTo>
                <a:lnTo>
                  <a:pt x="349102" y="49669"/>
                </a:lnTo>
                <a:lnTo>
                  <a:pt x="349102" y="219265"/>
                </a:lnTo>
                <a:lnTo>
                  <a:pt x="318197" y="250184"/>
                </a:lnTo>
                <a:lnTo>
                  <a:pt x="360262" y="250184"/>
                </a:lnTo>
                <a:lnTo>
                  <a:pt x="367174" y="239939"/>
                </a:lnTo>
                <a:lnTo>
                  <a:pt x="371358" y="219265"/>
                </a:lnTo>
                <a:lnTo>
                  <a:pt x="371358" y="53200"/>
                </a:lnTo>
                <a:lnTo>
                  <a:pt x="369319" y="43120"/>
                </a:lnTo>
                <a:close/>
              </a:path>
              <a:path w="371475" h="273050">
                <a:moveTo>
                  <a:pt x="61485" y="43113"/>
                </a:moveTo>
                <a:lnTo>
                  <a:pt x="23940" y="43113"/>
                </a:lnTo>
                <a:lnTo>
                  <a:pt x="126936" y="118915"/>
                </a:lnTo>
                <a:lnTo>
                  <a:pt x="129240" y="119621"/>
                </a:lnTo>
                <a:lnTo>
                  <a:pt x="134946" y="119621"/>
                </a:lnTo>
                <a:lnTo>
                  <a:pt x="138327" y="118054"/>
                </a:lnTo>
                <a:lnTo>
                  <a:pt x="144151" y="110142"/>
                </a:lnTo>
                <a:lnTo>
                  <a:pt x="143089" y="103176"/>
                </a:lnTo>
                <a:lnTo>
                  <a:pt x="61485" y="43113"/>
                </a:lnTo>
                <a:close/>
              </a:path>
              <a:path w="371475" h="273050">
                <a:moveTo>
                  <a:pt x="360258" y="22255"/>
                </a:moveTo>
                <a:lnTo>
                  <a:pt x="323579" y="22255"/>
                </a:lnTo>
                <a:lnTo>
                  <a:pt x="328644" y="23637"/>
                </a:lnTo>
                <a:lnTo>
                  <a:pt x="333051" y="26068"/>
                </a:lnTo>
                <a:lnTo>
                  <a:pt x="228272" y="103176"/>
                </a:lnTo>
                <a:lnTo>
                  <a:pt x="227214" y="110142"/>
                </a:lnTo>
                <a:lnTo>
                  <a:pt x="233038" y="118054"/>
                </a:lnTo>
                <a:lnTo>
                  <a:pt x="236413" y="119621"/>
                </a:lnTo>
                <a:lnTo>
                  <a:pt x="242125" y="119621"/>
                </a:lnTo>
                <a:lnTo>
                  <a:pt x="244429" y="118915"/>
                </a:lnTo>
                <a:lnTo>
                  <a:pt x="347422" y="43120"/>
                </a:lnTo>
                <a:lnTo>
                  <a:pt x="369319" y="43120"/>
                </a:lnTo>
                <a:lnTo>
                  <a:pt x="367174" y="32511"/>
                </a:lnTo>
                <a:lnTo>
                  <a:pt x="360258" y="22255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5" name="object 55"/>
          <p:cNvSpPr txBox="1"/>
          <p:nvPr/>
        </p:nvSpPr>
        <p:spPr>
          <a:xfrm>
            <a:off x="5733597" y="6590014"/>
            <a:ext cx="527685" cy="53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F5EA9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3F5EA9"/>
                </a:solidFill>
                <a:latin typeface="Arial"/>
                <a:cs typeface="Arial"/>
              </a:rPr>
              <a:t>visos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100" b="1" spc="-5" dirty="0">
                <a:solidFill>
                  <a:srgbClr val="3F5EA9"/>
                </a:solidFill>
                <a:latin typeface="Arial"/>
                <a:cs typeface="Arial"/>
              </a:rPr>
              <a:t>@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751512" y="6706497"/>
            <a:ext cx="254635" cy="263525"/>
          </a:xfrm>
          <a:custGeom>
            <a:avLst/>
            <a:gdLst/>
            <a:ahLst/>
            <a:cxnLst/>
            <a:rect l="l" t="t" r="r" b="b"/>
            <a:pathLst>
              <a:path w="254634" h="263525">
                <a:moveTo>
                  <a:pt x="254638" y="0"/>
                </a:moveTo>
                <a:lnTo>
                  <a:pt x="0" y="0"/>
                </a:lnTo>
                <a:lnTo>
                  <a:pt x="0" y="263174"/>
                </a:lnTo>
                <a:lnTo>
                  <a:pt x="110275" y="263174"/>
                </a:lnTo>
                <a:lnTo>
                  <a:pt x="254638" y="0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7736151" y="6654779"/>
            <a:ext cx="630555" cy="426084"/>
          </a:xfrm>
          <a:custGeom>
            <a:avLst/>
            <a:gdLst/>
            <a:ahLst/>
            <a:cxnLst/>
            <a:rect l="l" t="t" r="r" b="b"/>
            <a:pathLst>
              <a:path w="630554" h="426084">
                <a:moveTo>
                  <a:pt x="578232" y="0"/>
                </a:moveTo>
                <a:lnTo>
                  <a:pt x="51714" y="0"/>
                </a:lnTo>
                <a:lnTo>
                  <a:pt x="31605" y="4071"/>
                </a:lnTo>
                <a:lnTo>
                  <a:pt x="15164" y="15166"/>
                </a:lnTo>
                <a:lnTo>
                  <a:pt x="4070" y="31608"/>
                </a:lnTo>
                <a:lnTo>
                  <a:pt x="0" y="51722"/>
                </a:lnTo>
                <a:lnTo>
                  <a:pt x="0" y="373877"/>
                </a:lnTo>
                <a:lnTo>
                  <a:pt x="4070" y="393992"/>
                </a:lnTo>
                <a:lnTo>
                  <a:pt x="15164" y="410437"/>
                </a:lnTo>
                <a:lnTo>
                  <a:pt x="31605" y="421534"/>
                </a:lnTo>
                <a:lnTo>
                  <a:pt x="51714" y="425606"/>
                </a:lnTo>
                <a:lnTo>
                  <a:pt x="578232" y="425606"/>
                </a:lnTo>
                <a:lnTo>
                  <a:pt x="598342" y="421534"/>
                </a:lnTo>
                <a:lnTo>
                  <a:pt x="614783" y="410437"/>
                </a:lnTo>
                <a:lnTo>
                  <a:pt x="619153" y="403960"/>
                </a:lnTo>
                <a:lnTo>
                  <a:pt x="51714" y="403960"/>
                </a:lnTo>
                <a:lnTo>
                  <a:pt x="40022" y="401592"/>
                </a:lnTo>
                <a:lnTo>
                  <a:pt x="30463" y="395138"/>
                </a:lnTo>
                <a:lnTo>
                  <a:pt x="24013" y="385575"/>
                </a:lnTo>
                <a:lnTo>
                  <a:pt x="21647" y="373877"/>
                </a:lnTo>
                <a:lnTo>
                  <a:pt x="21647" y="51722"/>
                </a:lnTo>
                <a:lnTo>
                  <a:pt x="24013" y="40027"/>
                </a:lnTo>
                <a:lnTo>
                  <a:pt x="30463" y="30463"/>
                </a:lnTo>
                <a:lnTo>
                  <a:pt x="40022" y="24008"/>
                </a:lnTo>
                <a:lnTo>
                  <a:pt x="51714" y="21639"/>
                </a:lnTo>
                <a:lnTo>
                  <a:pt x="619151" y="21639"/>
                </a:lnTo>
                <a:lnTo>
                  <a:pt x="614783" y="15166"/>
                </a:lnTo>
                <a:lnTo>
                  <a:pt x="598342" y="4071"/>
                </a:lnTo>
                <a:lnTo>
                  <a:pt x="578232" y="0"/>
                </a:lnTo>
                <a:close/>
              </a:path>
              <a:path w="630554" h="426084">
                <a:moveTo>
                  <a:pt x="619151" y="21639"/>
                </a:moveTo>
                <a:lnTo>
                  <a:pt x="578232" y="21639"/>
                </a:lnTo>
                <a:lnTo>
                  <a:pt x="589924" y="24008"/>
                </a:lnTo>
                <a:lnTo>
                  <a:pt x="599484" y="30463"/>
                </a:lnTo>
                <a:lnTo>
                  <a:pt x="605935" y="40027"/>
                </a:lnTo>
                <a:lnTo>
                  <a:pt x="608303" y="51722"/>
                </a:lnTo>
                <a:lnTo>
                  <a:pt x="608303" y="373877"/>
                </a:lnTo>
                <a:lnTo>
                  <a:pt x="605935" y="385575"/>
                </a:lnTo>
                <a:lnTo>
                  <a:pt x="599484" y="395138"/>
                </a:lnTo>
                <a:lnTo>
                  <a:pt x="589924" y="401592"/>
                </a:lnTo>
                <a:lnTo>
                  <a:pt x="578232" y="403960"/>
                </a:lnTo>
                <a:lnTo>
                  <a:pt x="619153" y="403960"/>
                </a:lnTo>
                <a:lnTo>
                  <a:pt x="625878" y="393992"/>
                </a:lnTo>
                <a:lnTo>
                  <a:pt x="629949" y="373877"/>
                </a:lnTo>
                <a:lnTo>
                  <a:pt x="629949" y="51722"/>
                </a:lnTo>
                <a:lnTo>
                  <a:pt x="625878" y="31608"/>
                </a:lnTo>
                <a:lnTo>
                  <a:pt x="619151" y="21639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8032197" y="699792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8931" y="0"/>
                </a:moveTo>
                <a:lnTo>
                  <a:pt x="11563" y="1486"/>
                </a:lnTo>
                <a:lnTo>
                  <a:pt x="5545" y="5542"/>
                </a:lnTo>
                <a:lnTo>
                  <a:pt x="1488" y="11562"/>
                </a:lnTo>
                <a:lnTo>
                  <a:pt x="0" y="18939"/>
                </a:lnTo>
                <a:lnTo>
                  <a:pt x="1488" y="26309"/>
                </a:lnTo>
                <a:lnTo>
                  <a:pt x="5545" y="32329"/>
                </a:lnTo>
                <a:lnTo>
                  <a:pt x="11563" y="36389"/>
                </a:lnTo>
                <a:lnTo>
                  <a:pt x="18931" y="37879"/>
                </a:lnTo>
                <a:lnTo>
                  <a:pt x="26300" y="36389"/>
                </a:lnTo>
                <a:lnTo>
                  <a:pt x="32318" y="32329"/>
                </a:lnTo>
                <a:lnTo>
                  <a:pt x="36376" y="26309"/>
                </a:lnTo>
                <a:lnTo>
                  <a:pt x="37865" y="18939"/>
                </a:lnTo>
                <a:lnTo>
                  <a:pt x="36376" y="11562"/>
                </a:lnTo>
                <a:lnTo>
                  <a:pt x="32318" y="5542"/>
                </a:lnTo>
                <a:lnTo>
                  <a:pt x="26300" y="1486"/>
                </a:lnTo>
                <a:lnTo>
                  <a:pt x="18931" y="0"/>
                </a:lnTo>
                <a:close/>
              </a:path>
            </a:pathLst>
          </a:custGeom>
          <a:solidFill>
            <a:srgbClr val="91D8F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>
            <a:off x="7736155" y="6969669"/>
            <a:ext cx="630555" cy="0"/>
          </a:xfrm>
          <a:custGeom>
            <a:avLst/>
            <a:gdLst/>
            <a:ahLst/>
            <a:cxnLst/>
            <a:rect l="l" t="t" r="r" b="b"/>
            <a:pathLst>
              <a:path w="630554">
                <a:moveTo>
                  <a:pt x="0" y="0"/>
                </a:moveTo>
                <a:lnTo>
                  <a:pt x="629941" y="0"/>
                </a:lnTo>
              </a:path>
            </a:pathLst>
          </a:custGeom>
          <a:ln w="21647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0" name="object 60"/>
          <p:cNvSpPr/>
          <p:nvPr/>
        </p:nvSpPr>
        <p:spPr>
          <a:xfrm>
            <a:off x="7736155" y="6706503"/>
            <a:ext cx="630555" cy="0"/>
          </a:xfrm>
          <a:custGeom>
            <a:avLst/>
            <a:gdLst/>
            <a:ahLst/>
            <a:cxnLst/>
            <a:rect l="l" t="t" r="r" b="b"/>
            <a:pathLst>
              <a:path w="630554">
                <a:moveTo>
                  <a:pt x="0" y="0"/>
                </a:moveTo>
                <a:lnTo>
                  <a:pt x="629941" y="0"/>
                </a:lnTo>
              </a:path>
            </a:pathLst>
          </a:custGeom>
          <a:ln w="21639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8080025" y="7058735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0"/>
                </a:moveTo>
                <a:lnTo>
                  <a:pt x="0" y="94089"/>
                </a:lnTo>
              </a:path>
            </a:pathLst>
          </a:custGeom>
          <a:ln w="21631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2" name="object 62"/>
          <p:cNvSpPr/>
          <p:nvPr/>
        </p:nvSpPr>
        <p:spPr>
          <a:xfrm>
            <a:off x="8022232" y="7058735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0"/>
                </a:moveTo>
                <a:lnTo>
                  <a:pt x="0" y="94089"/>
                </a:lnTo>
              </a:path>
            </a:pathLst>
          </a:custGeom>
          <a:ln w="21635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7935710" y="7142005"/>
            <a:ext cx="231140" cy="0"/>
          </a:xfrm>
          <a:custGeom>
            <a:avLst/>
            <a:gdLst/>
            <a:ahLst/>
            <a:cxnLst/>
            <a:rect l="l" t="t" r="r" b="b"/>
            <a:pathLst>
              <a:path w="231140">
                <a:moveTo>
                  <a:pt x="0" y="0"/>
                </a:moveTo>
                <a:lnTo>
                  <a:pt x="230831" y="0"/>
                </a:lnTo>
              </a:path>
            </a:pathLst>
          </a:custGeom>
          <a:ln w="21639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4" name="object 64"/>
          <p:cNvSpPr/>
          <p:nvPr/>
        </p:nvSpPr>
        <p:spPr>
          <a:xfrm>
            <a:off x="7335666" y="6798163"/>
            <a:ext cx="603250" cy="354965"/>
          </a:xfrm>
          <a:custGeom>
            <a:avLst/>
            <a:gdLst/>
            <a:ahLst/>
            <a:cxnLst/>
            <a:rect l="l" t="t" r="r" b="b"/>
            <a:pathLst>
              <a:path w="603250" h="354965">
                <a:moveTo>
                  <a:pt x="362471" y="195224"/>
                </a:moveTo>
                <a:lnTo>
                  <a:pt x="113709" y="195224"/>
                </a:lnTo>
                <a:lnTo>
                  <a:pt x="121503" y="203000"/>
                </a:lnTo>
                <a:lnTo>
                  <a:pt x="121503" y="354661"/>
                </a:lnTo>
                <a:lnTo>
                  <a:pt x="358736" y="354661"/>
                </a:lnTo>
                <a:lnTo>
                  <a:pt x="362471" y="195224"/>
                </a:lnTo>
                <a:close/>
              </a:path>
              <a:path w="603250" h="354965">
                <a:moveTo>
                  <a:pt x="143021" y="0"/>
                </a:moveTo>
                <a:lnTo>
                  <a:pt x="19321" y="48294"/>
                </a:lnTo>
                <a:lnTo>
                  <a:pt x="0" y="105091"/>
                </a:lnTo>
                <a:lnTo>
                  <a:pt x="0" y="354392"/>
                </a:lnTo>
                <a:lnTo>
                  <a:pt x="86716" y="354392"/>
                </a:lnTo>
                <a:lnTo>
                  <a:pt x="86716" y="203000"/>
                </a:lnTo>
                <a:lnTo>
                  <a:pt x="94507" y="195224"/>
                </a:lnTo>
                <a:lnTo>
                  <a:pt x="362471" y="195224"/>
                </a:lnTo>
                <a:lnTo>
                  <a:pt x="362551" y="191776"/>
                </a:lnTo>
                <a:lnTo>
                  <a:pt x="466287" y="191776"/>
                </a:lnTo>
                <a:lnTo>
                  <a:pt x="459947" y="77296"/>
                </a:lnTo>
                <a:lnTo>
                  <a:pt x="425160" y="38632"/>
                </a:lnTo>
                <a:lnTo>
                  <a:pt x="408354" y="32839"/>
                </a:lnTo>
                <a:lnTo>
                  <a:pt x="251226" y="32839"/>
                </a:lnTo>
                <a:lnTo>
                  <a:pt x="197125" y="27025"/>
                </a:lnTo>
                <a:lnTo>
                  <a:pt x="143021" y="0"/>
                </a:lnTo>
                <a:close/>
              </a:path>
              <a:path w="603250" h="354965">
                <a:moveTo>
                  <a:pt x="466287" y="191776"/>
                </a:moveTo>
                <a:lnTo>
                  <a:pt x="362551" y="191776"/>
                </a:lnTo>
                <a:lnTo>
                  <a:pt x="364896" y="345348"/>
                </a:lnTo>
                <a:lnTo>
                  <a:pt x="602978" y="348761"/>
                </a:lnTo>
                <a:lnTo>
                  <a:pt x="581306" y="252529"/>
                </a:lnTo>
                <a:lnTo>
                  <a:pt x="468396" y="229853"/>
                </a:lnTo>
                <a:lnTo>
                  <a:pt x="466287" y="191776"/>
                </a:lnTo>
                <a:close/>
              </a:path>
              <a:path w="603250" h="354965">
                <a:moveTo>
                  <a:pt x="313077" y="0"/>
                </a:moveTo>
                <a:lnTo>
                  <a:pt x="251226" y="32839"/>
                </a:lnTo>
                <a:lnTo>
                  <a:pt x="408354" y="32839"/>
                </a:lnTo>
                <a:lnTo>
                  <a:pt x="313077" y="0"/>
                </a:lnTo>
                <a:close/>
              </a:path>
            </a:pathLst>
          </a:custGeom>
          <a:solidFill>
            <a:srgbClr val="8893C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5" name="object 65"/>
          <p:cNvSpPr/>
          <p:nvPr/>
        </p:nvSpPr>
        <p:spPr>
          <a:xfrm>
            <a:off x="7698211" y="6987033"/>
            <a:ext cx="0" cy="166370"/>
          </a:xfrm>
          <a:custGeom>
            <a:avLst/>
            <a:gdLst/>
            <a:ahLst/>
            <a:cxnLst/>
            <a:rect l="l" t="t" r="r" b="b"/>
            <a:pathLst>
              <a:path h="166370">
                <a:moveTo>
                  <a:pt x="0" y="0"/>
                </a:moveTo>
                <a:lnTo>
                  <a:pt x="0" y="165790"/>
                </a:lnTo>
              </a:path>
            </a:pathLst>
          </a:custGeom>
          <a:ln w="34790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6" name="object 66"/>
          <p:cNvSpPr/>
          <p:nvPr/>
        </p:nvSpPr>
        <p:spPr>
          <a:xfrm>
            <a:off x="7439776" y="6993387"/>
            <a:ext cx="0" cy="159385"/>
          </a:xfrm>
          <a:custGeom>
            <a:avLst/>
            <a:gdLst/>
            <a:ahLst/>
            <a:cxnLst/>
            <a:rect l="l" t="t" r="r" b="b"/>
            <a:pathLst>
              <a:path h="159384">
                <a:moveTo>
                  <a:pt x="0" y="0"/>
                </a:moveTo>
                <a:lnTo>
                  <a:pt x="0" y="159167"/>
                </a:lnTo>
              </a:path>
            </a:pathLst>
          </a:custGeom>
          <a:ln w="34786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7" name="object 67"/>
          <p:cNvSpPr/>
          <p:nvPr/>
        </p:nvSpPr>
        <p:spPr>
          <a:xfrm>
            <a:off x="7320927" y="6780218"/>
            <a:ext cx="495934" cy="372745"/>
          </a:xfrm>
          <a:custGeom>
            <a:avLst/>
            <a:gdLst/>
            <a:ahLst/>
            <a:cxnLst/>
            <a:rect l="l" t="t" r="r" b="b"/>
            <a:pathLst>
              <a:path w="495934" h="372745">
                <a:moveTo>
                  <a:pt x="168224" y="0"/>
                </a:moveTo>
                <a:lnTo>
                  <a:pt x="154598" y="4434"/>
                </a:lnTo>
                <a:lnTo>
                  <a:pt x="51893" y="37547"/>
                </a:lnTo>
                <a:lnTo>
                  <a:pt x="50909" y="37986"/>
                </a:lnTo>
                <a:lnTo>
                  <a:pt x="13618" y="68966"/>
                </a:lnTo>
                <a:lnTo>
                  <a:pt x="0" y="114598"/>
                </a:lnTo>
                <a:lnTo>
                  <a:pt x="0" y="372337"/>
                </a:lnTo>
                <a:lnTo>
                  <a:pt x="34776" y="372337"/>
                </a:lnTo>
                <a:lnTo>
                  <a:pt x="34776" y="114598"/>
                </a:lnTo>
                <a:lnTo>
                  <a:pt x="36909" y="100361"/>
                </a:lnTo>
                <a:lnTo>
                  <a:pt x="42978" y="87667"/>
                </a:lnTo>
                <a:lnTo>
                  <a:pt x="52481" y="77262"/>
                </a:lnTo>
                <a:lnTo>
                  <a:pt x="64922" y="69890"/>
                </a:lnTo>
                <a:lnTo>
                  <a:pt x="165268" y="37547"/>
                </a:lnTo>
                <a:lnTo>
                  <a:pt x="444517" y="37547"/>
                </a:lnTo>
                <a:lnTo>
                  <a:pt x="443437" y="37104"/>
                </a:lnTo>
                <a:lnTo>
                  <a:pt x="441121" y="36687"/>
                </a:lnTo>
                <a:lnTo>
                  <a:pt x="411733" y="27210"/>
                </a:lnTo>
                <a:lnTo>
                  <a:pt x="247847" y="27210"/>
                </a:lnTo>
                <a:lnTo>
                  <a:pt x="211643" y="21512"/>
                </a:lnTo>
                <a:lnTo>
                  <a:pt x="178646" y="4420"/>
                </a:lnTo>
                <a:lnTo>
                  <a:pt x="174138" y="1040"/>
                </a:lnTo>
                <a:lnTo>
                  <a:pt x="168224" y="0"/>
                </a:lnTo>
                <a:close/>
              </a:path>
              <a:path w="495934" h="372745">
                <a:moveTo>
                  <a:pt x="444517" y="37547"/>
                </a:moveTo>
                <a:lnTo>
                  <a:pt x="330443" y="37547"/>
                </a:lnTo>
                <a:lnTo>
                  <a:pt x="430884" y="69943"/>
                </a:lnTo>
                <a:lnTo>
                  <a:pt x="443277" y="77309"/>
                </a:lnTo>
                <a:lnTo>
                  <a:pt x="452745" y="87703"/>
                </a:lnTo>
                <a:lnTo>
                  <a:pt x="458789" y="100380"/>
                </a:lnTo>
                <a:lnTo>
                  <a:pt x="460914" y="114598"/>
                </a:lnTo>
                <a:lnTo>
                  <a:pt x="460914" y="271147"/>
                </a:lnTo>
                <a:lnTo>
                  <a:pt x="495698" y="271147"/>
                </a:lnTo>
                <a:lnTo>
                  <a:pt x="495698" y="114598"/>
                </a:lnTo>
                <a:lnTo>
                  <a:pt x="492302" y="90972"/>
                </a:lnTo>
                <a:lnTo>
                  <a:pt x="482625" y="69780"/>
                </a:lnTo>
                <a:lnTo>
                  <a:pt x="467433" y="52156"/>
                </a:lnTo>
                <a:lnTo>
                  <a:pt x="445589" y="37986"/>
                </a:lnTo>
                <a:lnTo>
                  <a:pt x="444517" y="37547"/>
                </a:lnTo>
                <a:close/>
              </a:path>
              <a:path w="495934" h="372745">
                <a:moveTo>
                  <a:pt x="330443" y="37547"/>
                </a:moveTo>
                <a:lnTo>
                  <a:pt x="165268" y="37547"/>
                </a:lnTo>
                <a:lnTo>
                  <a:pt x="204917" y="55896"/>
                </a:lnTo>
                <a:lnTo>
                  <a:pt x="247848" y="62012"/>
                </a:lnTo>
                <a:lnTo>
                  <a:pt x="290783" y="55896"/>
                </a:lnTo>
                <a:lnTo>
                  <a:pt x="330443" y="37547"/>
                </a:lnTo>
                <a:close/>
              </a:path>
              <a:path w="495934" h="372745">
                <a:moveTo>
                  <a:pt x="327463" y="0"/>
                </a:moveTo>
                <a:lnTo>
                  <a:pt x="321594" y="993"/>
                </a:lnTo>
                <a:lnTo>
                  <a:pt x="317039" y="4434"/>
                </a:lnTo>
                <a:lnTo>
                  <a:pt x="284061" y="21516"/>
                </a:lnTo>
                <a:lnTo>
                  <a:pt x="247847" y="27210"/>
                </a:lnTo>
                <a:lnTo>
                  <a:pt x="411733" y="27210"/>
                </a:lnTo>
                <a:lnTo>
                  <a:pt x="341068" y="4420"/>
                </a:lnTo>
                <a:lnTo>
                  <a:pt x="327463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8" name="object 68"/>
          <p:cNvSpPr/>
          <p:nvPr/>
        </p:nvSpPr>
        <p:spPr>
          <a:xfrm>
            <a:off x="7443168" y="6526883"/>
            <a:ext cx="251236" cy="25125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9" name="object 69"/>
          <p:cNvSpPr/>
          <p:nvPr/>
        </p:nvSpPr>
        <p:spPr>
          <a:xfrm>
            <a:off x="7568775" y="6807848"/>
            <a:ext cx="0" cy="95885"/>
          </a:xfrm>
          <a:custGeom>
            <a:avLst/>
            <a:gdLst/>
            <a:ahLst/>
            <a:cxnLst/>
            <a:rect l="l" t="t" r="r" b="b"/>
            <a:pathLst>
              <a:path h="95884">
                <a:moveTo>
                  <a:pt x="0" y="0"/>
                </a:moveTo>
                <a:lnTo>
                  <a:pt x="0" y="95403"/>
                </a:lnTo>
              </a:path>
            </a:pathLst>
          </a:custGeom>
          <a:ln w="34794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0" name="object 70"/>
          <p:cNvSpPr/>
          <p:nvPr/>
        </p:nvSpPr>
        <p:spPr>
          <a:xfrm>
            <a:off x="7688926" y="7016583"/>
            <a:ext cx="259715" cy="136525"/>
          </a:xfrm>
          <a:custGeom>
            <a:avLst/>
            <a:gdLst/>
            <a:ahLst/>
            <a:cxnLst/>
            <a:rect l="l" t="t" r="r" b="b"/>
            <a:pathLst>
              <a:path w="259715" h="136525">
                <a:moveTo>
                  <a:pt x="175435" y="0"/>
                </a:moveTo>
                <a:lnTo>
                  <a:pt x="106686" y="0"/>
                </a:lnTo>
                <a:lnTo>
                  <a:pt x="106686" y="34782"/>
                </a:lnTo>
                <a:lnTo>
                  <a:pt x="175435" y="34782"/>
                </a:lnTo>
                <a:lnTo>
                  <a:pt x="194221" y="38584"/>
                </a:lnTo>
                <a:lnTo>
                  <a:pt x="209586" y="48947"/>
                </a:lnTo>
                <a:lnTo>
                  <a:pt x="219958" y="64309"/>
                </a:lnTo>
                <a:lnTo>
                  <a:pt x="223765" y="83106"/>
                </a:lnTo>
                <a:lnTo>
                  <a:pt x="223765" y="101019"/>
                </a:lnTo>
                <a:lnTo>
                  <a:pt x="7793" y="101019"/>
                </a:lnTo>
                <a:lnTo>
                  <a:pt x="0" y="108813"/>
                </a:lnTo>
                <a:lnTo>
                  <a:pt x="0" y="128019"/>
                </a:lnTo>
                <a:lnTo>
                  <a:pt x="7793" y="135809"/>
                </a:lnTo>
                <a:lnTo>
                  <a:pt x="237298" y="135809"/>
                </a:lnTo>
                <a:lnTo>
                  <a:pt x="238536" y="136090"/>
                </a:lnTo>
                <a:lnTo>
                  <a:pt x="239831" y="136241"/>
                </a:lnTo>
                <a:lnTo>
                  <a:pt x="259300" y="136241"/>
                </a:lnTo>
                <a:lnTo>
                  <a:pt x="259300" y="101459"/>
                </a:lnTo>
                <a:lnTo>
                  <a:pt x="258545" y="101459"/>
                </a:lnTo>
                <a:lnTo>
                  <a:pt x="258545" y="83106"/>
                </a:lnTo>
                <a:lnTo>
                  <a:pt x="252004" y="50785"/>
                </a:lnTo>
                <a:lnTo>
                  <a:pt x="234177" y="24366"/>
                </a:lnTo>
                <a:lnTo>
                  <a:pt x="207756" y="6540"/>
                </a:lnTo>
                <a:lnTo>
                  <a:pt x="175435" y="0"/>
                </a:lnTo>
                <a:close/>
              </a:path>
            </a:pathLst>
          </a:custGeom>
          <a:solidFill>
            <a:srgbClr val="3F5EA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1" name="object 71"/>
          <p:cNvSpPr/>
          <p:nvPr/>
        </p:nvSpPr>
        <p:spPr>
          <a:xfrm>
            <a:off x="7909308" y="7135428"/>
            <a:ext cx="445770" cy="0"/>
          </a:xfrm>
          <a:custGeom>
            <a:avLst/>
            <a:gdLst/>
            <a:ahLst/>
            <a:cxnLst/>
            <a:rect l="l" t="t" r="r" b="b"/>
            <a:pathLst>
              <a:path w="445770">
                <a:moveTo>
                  <a:pt x="0" y="0"/>
                </a:moveTo>
                <a:lnTo>
                  <a:pt x="445535" y="0"/>
                </a:lnTo>
              </a:path>
            </a:pathLst>
          </a:custGeom>
          <a:ln w="34794">
            <a:solidFill>
              <a:srgbClr val="3F5EA9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object 72"/>
          <p:cNvSpPr/>
          <p:nvPr/>
        </p:nvSpPr>
        <p:spPr>
          <a:xfrm>
            <a:off x="2555226" y="1242129"/>
            <a:ext cx="0" cy="5943600"/>
          </a:xfrm>
          <a:custGeom>
            <a:avLst/>
            <a:gdLst/>
            <a:ahLst/>
            <a:cxnLst/>
            <a:rect l="l" t="t" r="r" b="b"/>
            <a:pathLst>
              <a:path h="5943600">
                <a:moveTo>
                  <a:pt x="0" y="0"/>
                </a:moveTo>
                <a:lnTo>
                  <a:pt x="0" y="5943600"/>
                </a:lnTo>
              </a:path>
            </a:pathLst>
          </a:custGeom>
          <a:ln w="10566">
            <a:solidFill>
              <a:srgbClr val="A1D9F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2481414" y="2665897"/>
            <a:ext cx="227818" cy="1981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2481414" y="4020901"/>
            <a:ext cx="227818" cy="19817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2481414" y="5744203"/>
            <a:ext cx="227818" cy="1981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5615351" y="334889"/>
            <a:ext cx="1447800" cy="4042410"/>
          </a:xfrm>
          <a:custGeom>
            <a:avLst/>
            <a:gdLst/>
            <a:ahLst/>
            <a:cxnLst/>
            <a:rect l="l" t="t" r="r" b="b"/>
            <a:pathLst>
              <a:path w="1447800" h="4042410">
                <a:moveTo>
                  <a:pt x="0" y="0"/>
                </a:moveTo>
                <a:lnTo>
                  <a:pt x="1447801" y="0"/>
                </a:lnTo>
                <a:lnTo>
                  <a:pt x="1447801" y="4041785"/>
                </a:lnTo>
              </a:path>
            </a:pathLst>
          </a:custGeom>
          <a:ln w="10566">
            <a:solidFill>
              <a:srgbClr val="A1D9F2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7012558" y="300974"/>
            <a:ext cx="132929" cy="1156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8" name="object 78"/>
          <p:cNvSpPr txBox="1"/>
          <p:nvPr/>
        </p:nvSpPr>
        <p:spPr>
          <a:xfrm>
            <a:off x="5484272" y="4493324"/>
            <a:ext cx="3162300" cy="3130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850" spc="225" dirty="0">
                <a:solidFill>
                  <a:srgbClr val="3F5EA9"/>
                </a:solidFill>
                <a:latin typeface="Arial Narrow"/>
                <a:cs typeface="Arial Narrow"/>
              </a:rPr>
              <a:t>El </a:t>
            </a:r>
            <a:r>
              <a:rPr sz="1850" spc="315" dirty="0">
                <a:solidFill>
                  <a:srgbClr val="3F5EA9"/>
                </a:solidFill>
                <a:latin typeface="Arial Narrow"/>
                <a:cs typeface="Arial Narrow"/>
              </a:rPr>
              <a:t>proceso </a:t>
            </a:r>
            <a:r>
              <a:rPr sz="1850" spc="355" dirty="0">
                <a:solidFill>
                  <a:srgbClr val="3F5EA9"/>
                </a:solidFill>
                <a:latin typeface="Arial Narrow"/>
                <a:cs typeface="Arial Narrow"/>
              </a:rPr>
              <a:t>de</a:t>
            </a:r>
            <a:r>
              <a:rPr sz="1850" spc="-185" dirty="0">
                <a:solidFill>
                  <a:srgbClr val="3F5EA9"/>
                </a:solidFill>
                <a:latin typeface="Arial Narrow"/>
                <a:cs typeface="Arial Narrow"/>
              </a:rPr>
              <a:t> </a:t>
            </a:r>
            <a:r>
              <a:rPr sz="1850" spc="325" dirty="0">
                <a:solidFill>
                  <a:srgbClr val="3F5EA9"/>
                </a:solidFill>
                <a:latin typeface="Arial Narrow"/>
                <a:cs typeface="Arial Narrow"/>
              </a:rPr>
              <a:t>notiﬁcación</a:t>
            </a:r>
            <a:endParaRPr sz="1850" dirty="0">
              <a:latin typeface="Arial Narrow"/>
              <a:cs typeface="Arial Narrow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012558" y="917614"/>
            <a:ext cx="132929" cy="1156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0" name="object 80"/>
          <p:cNvSpPr/>
          <p:nvPr/>
        </p:nvSpPr>
        <p:spPr>
          <a:xfrm>
            <a:off x="7012558" y="3515681"/>
            <a:ext cx="132929" cy="1156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7" name="Imagen 9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99359" y="479964"/>
            <a:ext cx="3233898" cy="1021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389</Words>
  <Application>Microsoft Office PowerPoint</Application>
  <PresentationFormat>Personalizado</PresentationFormat>
  <Paragraphs>34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Times New Roman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Folleto e-not CIUDADANO.cdr</dc:title>
  <dc:creator>user</dc:creator>
  <cp:lastModifiedBy>Gimena Peirano</cp:lastModifiedBy>
  <cp:revision>14</cp:revision>
  <cp:lastPrinted>2019-12-16T12:37:58Z</cp:lastPrinted>
  <dcterms:created xsi:type="dcterms:W3CDTF">2019-12-09T18:36:37Z</dcterms:created>
  <dcterms:modified xsi:type="dcterms:W3CDTF">2021-05-19T19:21:01Z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2018-02-14T00:00:00Z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2019-12-09T00:00:00Z</vt:filetime>
  </property>
</Properties>
</file>