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Ex1.xml" ContentType="application/vnd.ms-office.chartex+xml"/>
  <Override PartName="/ppt/charts/style2.xml" ContentType="application/vnd.ms-office.chartstyle+xml"/>
  <Override PartName="/ppt/charts/colors2.xml" ContentType="application/vnd.ms-office.chartcolorstyle+xml"/>
  <Override PartName="/ppt/charts/chart2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77" r:id="rId2"/>
    <p:sldId id="282" r:id="rId3"/>
    <p:sldId id="284" r:id="rId4"/>
    <p:sldId id="279" r:id="rId5"/>
    <p:sldId id="281" r:id="rId6"/>
    <p:sldId id="285" r:id="rId7"/>
    <p:sldId id="275" r:id="rId8"/>
  </p:sldIdLst>
  <p:sldSz cx="9902825" cy="6858000"/>
  <p:notesSz cx="10234613" cy="71040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1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237">
          <p15:clr>
            <a:srgbClr val="A4A3A4"/>
          </p15:clr>
        </p15:guide>
        <p15:guide id="2" pos="322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1C6A"/>
    <a:srgbClr val="2541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F7020C3-C179-4A82-8503-10C7B0ABD1EF}" v="22" dt="2026-07-07T01:32:38.74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418" autoAdjust="0"/>
    <p:restoredTop sz="94660" autoAdjust="0"/>
  </p:normalViewPr>
  <p:slideViewPr>
    <p:cSldViewPr snapToGrid="0">
      <p:cViewPr varScale="1">
        <p:scale>
          <a:sx n="88" d="100"/>
          <a:sy n="88" d="100"/>
        </p:scale>
        <p:origin x="64" y="164"/>
      </p:cViewPr>
      <p:guideLst>
        <p:guide orient="horz" pos="2160"/>
        <p:guide pos="311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14" d="100"/>
          <a:sy n="114" d="100"/>
        </p:scale>
        <p:origin x="-2052" y="-102"/>
      </p:cViewPr>
      <p:guideLst>
        <p:guide orient="horz" pos="2237"/>
        <p:guide pos="322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ven Tapia Villacís" userId="ae09b503193d211e" providerId="LiveId" clId="{4A5D6734-C1C8-4052-BABC-9D6B8D652B15}"/>
    <pc:docChg chg="undo custSel addSld delSld modSld">
      <pc:chgData name="Steven Tapia Villacís" userId="ae09b503193d211e" providerId="LiveId" clId="{4A5D6734-C1C8-4052-BABC-9D6B8D652B15}" dt="2026-07-07T01:32:38.748" v="1106" actId="20577"/>
      <pc:docMkLst>
        <pc:docMk/>
      </pc:docMkLst>
      <pc:sldChg chg="modSp mod">
        <pc:chgData name="Steven Tapia Villacís" userId="ae09b503193d211e" providerId="LiveId" clId="{4A5D6734-C1C8-4052-BABC-9D6B8D652B15}" dt="2026-07-07T00:42:17.688" v="25" actId="20577"/>
        <pc:sldMkLst>
          <pc:docMk/>
          <pc:sldMk cId="0" sldId="277"/>
        </pc:sldMkLst>
        <pc:spChg chg="mod">
          <ac:chgData name="Steven Tapia Villacís" userId="ae09b503193d211e" providerId="LiveId" clId="{4A5D6734-C1C8-4052-BABC-9D6B8D652B15}" dt="2026-07-07T00:42:17.688" v="25" actId="20577"/>
          <ac:spMkLst>
            <pc:docMk/>
            <pc:sldMk cId="0" sldId="277"/>
            <ac:spMk id="2" creationId="{00000000-0000-0000-0000-000000000000}"/>
          </ac:spMkLst>
        </pc:spChg>
      </pc:sldChg>
      <pc:sldChg chg="addSp delSp modSp mod">
        <pc:chgData name="Steven Tapia Villacís" userId="ae09b503193d211e" providerId="LiveId" clId="{4A5D6734-C1C8-4052-BABC-9D6B8D652B15}" dt="2026-07-07T01:32:02.170" v="1101" actId="1076"/>
        <pc:sldMkLst>
          <pc:docMk/>
          <pc:sldMk cId="986154872" sldId="279"/>
        </pc:sldMkLst>
        <pc:spChg chg="mod">
          <ac:chgData name="Steven Tapia Villacís" userId="ae09b503193d211e" providerId="LiveId" clId="{4A5D6734-C1C8-4052-BABC-9D6B8D652B15}" dt="2026-07-07T01:21:06.014" v="91" actId="20577"/>
          <ac:spMkLst>
            <pc:docMk/>
            <pc:sldMk cId="986154872" sldId="279"/>
            <ac:spMk id="5" creationId="{E097B481-B0D2-917C-2DA7-8194BA5C53BB}"/>
          </ac:spMkLst>
        </pc:spChg>
        <pc:spChg chg="mod">
          <ac:chgData name="Steven Tapia Villacís" userId="ae09b503193d211e" providerId="LiveId" clId="{4A5D6734-C1C8-4052-BABC-9D6B8D652B15}" dt="2026-07-07T01:31:41.469" v="1097" actId="403"/>
          <ac:spMkLst>
            <pc:docMk/>
            <pc:sldMk cId="986154872" sldId="279"/>
            <ac:spMk id="7" creationId="{B477856E-CF59-3167-2B37-B576F4B93FEC}"/>
          </ac:spMkLst>
        </pc:spChg>
        <pc:graphicFrameChg chg="add mod ord modGraphic">
          <ac:chgData name="Steven Tapia Villacís" userId="ae09b503193d211e" providerId="LiveId" clId="{4A5D6734-C1C8-4052-BABC-9D6B8D652B15}" dt="2026-07-07T01:32:02.170" v="1101" actId="1076"/>
          <ac:graphicFrameMkLst>
            <pc:docMk/>
            <pc:sldMk cId="986154872" sldId="279"/>
            <ac:graphicFrameMk id="2" creationId="{341A63C7-8CB9-7485-1BB2-0CFB7EDC2B4F}"/>
          </ac:graphicFrameMkLst>
        </pc:graphicFrameChg>
        <pc:graphicFrameChg chg="del">
          <ac:chgData name="Steven Tapia Villacís" userId="ae09b503193d211e" providerId="LiveId" clId="{4A5D6734-C1C8-4052-BABC-9D6B8D652B15}" dt="2026-07-07T01:19:42.689" v="68" actId="478"/>
          <ac:graphicFrameMkLst>
            <pc:docMk/>
            <pc:sldMk cId="986154872" sldId="279"/>
            <ac:graphicFrameMk id="3" creationId="{341A63C7-8CB9-7485-1BB2-0CFB7EDC2B4F}"/>
          </ac:graphicFrameMkLst>
        </pc:graphicFrameChg>
        <pc:graphicFrameChg chg="mod modGraphic">
          <ac:chgData name="Steven Tapia Villacís" userId="ae09b503193d211e" providerId="LiveId" clId="{4A5D6734-C1C8-4052-BABC-9D6B8D652B15}" dt="2026-07-07T01:20:58.084" v="86" actId="403"/>
          <ac:graphicFrameMkLst>
            <pc:docMk/>
            <pc:sldMk cId="986154872" sldId="279"/>
            <ac:graphicFrameMk id="4" creationId="{634D95C4-D744-2532-E291-1C3B8C6C6E7F}"/>
          </ac:graphicFrameMkLst>
        </pc:graphicFrameChg>
      </pc:sldChg>
      <pc:sldChg chg="modSp mod">
        <pc:chgData name="Steven Tapia Villacís" userId="ae09b503193d211e" providerId="LiveId" clId="{4A5D6734-C1C8-4052-BABC-9D6B8D652B15}" dt="2026-07-07T01:18:44.879" v="62" actId="14734"/>
        <pc:sldMkLst>
          <pc:docMk/>
          <pc:sldMk cId="718961395" sldId="281"/>
        </pc:sldMkLst>
        <pc:spChg chg="mod">
          <ac:chgData name="Steven Tapia Villacís" userId="ae09b503193d211e" providerId="LiveId" clId="{4A5D6734-C1C8-4052-BABC-9D6B8D652B15}" dt="2026-07-07T00:45:05.606" v="44" actId="20577"/>
          <ac:spMkLst>
            <pc:docMk/>
            <pc:sldMk cId="718961395" sldId="281"/>
            <ac:spMk id="9" creationId="{C0E9678E-4B62-BDE6-C29E-1305318384FF}"/>
          </ac:spMkLst>
        </pc:spChg>
        <pc:spChg chg="mod">
          <ac:chgData name="Steven Tapia Villacís" userId="ae09b503193d211e" providerId="LiveId" clId="{4A5D6734-C1C8-4052-BABC-9D6B8D652B15}" dt="2026-07-07T01:18:26.084" v="58" actId="20577"/>
          <ac:spMkLst>
            <pc:docMk/>
            <pc:sldMk cId="718961395" sldId="281"/>
            <ac:spMk id="10" creationId="{D8F108C3-1567-9C47-2E4F-28059B0FEE4E}"/>
          </ac:spMkLst>
        </pc:spChg>
        <pc:graphicFrameChg chg="mod modGraphic">
          <ac:chgData name="Steven Tapia Villacís" userId="ae09b503193d211e" providerId="LiveId" clId="{4A5D6734-C1C8-4052-BABC-9D6B8D652B15}" dt="2026-07-07T01:18:44.879" v="62" actId="14734"/>
          <ac:graphicFrameMkLst>
            <pc:docMk/>
            <pc:sldMk cId="718961395" sldId="281"/>
            <ac:graphicFrameMk id="3" creationId="{EA8ECE5D-08F8-51F5-FBFC-4F0BBFDF7ECB}"/>
          </ac:graphicFrameMkLst>
        </pc:graphicFrameChg>
      </pc:sldChg>
      <pc:sldChg chg="addSp delSp modSp mod">
        <pc:chgData name="Steven Tapia Villacís" userId="ae09b503193d211e" providerId="LiveId" clId="{4A5D6734-C1C8-4052-BABC-9D6B8D652B15}" dt="2026-07-07T01:32:38.748" v="1106" actId="20577"/>
        <pc:sldMkLst>
          <pc:docMk/>
          <pc:sldMk cId="1665353227" sldId="282"/>
        </pc:sldMkLst>
        <pc:spChg chg="mod">
          <ac:chgData name="Steven Tapia Villacís" userId="ae09b503193d211e" providerId="LiveId" clId="{4A5D6734-C1C8-4052-BABC-9D6B8D652B15}" dt="2026-07-07T01:25:26.342" v="125" actId="20577"/>
          <ac:spMkLst>
            <pc:docMk/>
            <pc:sldMk cId="1665353227" sldId="282"/>
            <ac:spMk id="2" creationId="{0C0F342F-6CB1-6397-38B0-71BB48B503AE}"/>
          </ac:spMkLst>
        </pc:spChg>
        <pc:graphicFrameChg chg="add mod">
          <ac:chgData name="Steven Tapia Villacís" userId="ae09b503193d211e" providerId="LiveId" clId="{4A5D6734-C1C8-4052-BABC-9D6B8D652B15}" dt="2026-07-07T01:32:38.748" v="1106" actId="20577"/>
          <ac:graphicFrameMkLst>
            <pc:docMk/>
            <pc:sldMk cId="1665353227" sldId="282"/>
            <ac:graphicFrameMk id="3" creationId="{720C3334-0757-064C-81CC-E8F67415E8C5}"/>
          </ac:graphicFrameMkLst>
        </pc:graphicFrameChg>
        <pc:graphicFrameChg chg="del">
          <ac:chgData name="Steven Tapia Villacís" userId="ae09b503193d211e" providerId="LiveId" clId="{4A5D6734-C1C8-4052-BABC-9D6B8D652B15}" dt="2026-07-07T01:24:30.068" v="101" actId="478"/>
          <ac:graphicFrameMkLst>
            <pc:docMk/>
            <pc:sldMk cId="1665353227" sldId="282"/>
            <ac:graphicFrameMk id="4" creationId="{720C3334-0757-064C-81CC-E8F67415E8C5}"/>
          </ac:graphicFrameMkLst>
        </pc:graphicFrameChg>
      </pc:sldChg>
      <pc:sldChg chg="modSp mod">
        <pc:chgData name="Steven Tapia Villacís" userId="ae09b503193d211e" providerId="LiveId" clId="{4A5D6734-C1C8-4052-BABC-9D6B8D652B15}" dt="2026-07-07T01:29:56.235" v="1075" actId="20577"/>
        <pc:sldMkLst>
          <pc:docMk/>
          <pc:sldMk cId="269023427" sldId="284"/>
        </pc:sldMkLst>
        <pc:spChg chg="mod">
          <ac:chgData name="Steven Tapia Villacís" userId="ae09b503193d211e" providerId="LiveId" clId="{4A5D6734-C1C8-4052-BABC-9D6B8D652B15}" dt="2026-07-07T01:29:56.235" v="1075" actId="20577"/>
          <ac:spMkLst>
            <pc:docMk/>
            <pc:sldMk cId="269023427" sldId="284"/>
            <ac:spMk id="19" creationId="{3DAAEB2A-965A-E840-548C-4D3C44657EEF}"/>
          </ac:spMkLst>
        </pc:spChg>
        <pc:graphicFrameChg chg="modGraphic">
          <ac:chgData name="Steven Tapia Villacís" userId="ae09b503193d211e" providerId="LiveId" clId="{4A5D6734-C1C8-4052-BABC-9D6B8D652B15}" dt="2026-07-07T01:26:02.638" v="297" actId="20577"/>
          <ac:graphicFrameMkLst>
            <pc:docMk/>
            <pc:sldMk cId="269023427" sldId="284"/>
            <ac:graphicFrameMk id="7" creationId="{FD7D2DD5-F992-3549-9DE6-27297F5E5F10}"/>
          </ac:graphicFrameMkLst>
        </pc:graphicFrameChg>
        <pc:graphicFrameChg chg="modGraphic">
          <ac:chgData name="Steven Tapia Villacís" userId="ae09b503193d211e" providerId="LiveId" clId="{4A5D6734-C1C8-4052-BABC-9D6B8D652B15}" dt="2026-07-07T01:28:40.922" v="794" actId="20577"/>
          <ac:graphicFrameMkLst>
            <pc:docMk/>
            <pc:sldMk cId="269023427" sldId="284"/>
            <ac:graphicFrameMk id="8" creationId="{2F729C38-8C96-60AF-ABBE-36E3AE9F04E9}"/>
          </ac:graphicFrameMkLst>
        </pc:graphicFrameChg>
        <pc:graphicFrameChg chg="modGraphic">
          <ac:chgData name="Steven Tapia Villacís" userId="ae09b503193d211e" providerId="LiveId" clId="{4A5D6734-C1C8-4052-BABC-9D6B8D652B15}" dt="2026-07-07T01:29:32.321" v="1061" actId="20577"/>
          <ac:graphicFrameMkLst>
            <pc:docMk/>
            <pc:sldMk cId="269023427" sldId="284"/>
            <ac:graphicFrameMk id="9" creationId="{F1BF0D1D-EED9-35B0-F0C7-211388F6976A}"/>
          </ac:graphicFrameMkLst>
        </pc:graphicFrameChg>
      </pc:sldChg>
      <pc:sldChg chg="modSp mod">
        <pc:chgData name="Steven Tapia Villacís" userId="ae09b503193d211e" providerId="LiveId" clId="{4A5D6734-C1C8-4052-BABC-9D6B8D652B15}" dt="2026-07-07T01:18:58.743" v="67" actId="404"/>
        <pc:sldMkLst>
          <pc:docMk/>
          <pc:sldMk cId="3141319493" sldId="285"/>
        </pc:sldMkLst>
        <pc:spChg chg="mod">
          <ac:chgData name="Steven Tapia Villacís" userId="ae09b503193d211e" providerId="LiveId" clId="{4A5D6734-C1C8-4052-BABC-9D6B8D652B15}" dt="2026-07-07T01:18:06.542" v="53" actId="20577"/>
          <ac:spMkLst>
            <pc:docMk/>
            <pc:sldMk cId="3141319493" sldId="285"/>
            <ac:spMk id="4" creationId="{399741C8-2461-8223-8652-E1ADB165FDE8}"/>
          </ac:spMkLst>
        </pc:spChg>
        <pc:graphicFrameChg chg="mod">
          <ac:chgData name="Steven Tapia Villacís" userId="ae09b503193d211e" providerId="LiveId" clId="{4A5D6734-C1C8-4052-BABC-9D6B8D652B15}" dt="2026-07-07T01:18:58.743" v="67" actId="404"/>
          <ac:graphicFrameMkLst>
            <pc:docMk/>
            <pc:sldMk cId="3141319493" sldId="285"/>
            <ac:graphicFrameMk id="2" creationId="{5002D434-F10A-F8CF-A890-229303A78FE0}"/>
          </ac:graphicFrameMkLst>
        </pc:graphicFrameChg>
      </pc:sldChg>
      <pc:sldChg chg="new del">
        <pc:chgData name="Steven Tapia Villacís" userId="ae09b503193d211e" providerId="LiveId" clId="{4A5D6734-C1C8-4052-BABC-9D6B8D652B15}" dt="2026-07-07T01:31:48.456" v="1099" actId="680"/>
        <pc:sldMkLst>
          <pc:docMk/>
          <pc:sldMk cId="3843275466" sldId="286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ae09b503193d211e/Documentos/Base%20calculos%20Influenza%202026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ae09b503193d211e/Documentos/Base%20calculos%20Influenza%202026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oleObject" Target="https://d.docs.live.net/ae09b503193d211e/Documentos/Base%20calculos%20Influenza%202026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none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r>
              <a:rPr lang="en-US" sz="1400" dirty="0" err="1">
                <a:solidFill>
                  <a:srgbClr val="002060"/>
                </a:solidFill>
              </a:rPr>
              <a:t>Evolución</a:t>
            </a:r>
            <a:r>
              <a:rPr lang="en-US" sz="1400" dirty="0">
                <a:solidFill>
                  <a:srgbClr val="002060"/>
                </a:solidFill>
              </a:rPr>
              <a:t> </a:t>
            </a:r>
            <a:r>
              <a:rPr lang="en-US" sz="1400" dirty="0" err="1">
                <a:solidFill>
                  <a:srgbClr val="002060"/>
                </a:solidFill>
              </a:rPr>
              <a:t>semanal</a:t>
            </a:r>
            <a:r>
              <a:rPr lang="en-US" sz="1400" dirty="0">
                <a:solidFill>
                  <a:srgbClr val="002060"/>
                </a:solidFill>
              </a:rPr>
              <a:t> de dosis </a:t>
            </a:r>
            <a:r>
              <a:rPr lang="en-US" sz="1400" dirty="0" err="1">
                <a:solidFill>
                  <a:srgbClr val="002060"/>
                </a:solidFill>
              </a:rPr>
              <a:t>administradas</a:t>
            </a:r>
            <a:r>
              <a:rPr lang="en-US" sz="1400" dirty="0">
                <a:solidFill>
                  <a:srgbClr val="002060"/>
                </a:solidFill>
              </a:rPr>
              <a:t> de </a:t>
            </a:r>
          </a:p>
          <a:p>
            <a:pPr>
              <a:defRPr/>
            </a:pPr>
            <a:r>
              <a:rPr lang="en-US" sz="1400" dirty="0" err="1">
                <a:solidFill>
                  <a:srgbClr val="002060"/>
                </a:solidFill>
              </a:rPr>
              <a:t>vacuna</a:t>
            </a:r>
            <a:r>
              <a:rPr lang="en-US" sz="1400" dirty="0">
                <a:solidFill>
                  <a:srgbClr val="002060"/>
                </a:solidFill>
              </a:rPr>
              <a:t> anti influenza -</a:t>
            </a:r>
            <a:r>
              <a:rPr lang="en-US" sz="1400" baseline="0" dirty="0">
                <a:solidFill>
                  <a:srgbClr val="002060"/>
                </a:solidFill>
              </a:rPr>
              <a:t> </a:t>
            </a:r>
            <a:r>
              <a:rPr lang="en-US" sz="1400" baseline="0" dirty="0" err="1">
                <a:solidFill>
                  <a:srgbClr val="002060"/>
                </a:solidFill>
              </a:rPr>
              <a:t>C</a:t>
            </a:r>
            <a:r>
              <a:rPr lang="en-US" sz="1400" dirty="0" err="1">
                <a:solidFill>
                  <a:srgbClr val="002060"/>
                </a:solidFill>
              </a:rPr>
              <a:t>ampaña</a:t>
            </a:r>
            <a:r>
              <a:rPr lang="en-US" sz="1400" dirty="0">
                <a:solidFill>
                  <a:srgbClr val="002060"/>
                </a:solidFill>
              </a:rPr>
              <a:t> 2026</a:t>
            </a:r>
            <a:endParaRPr lang="en-US" dirty="0">
              <a:solidFill>
                <a:srgbClr val="00206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none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defRPr>
          </a:pPr>
          <a:endParaRPr lang="es-UY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'Dosis c1000'!$J$98</c:f>
              <c:strCache>
                <c:ptCount val="1"/>
                <c:pt idx="0">
                  <c:v>Dosis</c:v>
                </c:pt>
              </c:strCache>
            </c:strRef>
          </c:tx>
          <c:spPr>
            <a:ln w="22225" cap="rnd">
              <a:solidFill>
                <a:srgbClr val="002060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lt1"/>
              </a:solidFill>
              <a:ln w="15875">
                <a:solidFill>
                  <a:srgbClr val="002060"/>
                </a:solidFill>
                <a:round/>
              </a:ln>
              <a:effectLst/>
            </c:spPr>
          </c:marker>
          <c:cat>
            <c:strRef>
              <c:f>'Dosis c1000'!$I$99:$I$113</c:f>
              <c:strCache>
                <c:ptCount val="15"/>
                <c:pt idx="0">
                  <c:v>Semana 1</c:v>
                </c:pt>
                <c:pt idx="1">
                  <c:v>Semana 2</c:v>
                </c:pt>
                <c:pt idx="2">
                  <c:v>Semana 3</c:v>
                </c:pt>
                <c:pt idx="3">
                  <c:v>Semana 4</c:v>
                </c:pt>
                <c:pt idx="4">
                  <c:v>Semana 5</c:v>
                </c:pt>
                <c:pt idx="5">
                  <c:v>Semana 6</c:v>
                </c:pt>
                <c:pt idx="6">
                  <c:v>Semana 7</c:v>
                </c:pt>
                <c:pt idx="7">
                  <c:v>Semana 8</c:v>
                </c:pt>
                <c:pt idx="8">
                  <c:v>Semana 9</c:v>
                </c:pt>
                <c:pt idx="9">
                  <c:v>Semana 10</c:v>
                </c:pt>
                <c:pt idx="10">
                  <c:v>Semana 11</c:v>
                </c:pt>
                <c:pt idx="11">
                  <c:v>Semana 12</c:v>
                </c:pt>
                <c:pt idx="12">
                  <c:v>Semana 13</c:v>
                </c:pt>
                <c:pt idx="13">
                  <c:v>Semana 14</c:v>
                </c:pt>
                <c:pt idx="14">
                  <c:v>Semana 15</c:v>
                </c:pt>
              </c:strCache>
            </c:strRef>
          </c:cat>
          <c:val>
            <c:numRef>
              <c:f>'Dosis c1000'!$J$99:$J$113</c:f>
              <c:numCache>
                <c:formatCode>#,##0</c:formatCode>
                <c:ptCount val="15"/>
                <c:pt idx="0">
                  <c:v>111205</c:v>
                </c:pt>
                <c:pt idx="1">
                  <c:v>47019</c:v>
                </c:pt>
                <c:pt idx="2">
                  <c:v>84835</c:v>
                </c:pt>
                <c:pt idx="3">
                  <c:v>63698</c:v>
                </c:pt>
                <c:pt idx="4">
                  <c:v>45759</c:v>
                </c:pt>
                <c:pt idx="5">
                  <c:v>31202</c:v>
                </c:pt>
                <c:pt idx="6">
                  <c:v>26616</c:v>
                </c:pt>
                <c:pt idx="7">
                  <c:v>26570</c:v>
                </c:pt>
                <c:pt idx="8">
                  <c:v>15775</c:v>
                </c:pt>
                <c:pt idx="9">
                  <c:v>14566</c:v>
                </c:pt>
                <c:pt idx="10">
                  <c:v>11600</c:v>
                </c:pt>
                <c:pt idx="11">
                  <c:v>10028</c:v>
                </c:pt>
                <c:pt idx="12">
                  <c:v>7163</c:v>
                </c:pt>
                <c:pt idx="13">
                  <c:v>6568</c:v>
                </c:pt>
                <c:pt idx="14">
                  <c:v>6462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B27-46D5-B541-3DC25E477E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0078207"/>
        <c:axId val="30079647"/>
      </c:lineChart>
      <c:catAx>
        <c:axId val="3007820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es-UY"/>
          </a:p>
        </c:txPr>
        <c:crossAx val="30079647"/>
        <c:crosses val="autoZero"/>
        <c:auto val="1"/>
        <c:lblAlgn val="ctr"/>
        <c:lblOffset val="100"/>
        <c:noMultiLvlLbl val="0"/>
      </c:catAx>
      <c:valAx>
        <c:axId val="300796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es-UY"/>
          </a:p>
        </c:txPr>
        <c:crossAx val="30078207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8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es-UY"/>
          </a:p>
        </c:txPr>
      </c:dTable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pPr>
      <a:endParaRPr lang="es-UY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1" i="0" u="none" strike="noStrike" kern="1200" cap="none" spc="0" normalizeH="0" baseline="0">
                <a:solidFill>
                  <a:prstClr val="black">
                    <a:lumMod val="50000"/>
                    <a:lumOff val="50000"/>
                  </a:prstClr>
                </a:solidFill>
                <a:latin typeface="+mj-lt"/>
                <a:ea typeface="+mj-ea"/>
                <a:cs typeface="+mj-cs"/>
              </a:defRPr>
            </a:pPr>
            <a:r>
              <a:rPr lang="en-US" sz="14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Cobertura</a:t>
            </a:r>
            <a:r>
              <a:rPr lang="en-US" sz="1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4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grupos</a:t>
            </a:r>
            <a:r>
              <a:rPr lang="en-US" sz="1400" baseline="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400" baseline="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prioritarios</a:t>
            </a:r>
            <a:r>
              <a:rPr lang="en-US" sz="1400" baseline="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400" baseline="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vacuna</a:t>
            </a:r>
            <a:r>
              <a:rPr lang="en-US" sz="1400" baseline="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anti influenza</a:t>
            </a:r>
            <a:r>
              <a:rPr lang="en-US" sz="1400" b="1" baseline="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* – SE 14-15</a:t>
            </a:r>
            <a:endParaRPr lang="en-US" sz="1400" b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1" i="0" u="none" strike="noStrike" kern="1200" cap="none" spc="0" normalizeH="0" baseline="0">
              <a:solidFill>
                <a:prstClr val="black">
                  <a:lumMod val="50000"/>
                  <a:lumOff val="50000"/>
                </a:prst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'Dosis c1000'!$E$62</c:f>
              <c:strCache>
                <c:ptCount val="1"/>
                <c:pt idx="0">
                  <c:v>Cobertura</c:v>
                </c:pt>
              </c:strCache>
            </c:strRef>
          </c:tx>
          <c:spPr>
            <a:solidFill>
              <a:schemeClr val="accent5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3"/>
              <c:tx>
                <c:rich>
                  <a:bodyPr/>
                  <a:lstStyle/>
                  <a:p>
                    <a:fld id="{CCAC6928-4A4E-477C-AEBE-04A5A45B907B}" type="VALUE">
                      <a:rPr lang="en-US">
                        <a:solidFill>
                          <a:srgbClr val="002060"/>
                        </a:solidFill>
                      </a:rPr>
                      <a:pPr/>
                      <a:t>[VALOR]</a:t>
                    </a:fld>
                    <a:endParaRPr lang="es-UY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6DB9-49EF-B151-928D7C42E20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UY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'Dosis c1000'!$B$63:$B$69</c:f>
              <c:strCache>
                <c:ptCount val="7"/>
                <c:pt idx="0">
                  <c:v>ELEPEM</c:v>
                </c:pt>
                <c:pt idx="1">
                  <c:v>Embarazadas</c:v>
                </c:pt>
                <c:pt idx="2">
                  <c:v>Personal de salud</c:v>
                </c:pt>
                <c:pt idx="3">
                  <c:v>Servicios escenciales</c:v>
                </c:pt>
                <c:pt idx="4">
                  <c:v>6 meses a 5 años</c:v>
                </c:pt>
                <c:pt idx="5">
                  <c:v>Mayores de 65 años</c:v>
                </c:pt>
                <c:pt idx="6">
                  <c:v>Personas privadas de libertad</c:v>
                </c:pt>
              </c:strCache>
            </c:strRef>
          </c:cat>
          <c:val>
            <c:numRef>
              <c:f>'Dosis c1000'!$E$63:$E$69</c:f>
              <c:numCache>
                <c:formatCode>0%</c:formatCode>
                <c:ptCount val="7"/>
                <c:pt idx="0">
                  <c:v>0.99327777777777781</c:v>
                </c:pt>
                <c:pt idx="1">
                  <c:v>0.3406315789473684</c:v>
                </c:pt>
                <c:pt idx="2">
                  <c:v>0.66539374024688847</c:v>
                </c:pt>
                <c:pt idx="3">
                  <c:v>3.0720000000000001E-2</c:v>
                </c:pt>
                <c:pt idx="4">
                  <c:v>0.16424784861883707</c:v>
                </c:pt>
                <c:pt idx="5">
                  <c:v>0.31973005536978621</c:v>
                </c:pt>
                <c:pt idx="6">
                  <c:v>0.3578036407042674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AA4-4A0D-89DC-F1EAB35CBD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7"/>
        <c:axId val="1105926352"/>
        <c:axId val="1105921072"/>
      </c:barChart>
      <c:catAx>
        <c:axId val="11059263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es-UY"/>
          </a:p>
        </c:txPr>
        <c:crossAx val="1105921072"/>
        <c:crosses val="autoZero"/>
        <c:auto val="1"/>
        <c:lblAlgn val="ctr"/>
        <c:lblOffset val="100"/>
        <c:noMultiLvlLbl val="0"/>
      </c:catAx>
      <c:valAx>
        <c:axId val="1105921072"/>
        <c:scaling>
          <c:orientation val="minMax"/>
          <c:max val="1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es-UY"/>
          </a:p>
        </c:txPr>
        <c:crossAx val="1105926352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s-UY"/>
    </a:p>
  </c:txPr>
  <c:externalData r:id="rId3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entityId">
        <cx:lvl ptCount="19">
          <cx:pt idx="0">10107912</cx:pt>
          <cx:pt idx="1">10107923</cx:pt>
          <cx:pt idx="2">9093843</cx:pt>
          <cx:pt idx="3">10107925</cx:pt>
          <cx:pt idx="4">10107916</cx:pt>
          <cx:pt idx="5">10107918</cx:pt>
          <cx:pt idx="6">10107919</cx:pt>
          <cx:pt idx="7">10107920</cx:pt>
          <cx:pt idx="8">10107922</cx:pt>
          <cx:pt idx="9">9092233</cx:pt>
          <cx:pt idx="10">10107913</cx:pt>
          <cx:pt idx="11">10107915</cx:pt>
          <cx:pt idx="12">9091439</cx:pt>
          <cx:pt idx="13">10107921</cx:pt>
          <cx:pt idx="14">9091370</cx:pt>
          <cx:pt idx="15">10107924</cx:pt>
          <cx:pt idx="16">31348</cx:pt>
          <cx:pt idx="17">10107914</cx:pt>
          <cx:pt idx="18">10107917</cx:pt>
        </cx:lvl>
      </cx:strDim>
      <cx:strDim type="cat">
        <cx:f>'[Base calculos Influenza 2026.xlsx]Dosis c1000'!$D$5:$D$23</cx:f>
        <cx:nf>'[Base calculos Influenza 2026.xlsx]Dosis c1000'!$D$4</cx:nf>
        <cx:lvl ptCount="19" name="Departamento">
          <cx:pt idx="0">Departamento de Artigas</cx:pt>
          <cx:pt idx="1">Departamento de Canelones</cx:pt>
          <cx:pt idx="2">Departamento de Cerro Largo</cx:pt>
          <cx:pt idx="3">Departamento de Colonia</cx:pt>
          <cx:pt idx="4">Departamento de Durazno</cx:pt>
          <cx:pt idx="5">Departamento de Flores</cx:pt>
          <cx:pt idx="6">Departamento de Florida</cx:pt>
          <cx:pt idx="7">Departamento de Lavalleja</cx:pt>
          <cx:pt idx="8">Departamento de Maldonado</cx:pt>
          <cx:pt idx="9">Departamento de Montevideo</cx:pt>
          <cx:pt idx="10">Departamento de Paysandú</cx:pt>
          <cx:pt idx="11">Departamento de Río Negro</cx:pt>
          <cx:pt idx="12">Departamento de Rivera</cx:pt>
          <cx:pt idx="13">Departamento de Rocha</cx:pt>
          <cx:pt idx="14">Departamento de Salto</cx:pt>
          <cx:pt idx="15">Departamento de San José</cx:pt>
          <cx:pt idx="16">Departamento de Soriano</cx:pt>
          <cx:pt idx="17">Departamento de Tacuarembó</cx:pt>
          <cx:pt idx="18">Departamento de Treinta y Tres</cx:pt>
        </cx:lvl>
      </cx:strDim>
      <cx:numDim type="colorVal">
        <cx:f>'[Base calculos Influenza 2026.xlsx]Dosis c1000'!$F$5:$F$23</cx:f>
        <cx:nf>'[Base calculos Influenza 2026.xlsx]Dosis c1000'!$F$4</cx:nf>
        <cx:lvl ptCount="19" formatCode="0,0" name="Dosis c/1000 habitantes">
          <cx:pt idx="0">124.22446845590798</cx:pt>
          <cx:pt idx="1">95.129485321840804</cx:pt>
          <cx:pt idx="2">86.104531331713176</cx:pt>
          <cx:pt idx="3">151.04948051765959</cx:pt>
          <cx:pt idx="4">171.73926928972918</cx:pt>
          <cx:pt idx="5">157.83573723936925</cx:pt>
          <cx:pt idx="6">118.72139546933019</cx:pt>
          <cx:pt idx="7">164.09232688708673</cx:pt>
          <cx:pt idx="8">113.03990431461649</cx:pt>
          <cx:pt idx="9">181.153399390685</cx:pt>
          <cx:pt idx="10">106.93598341857845</cx:pt>
          <cx:pt idx="11">98.766489635086515</cx:pt>
          <cx:pt idx="12">87.008218781884949</cx:pt>
          <cx:pt idx="13">90.747965667149714</cx:pt>
          <cx:pt idx="14">95.243804392287402</cx:pt>
          <cx:pt idx="15">135.5036989142574</cx:pt>
          <cx:pt idx="16">133.60383372137707</cx:pt>
          <cx:pt idx="17">95.27495028068148</cx:pt>
          <cx:pt idx="18">99.547330847308913</cx:pt>
        </cx:lvl>
      </cx:numDim>
    </cx:data>
  </cx:chartData>
  <cx:chart>
    <cx:title pos="t" align="ctr" overlay="0">
      <cx:tx>
        <cx:txData>
          <cx:v>Dosis administradas vacuna influenza - Semana 15</cx:v>
        </cx:txData>
      </cx:tx>
      <cx:txPr>
        <a:bodyPr spcFirstLastPara="1" vertOverflow="ellipsis" horzOverflow="overflow" wrap="square" lIns="0" tIns="0" rIns="0" bIns="0" anchor="ctr" anchorCtr="1"/>
        <a:lstStyle/>
        <a:p>
          <a:pPr algn="ctr" rtl="0">
            <a:defRPr>
              <a:latin typeface="+mn-lt"/>
            </a:defRPr>
          </a:pPr>
          <a:r>
            <a:rPr lang="es-MX" sz="1200" b="1" i="0" u="none" strike="noStrike" baseline="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Dosis administradas vacuna influenza - Semana 15</a:t>
          </a:r>
        </a:p>
      </cx:txPr>
    </cx:title>
    <cx:plotArea>
      <cx:plotAreaRegion>
        <cx:series layoutId="regionMap" uniqueId="{C5F8A904-6F04-4F9B-ADAD-7A248A872B79}">
          <cx:tx>
            <cx:txData>
              <cx:f>'[Base calculos Influenza 2026.xlsx]Dosis c1000'!$F$4</cx:f>
              <cx:v>Dosis c/1000 habitantes</cx:v>
            </cx:txData>
          </cx:tx>
          <cx:dataLabels>
            <cx:txPr>
              <a:bodyPr vertOverflow="overflow" horzOverflow="overflow" wrap="square" lIns="0" tIns="0" rIns="0" bIns="0"/>
              <a:lstStyle/>
              <a:p>
                <a:pPr algn="ctr" rtl="0">
                  <a:defRPr sz="900" b="1" i="0">
                    <a:solidFill>
                      <a:srgbClr val="595959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defRPr>
                </a:pPr>
                <a:endParaRPr lang="es-UY" sz="900" b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cx:txPr>
            <cx:visibility seriesName="0" categoryName="0" value="1"/>
            <cx:dataLabel idx="0">
              <cx:txPr>
                <a:bodyPr vertOverflow="overflow" horzOverflow="overflow" wrap="square" lIns="0" tIns="0" rIns="0" bIns="0"/>
                <a:lstStyle/>
                <a:p>
                  <a:pPr algn="ctr" rtl="0">
                    <a:defRPr b="1"/>
                  </a:pPr>
                  <a:r>
                    <a:rPr lang="es-UY" sz="900" b="1"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124,2</a:t>
                  </a:r>
                </a:p>
              </cx:txPr>
              <cx:visibility seriesName="0" categoryName="0" value="1"/>
            </cx:dataLabel>
            <cx:dataLabel idx="3">
              <cx:txPr>
                <a:bodyPr vertOverflow="overflow" horzOverflow="overflow" wrap="square" lIns="0" tIns="0" rIns="0" bIns="0"/>
                <a:lstStyle/>
                <a:p>
                  <a:pPr algn="ctr" rtl="0">
                    <a:defRPr b="1"/>
                  </a:pPr>
                  <a:r>
                    <a:rPr lang="es-UY" sz="900" b="1"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151,0</a:t>
                  </a:r>
                </a:p>
              </cx:txPr>
              <cx:visibility seriesName="0" categoryName="0" value="1"/>
            </cx:dataLabel>
            <cx:dataLabel idx="4">
              <cx:txPr>
                <a:bodyPr vertOverflow="overflow" horzOverflow="overflow" wrap="square" lIns="0" tIns="0" rIns="0" bIns="0"/>
                <a:lstStyle/>
                <a:p>
                  <a:pPr algn="ctr" rtl="0">
                    <a:defRPr b="1"/>
                  </a:pPr>
                  <a:r>
                    <a:rPr lang="es-UY" sz="900" b="1"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171,7</a:t>
                  </a:r>
                </a:p>
              </cx:txPr>
              <cx:visibility seriesName="0" categoryName="0" value="1"/>
            </cx:dataLabel>
            <cx:dataLabel idx="5">
              <cx:txPr>
                <a:bodyPr vertOverflow="overflow" horzOverflow="overflow" wrap="square" lIns="0" tIns="0" rIns="0" bIns="0"/>
                <a:lstStyle/>
                <a:p>
                  <a:pPr algn="ctr" rtl="0">
                    <a:defRPr b="1"/>
                  </a:pPr>
                  <a:r>
                    <a:rPr lang="es-UY" sz="900" b="1"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157,8</a:t>
                  </a:r>
                </a:p>
              </cx:txPr>
              <cx:visibility seriesName="0" categoryName="0" value="1"/>
            </cx:dataLabel>
            <cx:dataLabel idx="7">
              <cx:txPr>
                <a:bodyPr vertOverflow="overflow" horzOverflow="overflow" wrap="square" lIns="0" tIns="0" rIns="0" bIns="0"/>
                <a:lstStyle/>
                <a:p>
                  <a:pPr algn="ctr" rtl="0">
                    <a:defRPr b="1"/>
                  </a:pPr>
                  <a:r>
                    <a:rPr lang="es-UY" sz="900" b="1"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164,1</a:t>
                  </a:r>
                </a:p>
              </cx:txPr>
              <cx:visibility seriesName="0" categoryName="0" value="1"/>
            </cx:dataLabel>
            <cx:dataLabel idx="8">
              <cx:txPr>
                <a:bodyPr vertOverflow="overflow" horzOverflow="overflow" wrap="square" lIns="0" tIns="0" rIns="0" bIns="0"/>
                <a:lstStyle/>
                <a:p>
                  <a:pPr algn="ctr" rtl="0">
                    <a:defRPr b="1"/>
                  </a:pPr>
                  <a:r>
                    <a:rPr lang="es-UY" sz="900" b="1"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113,0</a:t>
                  </a:r>
                </a:p>
              </cx:txPr>
              <cx:visibility seriesName="0" categoryName="0" value="1"/>
            </cx:dataLabel>
            <cx:dataLabel idx="9">
              <cx:txPr>
                <a:bodyPr vertOverflow="overflow" horzOverflow="overflow" wrap="square" lIns="0" tIns="0" rIns="0" bIns="0"/>
                <a:lstStyle/>
                <a:p>
                  <a:pPr algn="ctr" rtl="0">
                    <a:defRPr/>
                  </a:pPr>
                  <a:endParaRPr lang="es-UY" sz="900">
                    <a:latin typeface="+mn-lt"/>
                  </a:endParaRPr>
                </a:p>
              </cx:txPr>
              <cx:visibility seriesName="0" categoryName="0" value="0"/>
              <cx:separator>, </cx:separator>
            </cx:dataLabel>
            <cx:dataLabel idx="10">
              <cx:txPr>
                <a:bodyPr vertOverflow="overflow" horzOverflow="overflow" wrap="square" lIns="0" tIns="0" rIns="0" bIns="0"/>
                <a:lstStyle/>
                <a:p>
                  <a:pPr algn="ctr" rtl="0">
                    <a:defRPr b="1"/>
                  </a:pPr>
                  <a:r>
                    <a:rPr lang="es-UY" sz="900" b="1"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106,9</a:t>
                  </a:r>
                </a:p>
              </cx:txPr>
              <cx:visibility seriesName="0" categoryName="0" value="1"/>
            </cx:dataLabel>
            <cx:dataLabel idx="15">
              <cx:txPr>
                <a:bodyPr vertOverflow="overflow" horzOverflow="overflow" wrap="square" lIns="0" tIns="0" rIns="0" bIns="0"/>
                <a:lstStyle/>
                <a:p>
                  <a:pPr algn="ctr" rtl="0">
                    <a:defRPr b="1"/>
                  </a:pPr>
                  <a:r>
                    <a:rPr lang="es-UY" sz="900" b="1"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135,5</a:t>
                  </a:r>
                </a:p>
              </cx:txPr>
              <cx:visibility seriesName="0" categoryName="0" value="1"/>
            </cx:dataLabel>
            <cx:dataLabel idx="16">
              <cx:txPr>
                <a:bodyPr vertOverflow="overflow" horzOverflow="overflow" wrap="square" lIns="0" tIns="0" rIns="0" bIns="0"/>
                <a:lstStyle/>
                <a:p>
                  <a:pPr algn="ctr" rtl="0">
                    <a:defRPr b="1"/>
                  </a:pPr>
                  <a:r>
                    <a:rPr lang="es-UY" sz="900" b="1"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133,6</a:t>
                  </a:r>
                </a:p>
              </cx:txPr>
              <cx:visibility seriesName="0" categoryName="0" value="1"/>
            </cx:dataLabel>
          </cx:dataLabels>
          <cx:dataId val="0"/>
          <cx:layoutPr>
            <cx:regionLabelLayout val="showAll"/>
            <cx:geography cultureLanguage="es-MX" cultureRegion="UY" attribution="Con tecnología de Bing">
              <cx:geoCache provider="{E9337A44-BEBE-4D9F-B70C-5C5E7DAFC167}">
                <cx:binary>7HrZkqW4ue6rdNT1oVtoQjjsHXEErLVynrOGGyIrKwvEIIQkEOjpz5/bbbu63bb3vj9VURm1UguE
pH/4Bv78uv3pdXh7sT9t46Ddn163v3xovTd/+uUX99q+jS/u51G92slN3/3Pr9P4y/T9u3p9++Wb
fQlKN79glNJfXtsX69+2D//1Z7hb8zaVL/6l0l75/W55s/v9m1sG7/7t6L8Y/Ontv2/zuJu3v3x4
nRbt32/XqEl/+HXo7NtfPmDKP/z0y4+3+HXw+mWE657s0iwv+z9d8fbi/F8+JIz8jDLGMp4JjDFn
HH/4Kbz9dUj8THOS5RlBGCZBOf3wk56sb+Eygn5GgpE85zjjgjGaffjJTctfx+jPcI0Q6G835X/f
m9tp2JtJ/303fv38k17G20lp7/7ygX34yfz1W++L45RlOU0RYTxFAiHMBYy/vtzD9sOX0/8zcb9S
GhJcxVGjz25g7rDEZn70aGtt8cPO/MFc7/f6p7lSRAmsOON5/v4sP8y1I6SImntSZTpzZV9zdbvi
TBxIT5fj0iTLQ99NS8FsG+W/nxm28p9nhjlTLHIuBE5/O7PYyDyuWJGqb+ZJTmxspRnJf5jkD7eS
wPqEyFCGOcTNj8sb6eJJP8EkiokHJzap6/Wqj+W/X0r6/qz/tIs/TPO7E0vXye0mh2mCXdX1ohsh
w2yTR0OTXklTu+U4bRndZTssk2RD/1HF/a7dlubm3z8J/sPzJJQK+EsZzyC2f1xwGNLQigDnGQpU
kNIV01VSqONasGMKP1NbhENaYGmLofCluAuFKMavXeHOiczOxH+Irj884x+e5n38h+jSGilOk4FU
a2imcmbsMtk2+r884wxBquYZy+GA85wKyMsfJ6F0D6FeNKk4NuyQ4GG4NsoR2ZJtOv377f39ejJO
0jRPOUVMsBSlv9tdSlwzYt/FCimWyrnHcKLeZ/8hnIj4fdjCPFlGshRilqUE0vK3S0JLEk3SwTy9
3bpa0mRv4wlPy+4kbdtaH+m6tO3RKEK/EhzyKDGvifniG5bjXmZI+PUsR6jeJAsBtXITbW2OqB63
/q5f57mhEiNEb9iQ9E2hiElVYfNWrxJRl7JixzhzF3ZQm+ukmwaupDZ8ultI51lB9x0NcurWfiiy
ZMDiatxhZ8663rCiV9N+LdrsbszZZYdj08lhRkrJpJ+zwuXNlh6CzlZaBrHsT1nwEy/sOlNRbjTx
w0m9/zyaXrn81NrNdA8Ea1NoG2ZPpZjnKS8To/Pnel7q+mYhS5MflzxlWLY7WxOJE5V0r6OOFMkl
mPRzHH2dQO4Z1FdNzVIvk9EkzyIVfCrb3G2lbbTrjp5SZQs9isYdYmQtLtBo6dEl2aTl1rVJI006
pgeyOdHKua3Jp61NgyqJUP4MGu64nJqYJFdDzKa+6CcvvtFpM+lNPjTLXOS+8Vhuaz0N8DSpWiq2
oORK0VTMxyDculeBD+JbjrqNiGOWb+KiSXZYb57trj4kRMyo6jc/vJCOsKWy4xr3g1YbNkU/uDlK
Y2ddjcHppDB1k95ii1UtOd/F7aydvvWBZHc27flXBjkyFcPgh/t8bdNVhjb3TKqeGFXUO49rSZLd
fW83YpeSMZUv0m7jOEpD2/DYM8o2ufMQmRzbTAjZprNN5Wrw8Ar9kw8ypOv8WVHtx8K1uH0cm0Ro
CV2UviZ1o64bOia1hIRtZtmads8qkzXNIL1vhs8010MqF7IlTRESYb733O5Xc63q16Yx7rYdY5xl
UFtjC5wt603Yjf64DwgKbGOa5kYRkrQy0724czlPoyTarabIVLI+bKufvwVnlDnb67BN0s2JpXLg
SfsxzlvdlSNy0yqFCraVNLXDtTfK93Kbhb9cyKqGYuVuvcMLGaycyB6uSUM2VdBVLQ8W916VDUbu
SQx9fmYXbkeJh4w3MiDEoC+gJEq1j7QvErWiu70dFyZjZ01dqEYvrYwxIWnRQ6Df4MSqKOchS04o
Gews6aLIIl2fkm9ZSld0MeUjukqoiF+wIXN6hDATN2FedQeb6YMvlmxAX3ius16iRWVGTtrQ+7xe
IS9rQ6fv05bwFx/3WsncTh2SsPvdja7N/gQhNXxrmzYdytDsYYMs68wsOyiU112TwjZ1tE7vHdSQ
VNIIx1DM+Q5JHSfHr2o20qEgnPhP+yrGK+N3z0oFEXM/6s2sRezt+KZJK4y0HekhbndBF9gcZKBv
6RnzE5278YKlNNpC0G5gpx5Dcks2mbkvU6zJWNE+i7TabXBjseBlGaTyw9yWadz7pcCtmb6QwDKo
Ailbb7e0pVs5CDG/IZQsi+QEq0buSbpdskUP7FL1s3dyaIPaD5nKYn9wc5PTKrBcoWrmNaNSrwxP
MjGQCHemM7qXapl2d2pHM9clnhwT57Uz1srIZrvKmm+IHmmcbbxMbZI953FccBEbtT60jqL2qB1B
bVGrlczFnBI2VO3U2Xhlmm69jUmLsUz3dCASa3fDmqUzFUtdtp3GuraAF41jc4HrZe5OaN/nUBA7
bOREp+z9wJDXS9lwalwRofZBNOdt/rDOXTqWvUroXGikET9yGzoog5YniZzGdFuPOG9iJqkndSia
fVKjDA1ufbWJpTdynCN0IJcZhORuuUbSL2Y0B9FnWah6hZb51HsRHmnPMrm7dgj33BqFirZmmFxE
DPtc8mHfHDSCdhAnTRcAaSRu7HbDwZrCZBthVYv6MRRRq3ku0wke/jCyCScX6YKZlWM3rbGcM6io
XWrNEwDMhlaiXddrlKKEV03fDaJCCHagnATJUTV4tHjZpypvi8b7dC446ji+ZP0kbDU1bNDFhFoy
VGbqsH/kfYpCCY2TfGTbvGUnuoUtv094DRuWaD1vhxYjuxVra+ogIb/YVEDmLLEw0LfXs0UpklTL
BGxDsiXVTqa5766grHa5FNbwM7rj6YRMEx/SzKhW5mvNHoaup17aGmsAjftsS7aYnEu/tYzBLfBg
u0sh1vDduD4bSjt2sylG6OepFFE7f8yUpe58SPOWlu9lx0gEa5vlrjP8sYV13uw95p+812a/TNrE
TVDJEpPKuqPkciauhTKoMt8fbN3TL/+Nqn75Kzn8lYT8lQC9Tma3qml/ZYd///hfV38jnX9+v+wf
v39nmP/4dLO+Wb/Yt5+uXoz76bDoby8euOHvr/nNLWDiX5/knab+5sM/cdYfKeX/dPA3lPXl26h0
qZy36tX/SEABLKIsfweM/5q3/l/rVfPi/viyv5FX9nMucgZsEyPGOKdARf5GXrOfhcgzGBUpzoFR
ATf4H5HXFIgtUCNBEKVABFn+vyGvgLkBnP6WDKFUIIDigMgx4uh3oB8vdrNrl5gK2R2AWqKgxDc1
JH/yPOJ+LUKH5tO2TlkZNHmOaX7RTgMqqSVnhANNMCgs0O3mqZhrQHN9JH25jNuzyWcsszw3ks88
K7xqD13qr/qWnvWtagpDmCimtjlvmvmFGwccDKvPlnVX3TsyrFmpww7MB5hs3yRD2U1QzTKuu1KF
LL43aS6T4KFz8O6FxPbYNutjNs4XKOSzHHB20xKUA9LOFAADXGQLurFCfx8iv6uB5rHwDF/iZUr1
wczxnvLkuBjTQ8KFsxgAoi3Evo00m2XmlkbG1H9KwnzOIh+lNVA2txg6mZP9GDNzGQaj5AiXjitp
Jet3XBjcPi37jKAJiDOtR2B1qKw7AqTAihJtgFpnconiXGzsU52sW7Xg+dQg+4kg9Ez3Xp+gRYxH
MXdbAThVwf/QdSOwLjYRr7uRPdQxW6/70ITjhFBaDGE7kXU4mBDTwzwuWvatlVAEW4k4J1LPpoGP
6ClJQZqYpqCPVpAoWT7g88hQL4dt0HKtFzmt4muGgDbtKH+ZQf8omhyvUjX8NK/uOWZ2LSNz58lI
PrcJ3YthFgfRdM8THm5sT26XbY+FzkYr3aBeox99lYgsqVRYvoDaAr3K9d15M3tTjjE/25lGpR7q
K2GhuFv3sgC2FwO9b1tdLOOoCq36SS7eQRl0A5xHnx+1ABi4D/bKmPohj9MnlAUlJ5X6M0zqNxFJ
VgRqdWGpOgHjP/d6rxy2JUqnc7o0RJK83gq7L4WBznA2reTJ8ea4+fSwJMPF1tFKzzGRZs5NlSRk
kGlKJjnP2hbNkj/ErjEFNO2LvVE3vPWfsn1ZC9g/UWE2L1KM5NOEo6t43s1FHVNWsr0XFVfd2Ui5
P+ExolI00HfcGNhBp8Mgo35HK3XCZJcgVVHa2wq19Vi6iWd3W96PV67t71QdqhDFZyyauayNOU+V
emlBzCjXVV8tbfOFrLGtFqvejAnu6NhAj22H21O/+L4Mlt5BUGI5xbE79Tk+q9f8MnB/AarEcNhm
fU5bY+XOanxB0rgd9dzSgi57U3WIflzzvjtoTc5rlVgZahGLlNrLLMtOLMuW68itrWIHAGkP8zXR
cw55nH9bAZwUfg2PtUAAd2ciZBbifRLrT0kkRzOn4aj3IMp9cCX1psr6K8X7K9uAEhNjgdH+pabh
G9KTKMK4fwXWVfUDHFiW7LQ0+J7Po0RjlHSb75a2ZzLZ6uFC9WPzHZEaHzJN1rLP0rFIZv2ioUgc
d7LMUvhhv0AjHk/zDu071q7oqbjP2fq2GTvJbuV3O2r7ouPjfulaVwUHCb1i8wLF+m6y+CZRtIrM
f5vQ8sVu93H2n1tALyEYfVCLxsfNmpLnpBDBXdkhe8zb/caz9Dgg+6SnFWh7bAL8UNtRmfZyz8a7
nnaNzDc8SrY35+OwFt1up8MyRuAoNUrgf5oXvJ7yx81kQtqpwRI0uumIchxONvikYALfrL0Yi33k
93kXyryeZ+nz+KACekr59BS3tDtu0TxxwzeJdFI2jQMguxWk5yfNQAbCDRQ+TJOziTcfLVFTYcR6
7rPlfhtAhtxV1Yb+znF7TDNSbCqWvX+YBf1IG3yDQOGwNcqkCPxgorLl1rdHL1zhVnKubSpkvg8f
O8fNhUVLd0BBXy/jXI5mmi5Ntl5N/CUu65t7LwVmeEhrVKyLL/uIpVLicsxiuWkA3MCqN4+h5vft
W4ZOe7wMnfoygB4gt8V/NGERpTICQiR9j9/1kaDkvOnSa55ddeTY4nC5bBB2abjtPHGfcLLW5bD4
z5vXJzSuh7wev9BNVwvIoZVKM3GNV+NKwth147qHyWUpnG/zMIgtkbXvALGy+qZrhqGox/xLMzRW
gh4k4RxYUbegDpickCKg/hNJ5u/Ueg39lOgrEhpSjjx8NHlXxLmXPNuAENbo2GP3eUsASzqE8gvX
tPHShfQRKO2B0/7YjuOjctMZm9sztQZerHb+Pln1dZ33auk32aDpYumDeUf+Q8HF9tHp3Zd8DN86
kc4HvfWztMm+SjqGXNYZCB5TPr+iAL/Ox/GSRHYz+lUyPBRAvS3IAvVVqtcAPLvHLz6NRQ45NPmm
hcqqb3ZCVDnHCWjN5M0NacwXm8/6DPbAVHrL0Z21rL7iWVhveLr4i37BZ/m6HGvmjo2gB9CRmMzH
aSltFpoTbtfkCsfNnetkJrKLo7lnLtWDJGqYT3kSpqPxwDV0RrsXPCf1le4c26XexHbcM97DNxfB
LjZwEO5D7M3R1Bk0ExcDVFeCGkkcKBwin8TXPrCnjog3oslV9PkB1K/1XakwZz0obZ+TwQ2QcFAh
dmZCoepJn5Gwr29r2j0pv13g2dIiGYW+zBCJB5pzc5uC1XGV4DCfdtfNx57w9cINFOSm2g23itbZ
sdnG5Jhy+zXdrb1a19RJ1o0nAnrZmVHLOcdkLlWuP6NsMMDzdHLazZqVOUqmA0rdMV8TUkE54OXi
5m+Jyw9zC7Blb72QKtAote0fc4y7ImWsk+uoBPT/96VtuUya5NnxeZPWtqxYdawrlk1wrB5u+m67
HAZSp89A0us7nrB4WMEeKmxc6VGbVssx+lfe0lG2UVDpaT7PX3CTdu+VKpSUD6e4Q2NG2HbnNYZI
W6JuT3OerMWIZlY5lbnPsSV3DkrCOfDZXeZpvj9gxtnZvqlPwRh/6OZBV1GIQeZhWw/rOuPrzgp8
xebBENAJrD6xTtzV3ZYe0er6Ygf5TgaRkKfEJzvs5jyfMMTNtA5eLgvpDzOx5rjo2Mt2mWnlyBIO
tRK46uYR2sG22uPkh77I3VhfgBLh7+ot2WSd9s1xCqo77SId7npAK1DWG/KYxNGWkAiQ/nFfKrf1
2alJk1hOre2KsDP+ESciLQwFLEE6ZmTf1S+tQ9VmJ1pZTr8rqjpg+O0qCQHumwm+VUGpphoVb6um
TbYy18mtAMWhpNi0xcjym34lUyepC8DPkwz4Nr4BXKilEc0bnUCnnnprqjlxa4E3zj7vWeOemrZ/
5ht5yojKKtLvpvAx1Xf90t6nYaHFymgNlWHNIfLSG7PPILp2682++/stc/rc5ng4kmGG3Vrs87ra
6yb0o/TkXTRszaVKSQCpLb50YqGS8BnEJbb5qsHdjY8khzFop83wDOL2ZQ2qxNQoJusmvx3wfte7
oSvw3ooqpX364GL/Ck6VLpoIqBWUm/FkdgCAtBX5NR89LLbB2Zcw5lnBxkndLIMBwTJYwLfa9euh
y7f9EsLn7P8z5H/BkIFN/muGfBigqXx7+QOGDJf9gyGjXGACNFlwAV7NDwyZ/8xAaXw3ajnYAWBM
/cCQyc/A0eGaFHojAxMYPJkf7F2KOcV5RsEBZin7X9m7YE39jiHDM4mMo5QLDoYyfXezf3Ss8MZQ
EvIGVww1SI7G7pVuRn1w5GLKEgJKEtDLjS6fwTBgBVmz/GRanIJJuo6V4OGad7iu9ib7jl1+HEj+
iPb+MyItmDjQdoFHDp+Tuj/GzmEoTYCYl6xn5cS29jDu6JJPy7cdp9+7kN05v5/swJB0Nf+uYpig
H6ObsQEJdjTpo9vRNx+Dq1Lbh6LOAqReu7153nTFYO3R1i6vNsRgdnfCwPslS/w5jet5DvJu4XG+
FNotFwHQZTlRf+kH9bEJ9VA2ZHi0Jj1nzj73iIhiVd3T5oYHtDSPiwIGpZm46n37adqHQmF0w9H+
BDiodKSGau4uhG8euwZMjCQRDuT9dSt3vJwZhC/JoK+sI02R4HU89jqoU4g5L4YaXS0Mlx1vu2qP
RlyEngHB4/V6wrT53jkbZRbnsh2QDMw8tbrL3uHW1x3Hxy2hBztMT808HEBcPJLWlI3nR7qDDJzx
i4F7yWgrsV/kvoOI0Yx3ACRAZUuBl83Fbi+4OkvQ5eanF7fRMnYv4LocQQZp6UMcpkMz+TJ1ugLR
8drHNwt+7biD4eYwvB7wFtb8I3C888nam5B93tx2jkNzLpg55Dg7AEsFFWI3nxIMwYK8OdDQnzo+
fRdQEB1NLjqNjriO45kDY6Fgs3+YFtiwVIOg27prPm1g4PT4kKaYgouYfa3n8dNMGi/nMUWHevU3
mnMrQYfNpFmymwCgvROmrbo1H48T1OJzg2kn+Q5lcRu8raDHHqgVF34alwtAeDCWjRda0MsVx3iI
hN+u67YVqotXnWu0XOr4yr2/ciBYMrPd91PypgCKFetIQR9O3GPdQwMYFYQMqt0OPlws0xQsNTqt
5Ua6qwmuTG1a7I0foHHVYJ9t+ffYs64aZ/Sil+1bNy516VkiAMJPu+z4/JVt4/PWiWOjlCqGtrkF
VaoHTM3rKqzKVNOafU+HTslgEid3b8YS3ti4Y6L+3jj4jSFcXQuQ6w8s3bg04FSXaZJAQuBAbuLY
3kyBNBUo2N9F7EK18+m579wrseDBMOZHuYidFNbnXmY7uVM8AwjV9LdjC7ODLPMxpt1dYnUul224
x314GHU9FMsgvk8xXLrafBl7fw3e8h3P21vNwtHrXBcJS6tO6Y/zNopyYZBYg+hoIUY4CzAgztZB
pHIc0gLYeCOdA9CaafxKefc2O3Cc65h/68gYIV7224Z6XqWNnavdL6+dGL7RoTZQsXB3SviSXvU0
qwt4g+W0RVElE8iAmV52gMHt9b7aWEwuXGbg4siMtf2pMct977L8BvTOWqrWlypbksuaA9EEhhfA
UQFlRo8gG204iVUawv26jp1UFMyCIQW8brc1L6aov5rWX3ZcLQWpIbCGNexVFkdX2ZwDdAGkhlQC
RCSbzkm9dud92591DmnAjyuUSoxFCRbIcFhWQEBebJ9W1t1HML+k4HkDNTVrTy0g8EM6aVWk2OYl
mLwEnAEzHZVdAYezZLuyHlwTzYH8NHssk3o8pY0/Rr2dD2wvusHwsrfTG85DrMahnosIf4CrEQ+m
+/ywNqGDGGgBnCKiTj2Y9UXM0MdhzVWBtnUBxRIA7gaWROo64If9u7tktdRp25YOgQ3L8gKo9n6G
jBkuSKa89Mqmxzr32cG1+2ub22fCOxD30rEvNr7Oxxysk8ecdrEcaOzPwdAiMp1AGkpI/egCMOKs
ps0hrJaX3TJekXVJrtXeQi32kIFrnmiwN8n1Jsa8Evs6yk0jVCxd0x2acWYX8HLCTY+65aoJ/NS1
S3qO1P5V8/zjkGIuseuG84WCr8TSBlSaVZwFY827OfK6JiOrjOBfMG/P8Gaf0dgfR06hMPpPzi13
yRqDhH93W08+ewzO294ux1Hb1zhT4PSqeW4WeL9hBxWgaHNc9h2HhhL8F0frOz096L5/bgU4n9zT
ixDwK4iaZwOeL2fd6op20wvv5y+AJfeziTYQHA2/mTLQQ/OTnsORjSsrfFgvOjy3xTaAp7YM0R+Z
wZmsk95VEe2fN4zZ7TqtabXGOTtrYHfDOr/GoT/bNXrO+ftbGnSaKnDZ7lpafx1B6itw2t1nXp/r
EL/BWyGVABUV7G06X2I26cPEcycTlD8AFb2woU3OO7/NMi79U0rEod/TjxNeP+I1KYEGgGMIekbn
hyB7NCXVStRhpeRlR93BjXQqfMubYti7mzpokO/1UPnFD4fBgB7X7K0D4T183Pf2Ke6QEcZYkPZF
D8ldD7OsQaqemTjN8B6JFGa5ZUEZOSwYnbZOV/Xq0uO+mgcNppSZwUunVNewZJUXCcrYwfd6l00m
wP3qtZD9zq7HAQegewwDxVWPllooGuBS9jvo9kDVoags8P5AABGAZuLUzQgiP9mOIWwHwIBFjwC4
g95kh7kYh+m2zneQctrh0K5NfZhs9pCn9fvrDN1Y7cZ9E2sPN2gDOiWbmk8tH7MC3rhrCpLbWLZ8
CZIO2412tD0n1u2lttt3kacPWCH3sNfjLQiaofQpb24VAlF2GowpO6RcAQZ5OK2AH84HA1qs4syc
JqeeiYpb9f/YOZPl1pksST8R0hAYAohNLzBxEilKosYNTLqSMARiwBQYnr4c2ZXZWZlVZVbrrsW1
3367VxQJAnHOcf/8YGh4VkGxGaldKo3sUt7yrKFrvg/xUXvKjgDM8mRuzKsM7HRxBg19pPOOvuNw
TLfi2+9xerrBnKwgBVQ/kF3lLteqx8Trw7INyxrlGvNiM+IKdAEUXTiR+8k1uETL8Nv7wUGJ6sWM
zfNCfv3O51ENe9MR1bOEgBAbb32WDm0ztraQjbn9LfDfesGfuhIZG7ubbvs1bpxiitvAsiG+zR+L
Z2e8zZ/Hcvg1VnUvV+sbUMybHRoV84HorBHB3uQU/NlKn13AHPAQ2jb2qrBITOF9BSS8KKu7B9Zz
RUlv955cf/ylOUktPv1lzgTeZYPiEeV2lQVde60GOsI07ROnyHGvBzstFU5v06lkDcudS3hwR+v6
obDyQ1WV78yxwTm2u3Uy50EGUVAXL6pfTdT2/E/FHeh6i2ftOz0Nl4Xj0C8EeYGPCneqAyeCkV0n
tr/UiSsgcakO5Sq3zbvridQK9FWsfC9rh2EsR6kRa/WrO/AGskVdYR26f+k6R1uz53qBEz3K5dXm
FuwY1rQH1pvU1jmseKbkeRFNl9TBMiVTCTdWWOgTSmZ+27p/tN0myFxhVRcIoQAISg47o1G7eoVZ
NOkmZSNOts4+FTqQAA5oBpN6joImGME1Occ+F7s6d3nUTsvFriRNbDy3UIf0kRf0XbnOaVnbqzQU
zXBb/Nhr9VHW/pVW87Svijl/p0GvIobmMw7D8SIL9Twwt9mHHdRnDlhstN952LzRpdqTShSJNUPN
s6z8yDr3qesnmQUF/QnFYlI1lUfec7T31p989GCOLLDtIHdd82k8clC70SJGHK2+RKckp13Nwm/Y
JlnuwQCwqwGTCXwklvMJkAqaOXxb8KG4e7HBZYKKgEHOvQY4xij3My2OZqG/Bc+LuHSgolICYyDg
ZZ+UWhcJLcGoeL0aYsxGXkyXACIznC8aWJCES2hd44JL7jmTE5nZRoO3Shkv0jyGU36q8FmqAGd2
aePGELaX2r54hD8qcCyF14WBeh1XHCxOKB+LikGMXE6ABtYYP5VWChQVTtn3YpW7OrQOkG+qqJbs
QCaVMqBOibd673nHPw2fn4ehSfnk3RVze8eb4CSZk9oORiNb5tBh7D4yoX0Aub0fwCutTnC0dAj2
pWgzkMb6YC9woiZreBqX4cPHzDICmuhEcGmHbjjPdPgUsh1iObAD42gVOfNfbK3uGgtCoRrPvId8
FQRQvuQxL+SpITBO0OKgRQ8xVrE+Y3S+uWq4jXl9GJSXhGZ4DGawfZ64ayuHxnrtz54rj8DBVCRZ
kPjGZDpHoeAL3wHYAuhjJbOq71bTxb6DHtCnLM6tmC1o9j3hA2p5qXNrz0L+Oqwi80P3jfQW34Uj
pq/A31GiPkLQV5ZHnqlk6aT6MJH2kFG0PyZwss71nkAmxnX3o2snZmWHo2ij+UhiWj3HnKtsAvQp
a0hxPX0uciLTQZEHdH4JDMTIIzBaXJw8JYvh7t1N7nzXrhuKskDGhBZIFus4ooJWVLz2Fa4PrMIi
nsE7cmihYuAfayUSH5xHW3yhVGPIJIlgxk4acHwjFXChneq2Cnxuqft3Zcb9yJffsMrTwjaHMuhu
9lDf+ySHiTX/QWOJua6yTq6vdvMETgmv4FluVvbljpj64DXFKfDtlDSvZOapF3Q7R459XHlTIvAY
6RJfwDedcbNKsUQzShi3ihenqfZiUXZMi/V78NQtmM6iCS//K3795+KX4/534lf8KX8aJX/+E0Bk
+8H/J3+5zAV9QQD0h6BE8Fd/A0ToX9MNJIDERZEvINCd/g6IeH9x7AD6lkdcxByYC3jkH+SvMGDU
DSnKLcSsv1Ey/4HsQQzk3///P0Qb6D9rXwEFasLg8wPUBkTs/RNCTSjzhEsg585ihBGUM+rteDA4
EQBTcWidkOeRKFq0M6JUZ7dadEra0Jkjwl1rswurILOtcoxLHydqGIC5DKwS9VrBOv9sRhiNdmg1
sVXI91q7GO9EWMYh68e9smjxrAv4T6s70t26eAyUYDVmo4O2zRmJ3h5dkyjSvEiOI1ORCIPJfPI8
GDJG+B9T6T7iCSd3UzsVBHTwvKZNntdgzfG2c92tB1fI+9oAv/WnVh+ain60NoUCrweT8c7PREh+
zSJeAcA9Ny0dwMDVqG6AZFEIiioysloSrms3bmyeyFHb0NfnXwm6LeYuv3fBm99L7pBD0fJXNLJo
UR197jv4ZqXaj2P+0cBSSJe2/S0kLlHvh/dD5yZr33ySFnNQk5tHbvd3ZROgNQxYF0lfkKiuy0Mg
nC8ajKdgKH4Fq5NGoipyCTmr4vqB2PX9Blys9vBWN/Zrbs8vg+M+t3w9rGTd16Z5bqX3K0u/jWBS
nDj3galaFCCc/PD6Kl2dMpsI2tW5uoWuu8B7hMYyyurOcPdYA0+UpXPL5XE0BhAcfm/AwNiTpcXs
OWRkwtQKDPTeTNqJHWofhOIHlfPrQrsnUi0X2mDW5tZ1ZN2BBAt4gNI7675IFTpp6HhQ36hVA89z
dv407hkdLmXTHb0u/3EFOa+5PknHAX8jHkvuvnFm7/GpH51GPJWtvZfEKSM+8xel1kvnOy9VW//6
yj3OnGI2A/PqUHIuwv7PxKcrvKM6ZsJ8dUuB76HC8PhONsVKqAWpi6oUuDj9raNrH9ebwsVN+EMh
efWyOwaQwAykMAm2F3jIfJ42lcxyvWtdDCtkSBdkhDjlAwD9cdPWCpeeShNu8kSXBpv+RjA9RkU+
TkczOGInBS9TA8GOTP492RS8bnI79MrDfWtGG3UPOl/O6jdT+F/OpgDCX8/oOqB2QBwcFqhuEnJh
I7qnYdMPx6ATB4stu77OTwwSI4fU6EJyxJXIChcaJIUYCUYLTHG7Zm3bwijFTWap0wzQCZrMS8kA
GspHiN7vLhmeXd+Ae+2An5cwpszbYH/6IDfwLGeT91qOj6DXd0T30ajdeIGIygMUZqQC2GofZqYw
k4ozvnGHhxHc+GhQGKqVC6Jn3heUx05nJY7TJ1bd3WO8exRFH1WBF6vcS9HPRi6wUIAyg4sSp597
BweMr1PjS9DjUIf1JhPPm2C8rpCOrSqsUnzhiW7WcxF4NO4dVe1XosSu38TnYGjOLdToSg2HjukZ
CATmddz3Cn9V3MKxPQGpTTmx4rafnoGO3nt4l31hvQYWPTv2MMYr1PBB1U/wAZ85MP6YVfoFrPWx
mOvbNPpNoqn1oqr+buIjJHZo7f0muvtONccTXF2kKY5jj7tkhULPIJH0f5Xs1343biJ+qccfx8Pp
42wCv0/aPh2g+YvJvcnNBOjhBtSbLcC594ssGoyCct6b0X9YwuW3WrpvCUdBb9aC2UyGebMb7M14
6Nx6B6TnfSMBIhtNeEzgUvgmuDlVuGuF99tSk6cMfoZnaZG2m8UBdAepDxffyQT/Y10ZiRXmu7hz
T2KzSOCsLqm32SamIgdpqtRQd6ecqt1VlByqBrhh75C4X+hTE4CfLY37wgN6hAfA4nmuXzCRtRCW
gMaUIv+aZii6NaYj+OcxdNw5aoa1jAYy3kkKY7Kjz2AOYpFvomxzy+316hEGf8B3v11tXYA030Q7
QezA2bsWTwPJE2kF18aXX+7UPOaW9QCQI5vZ27CO8Uh+KtEdWszjhd/zyLTTCV1sA3hwFHFpjZgj
ASijtZaH0FYfzFcXq4CYO/RPZAbYNWOWCOsRGq7w4lkGh24pZ/i7yELUOfMyMbTXVtFvCDQp9bxX
FbArKlfart1n583riTa12LlGi8jNqyWiTEN5gU8PbvewGsV2RWcRYNDsl0/iddbGg0Rex0jA3GqU
zVgof4gt4wI7ttYm484QPNdGyDvi5+RAzZaGEV65XYQC2o03x6IIyhQIAViIhj+tNL+GystycIJR
Y4P0kF2go3qRD4pAqGV4T3DNE9HPfhJ24Uuoyi8K9i3GaUowRg9fzVD0GOpIcLAq3FrNEKgU4aKd
7urrXIR3edGK3aiqTDTLe14PJM3XfEzxWR6Qo7kEJbdB50PxCNd3Z8E5WMy9jmen27O1u3TtiGcU
+aAYn3tvk+WAzCCLis7c4DejD0asFu67/O4E6QCU0QNe41at7gsU53jsiB1tsDlQ/HM3srfOCq+9
0GnuzE0cAi6JSjrvSoMHpK8tHK3zBKsP45G0ur3S4wtZmqNYuqfQ40hETnqPIXNI1g5DNBBZF7JD
SEAoWO+kK46ju94rBS04zO9Cq0uJxR8EBqLJX+913U0RzYsTKde4tyqQG/rQbf7EaD1zvi67wjhv
yvUlDGyFAAteLIJ0gxHeUDsuxPrd6vaHWY2P5ou/+mH3/r+d/X/R2cOE/q9t7UeFRPW/mtpbJPZv
Xb37F8QAcbLYLEBuz2X/YGp7f0FgmMBMRk0Omb3Fmf/e1cPU9gF3M5f45F8zy6FNwEuj60fXDSzn
f9LYY0T4F1MbUwd6eyRtKdLRWzz6H01tC5ELiPtqTq0CaZTdwOG1xh0QpPXLqWtSIrMYiGvYdXni
h+XTqtc6QvPAU+iAu1Jbr4Ty79Ky3+EkXhc8xsLykc4RqYR6VtNhRwBbgLsF5jLWKTAmQEDr6sQ5
opQHP4AHKegKCBc5rMQJ1y+zcvLQrXr6AZlpD8c5rwJ6mdB1dDs/IA1iS+NMUqbphYVqZ1ofXloR
nLtuuGhd92B/5jATwp/OU0d3xUgvtjQHyKLRvIQv/tB+FbI6j+Py668wHdZgF2o+QMQl4OHqFgBf
Y9mXxXKrjxmC3PdKehA8aEnQn4Ex6btjzloX1mro8sepWM+i1mdi1mgw4iy7bjqpMJ+S2mlOuXGf
qClIkts1mlDrewJMihwxHPa24fl+WvDmArEPTX+F9O4nAeJNC5wu1GZ4MQG5E4zHcrIREZr0S+XZ
ZleGoLNBo4VxJeYG7T+ro5zPCCF10HS2sNQcB3xtcHZDtYslwO9l5/Ut2p2+gB5a+UnfhH+GXKJJ
KKtnh7VxDzYRunVasPFBybbOWGUqSKvVvRkCjEQLgOtC6EMNHywSvrlrp/FxLEy6IutXBBX4dTvt
EdtzNDt3ECYnZR8CZR5458RGy9nJEOE5u4WBcZWHCzjE4BHZtgvyMXeLJb96WSV24CTOXB3EiLop
QNH5Q5lRx9rrXFy6PH9vquJpIvNBD7CY9FTecV6e/aJ7t1ZVHluHAfihPhp9RLiiTubf3Yj0LYSc
cNb3qlV2KgIFCWxNw8LNgGr9hEXxoaeaYpycupNT2100Nuy8dL4bVRrOUisLP5qos0J41VcwkFfR
0Ht3RBzM4q+B7cW68HgCTH1NWa1pZiljGiinPnqDdobJX+bN+qgAgn+raSKZz6AAlosGlm0eILir
BLjaO1S8Hk4N9LjSL/OktcW9XFqaebx3MjTy5tlrEHnN/aA71i4CWFROfybjfHmOC8AKAd9QiRmP
pezvck/DV9OwGC6lFbgPMPpsQLiw+Yl28hiaGiRw4DQZEnrl0yI7C9lh7+i2mPdy6Tc74hQZI3AT
F5W2VfEnqNZ7FuJWQ8gabXDQiCXGZA+hy+JBWjH3YZ6L1Cr1bQqHc1UGT6XVDCkA4TbTECtNH4jI
1J0dBWhToFbPaHkGG88PYgTDZL1ZxE+rDh6PbfKda880W6Q7RQVA8rIZ7tQKM76kwTs1wScGCTeF
OPwm/cHBE9CPETy7Z2lb6HfgfCNSdnJcNF2s/HHsGaZdD6tkQHYLCdDIGPtSG5USiRwHXa2rrvMG
DS85juN0K/tVAjmocROM+BKbMjyJPjzg353Dyd2zntytor26DOykV80/GwAbh22QJ5Xt6Vj55U9u
1fcT75bM5rRF0Ny40SDgGMOAOGpv2SvmH2kA37sv7aiqrZsjzBWOx8mt+HELjCR6ArjulTRyneY8
8SGIhWiLFBF5HLuL2rlLcTOF8+hN8xDRDi/j6GCnKvrJWi8mIxygELCd1SxVFAzdeRq71GJwxDBs
7gYd/tLGwnSiEKxdbXSyiFx/5IYc1Ajzp2TNvTPMx7UlKQxRUMV5rKh6nGV56yqJ4dB+hinKIm3I
CUYGrqjtZqMmf+ACPOUNc/eu1+68EJcP7pyO1tYcW4KW3vZObdu9L7W1VzUihsGMKqAkwg7hseNL
hqg4x5QKDKLq3oCRWBGrtoMahE4rlmuf19eys/eoTR9US7yGn+FKQPhU+xCkh/Hm51yIL5W3mRda
J9P7X0XTxdQbz0TIFPH3d4KUyUSK+3ZEhBQfkDUwxPWUtWH16I3NQfvNYc3NL8jGJA+dBz0u74Vp
X9rGBjmEu7Ya28xp/QwJcKSuZfc8BxpRRHGCR7ybuyENbHOWQt81uRrBpgy7lneYyOnN7qqdP/fA
FtnjavtJs0G3LUNUEthzUtUGGVY6PtWKPdEw92I8+9e2L/2Ul/UxMO5tgUI7wocRhq74lnIrYSUm
lsozj50qD74sP5rSiVvcV5FuhrNn1HEk3mVlGrlLOyssPxuZTtzAWKk9u2XchXyniu44LC6QlvWq
pYCfHwKMGt0Yext+tVWgH5XWR6uqz2rx7tYCvjHwOHUCifPgN+OrnPsKTFE1xTUJE97XH8Rud91k
MmmnSOH8GeEe7grgBiuqOohmBMT8GpGvdUCgvG16lgBiR/DXck/F2A3xjH7a99TLCi+XlsGQSAVu
o3Df1egfwkIn2oB1z/vhKdAacTDEeHmImIHXwmJ2K8wkprkZceh+kUd5CXLkqLvJMxHEcRF5TvWG
uoObX9gPXo0rhWSJFxkgz7E7z9cB7U5UhjIekIHCqXleO5KWWj5WkOvnHmt4pH+0AIXYzfScO+ZN
hVMWVuOJjgHw39JkXb3G3iBPIPp+Gpg4LiWPBIcS86vMGZE3hZe6jjChEO7tkPA02UrHBJz6FYor
+hrfxgHjpVY+3nHDHjUNsqZtbuX26KHmfDKkJGrj7tuhvgaD9UJ5cM298t1zfATEMFK5W7RMN28+
ZlUhnZia6o0sS7JyDypgF3vgfMcB1PUITSUfzmzm12YZdhMDlG/DxiHufqIGWYxpTDQbf5Fa2KtK
JQtTQQS6+FbQCjXEmJ8yNA6EzfyhdRAl2yamwcbiCAZ5lXAv8xv/TdjBU9Ov33r2cSONRUy1cRFv
DffKxi4HbZxHHCFZ3vsUxlsOIrzs9xAWY4xy99KjL9olqEnCy1w5/AzUzxwzXIAoz5FqK0xnIEV4
echDmOjSwTqBsb4F83AbfD921NashWkx44zvsqYeEoDnQCX8DrCv96Y7WKKBUPMBS26QuRjL06L4
jgzGjj3gJWDdr2Yuqtha9GftALkqHfmtqS0Bg3eX2Uwgx2gTRMOCyB5jsJ1mdDSoY4kL9aXGeK7W
IhpZf5ipxSNU7hOeanQU5XichyUtOnhIy2zjYq4XSGPwiEP5NeABgvrG/7QTkP4BViUazI+QCsQd
xunClXwpDZJh8JpKGFoAFHwyIeMIoxRm7wdK1JhQq32cJoi0bMPyG6ACpBkfESV6HwDqJYtCa7WO
toLjNjPk0eyvvmCPCJwhXWRVareacIflO2iNyXRjDJO+k+shmho0mtRaumQdqqzz6EWustgNc3jS
fovEZPnTL+jxVPU0rlaMI/AyU41f1QA+t60hXcLxahWVh9Pv7Eh/X/H5k3qgtBEzBUQZHh0l1ySA
g7doG561wonhw9idDX/vzfRVVMWVyUVEWO4Ebki9bFLZqXBMOoUIkENCFoDG4aA3Dfno6TQn+VIg
z9agZ+mH18areniZ9mcgvAeca9eiRWKm8hBxb695Lc897IRo9Iav2gRH4XXp0PQHFK1YaHcLqJmd
H46/hTP90Ho+QDPlMayMP44/vgez81xa0sM6DPtHifDZLLmJlsrO6hHN7di/2uWIlrJczhL8YKRX
ZkUzaXZ1jc9PC3rt7PB98Oshdpr8UFfWrWblBcFJ5JoIfvsi8hdMKm/rYI0p9a3M8tyvZqEfMkAN
t8vpHg0E8potjmF7PdB8xA0R6ifjFg+5t7xRbj8OskJ2bYu7saGtIvRAmDfU+uR7rrMPIIqreX0s
GbRFnxlk80GD5a18GKX/MmOIqkb7ZkPxLFU3Jfngv4hhToT0D9hsEY+tkxWBciIe+BgVlukzd11s
KrIHTE4Nfm8BSzyGAvtZB90vXayYsvBSl/5+kOUT6/zitGJLQIrj9Kkm+rcTrgDdFqBLVOhPm+U+
h5VZYyOF0wdD3NTTtaSJ1M7/XeHz70Hy/2B8/T2d/k8J9//z/0mk/b9dxZaM3ecq1b9qG5v3+Ddt
w/8Ldp4wG2vAKHYveP4/OJYBXElsQAsgcMCbtDdR4e/ahvMXDz+DyLvvUBfWJASJvzuW7l98jHkg
74kPOpMgA/A/MC3xiv+ibcD4hKPKHA/5t8D9J22jbybEPn29wj7RMenqx7FvfgvqgejZ2J4GkE8O
2Gf1sXuHL+9yo4CcjQfqfbcG71m3SdvVHASXUDHO1BcsPcESIxv2E9noonrjjDoAR3ojj7yVPTQK
cXU9n1F/djkQpWWq0UQWx4o3D1iRENwtgJmaXqhEbXxTBdCpAkGL03rGyVpuEBQFDZVPZcY3PArc
674ZpkyAm2KNPLngqOwNqGKGXYtwQEguvAQ2/XI39EotYxt3NSmQv6LPHXr7GKmrPS6NztYN3rKJ
eROgudaA34vA/NagvGbQXiGoL73hX3wDwdSGhIG7uAHwazLsnUjkRo8N83e4YWTCAVA2giwTG2I2
Alqs8C5Zj80kYB3Bs9kXz/CXAXDa1E+/U7faCDDraj8gvpOwjWVD7x1bAdR0iV9XAndrHRz5G/9m
AB3DR0CLXlvQmcW3t7FyATawHOeNn1MA6VDUXseNrAt768iA2s0In4Ej5FmNDQ8IauPPxuW56NyD
2p9Tj/CXemP3/JJ50dorHywxyD4403086RE9eNiGab8RgGJjASsG7FAUA7boeU8CuKCzcYPirwQh
UMJiYwqdjS6cNs6QLV0QY+NAu1eBa+/7VsOyAJhIZtgj4cYqQit/IpAkMnzwLJ+cFUVKXVei21hB
r0FoAZvwYuUsmZXPO4uDBXaBRhYzGMlwXnCD5MCAGnxUupGU2/IiLNS5DR2EDLnRlvYQXMKiCwHx
cL3vNyYTIVsf9hs4TXcjNlkLgEQA4qzs7gmgHdlNwDtnldv7wYWsw4B+LghZQToIEatcDlC/YQcP
wOwJtuMhY1tguxEgUuosryrkPbxx8KU6hJuAvGU69shoc0CouoL53G1cKiKoeAPu5xrUGc+BwcpQ
TbA3sQ+CA2t1TJFqYK597r4iSJIZR2wxyRZzYGsd3SI45UBkARv3kQM2CdoK+Nm+WcOoX4qsk843
BWKbu4Dq5w5rCQDfKgN/a6NxfRfLF6rFeVkA6np8+ONp9hAgPXgYN5Z3yEt6tWryPjIYZx5kCtQ6
DGyNGbBZxx0RVuXgBzZCuEbg3fNL0OwbQwyRdD34wIpd4MVIUcqUAzgGcHYgGvU/FN4MGE9/Bpzd
aDF9hAqoP04mjGoLHsaNZw666sViITDrcPgDTm7cacdKGtt/n9bpYbXwbQ7AoxE3fsOKp7i2H8F7
75xgeBGqPpCBfazNgKU66/QHcXQN8osdmhAh+WEDsZ28a458g7PhJ7ySoT0Ru3r2nFVeONY7HR3s
9stgcgSRbxyOXTRe9ZwX5m2anTse2G91jjfL7PKeAziOx376IE7wpTBkx+2IDUbaD75JpRf8IBB3
YSFiBOMrjFcawPvF9UeilL6PkzulzF3gUOPZ9/XBJfrou5kp6lPjQXksG2BOWCQGg9HCMgc3f0X3
h1QjX7/ClWPxjY9c+oTo8rLUzYkt6ApBS92PJXDTuSTgk92zR8QOa0GPXU++uhk+FdYBvPoru3rK
/QoLTMqOlCpetX3uzLxvx1IDXJESeleYsKLalmWJV/DLUKVdkgSO+SQWe/I829r5eVDEIZjpe+x0
Y7Eowz9TNwCnhqglfGyEtJwaiMWACPdCnQemBfxFD0eBgRU5FVC8VpCtiL1UlxwbwKJK1e2BuzOG
G6Tskd3A8VRU5H6De+6G1Xu0XcxrA9ZMph4yLrFfmJeuneDaDnOFpQ6rwa6EsU9mUcuIedgtUXK0
wp5NHmHTAQ4uFmheeN6Cwb632zllBSQWiAl9NDSqT5eaImU5ccyC7URTA4Y5lMvOsnjCLCTKbbEm
/QhDr1uU9zxT9we5gGwMwidR1QTLXKwPnHkpt/itKMdM0vLkmOodPt4dYc1FthzdMTrHcNzktmVP
u2YHvPaEDVFIkk9fYnZuCybNgqxPdQtlaP5rwqR7cPz5NK4oT6r7tmcdYWPEjm6uFY4SpHjKe0ct
SVDYGQhD4gZfpilPa1fs2dDAXujM+4DVRbgZ5wRCRCLE+GoqRG0IJRw7PSoYetBeRm3qE+I/J2xS
xCo3Mb44gTznYZuOpY3jdwWxKL31rqnrdO2xKYhSkeoJmwkNOBlK5IsaKgcUeQ0Lv70rq2k+OLoG
AoI1LZa4NCV20Ul7oYmfuy1CFEWTOFVzUO14cQq2X0Zrx9v6G56PG2EXUCaq8WCPwDAHeVOh87mG
/R4ww70F5y4qc+dZyLJKSsuZwX5X7w1CkXegBPfg5b9bgpQvJvWTrltsZMCREhkyHZGekgBN4eJj
EijS1jNlYkLOT+6K+E6BQAl2bFb7qtcsc7DzLdJVW+A+YycjihkxEE9ehHAgWBqNga1pqnNRW+Ge
Ijd4CnMJZNBYMGvCsZcxtAuUhd7JseVAvULAhXus/SMPuiAJSi2+wdH0MRxIxJbL+imfChMrVJin
1sX8kedNc6DYgucW1Q2p7PmBDpBcceMwG5smsTcrkD/YrNWcfA00mMt1iHtSBnGJiUdJu723+wY7
YXvW7MvK8/BAW0jtEX6yWWdgzUoOMKl9G7CoFg+L4yZd4zzmrXmmjb73GtnsqcumyC/WkzOyEOqB
36ZrgUINO6G96tECXwn15g4VmSRF7aqfggTTveD1cgwhfzxay+CcLRyGX0Ao0DCCLrduTfdv7J1H
luzIkXa30hsAD7SYRiC0SC0nOCmh4dCAY0+9in9j//Vik6xmHw4456zOqycyMyIcbmb3u5Zjo4vN
yv4e+2x4TksrJ1NfyCczyQre2hh5M1e2m7gqv+SQl682dNCNLgrzR7NkehYoiUOzTS2YzTojFDen
z+7kDq/GkuWcBzJ6JqNav2J9q1ZZK3FQZI6xZ1ThoPoxblyfnrVmUJj1cZOFVeB+izwfLo47/nDG
+bSTmox5gfY9ClFulrb+LtK2vpAmJLKQT4/p6NwnpesQTkiPDGGarZNVzsYYkiIEsKBz1Tg/HQGk
9bTwyiyB1ZFj7YaN7+S3HPyP41T0N3FtvCyaPRK5oIcYG/TUuM0kIRo2GJw6oxc4NpyO5qSbR4aT
4zY2hhcrKdyTxlCQntv0Xmv1J++KZmWRU1zlkblPfRokAUdDUbpJWMbtvYGrZ9VVFr2Fuu3f0t56
HyM/Vw2oHgtUcxw9IgpNRJTH1AcGavAEq8HnDkRdyqEG9LZi4EfHIALGKCWeHooZejSyzEMnCG46
t0ixqE0nu+cp1ZUWN4SSB8NitAStulE756J8KpfuvTSz6poZdFVsxyv/0HOuRc83vYJ+MHeWZchL
Hpe0G6M/rC/ZPbMdPH+zLMJhsemYTqmxZ7wW5pr3UVjDZzrE/luUu4+p1eEnycAq7KbTDnkj5EYz
wP9Ma3YvZbA4YWZlH2XebXl0EivrAwiuKP9kIP1gashPp4WYPuNY49J4i9xLzwD16UvBqe+gsxR2
fhjpCu3ydvwuO5GukGG4Fz2dJnDA8QcxmNjnre2Fkd0CdLa+3I2TYNgVQSrUYw8I3Wd4giFeNnXp
Vntt6BEG6czK1nrc3WtMC5JBizYaKBNvif4uSM3sc9Ej7y7FNrpCNqYsNN0zzYZ8o8c4K3oRx2u6
rD/6YCHYCTiQ2yzxwZ1K/dQ2GZ2All6fnOSD2/Dv8J4gHmxW056cjDwC6dwOXKHWs+uderfmkico
z1LiI9hhaneD+oPsJe+RIh9QLlQt4a2Ze8mod5vIy82dqLlkDzqdh740TqkeQ2twjm0Jqiw7Ypf7
0S65SvQ0ehjA3Wt9rW9iI7ZDJGvBATUvvrncOJtDO2yCKMnCLEe2ipzPwQqr+2urHzH/jMmKBjVh
cslUhm7NDqjG2wZT5pyEbXOhjuqEjCB9F4TYEyOuPqMNEhP0Nn9rpvPgqpA3Sed2e01ZDw2Lp2DB
FHg/mu7Go1HCHQE6if8nqFO6sy1ssWlNs1j5mHvO3sjVv0nQezgdLVwn3U0JtYM5TZ92EeQbmYxt
GCBa44Zh0UAuCLdV3DjWWScFz0Bv2U99cpgiOj4k0EL+0vfeZuCcZAQ6Ww9FsFtZO8dO0VTNt5Hw
LrXo8VLkAVJWc/rrt+ULEgKDmJ4kOj6Y1aQ7yMm+Su4ywKrYaVyivzogf5vzkgLeRicxBP2mzLJP
LJDd2idyg5e3OQCR0sAnjkMQvV/5UnsqCeoQZ+FHrLI7Lvat/8Aw/wzDgK9Yvk1/51+zMOufthX/
df5Av/XnrtHf/+TfmkaQLT6RSd+ldeSgufkTEOP8xXIs0/JQPOh4Y3QaQ39vGhl/cRV6HpiOhyXx
z44HtgLAyQSBD+QOtIk5/d9oGRmWoTSHf9YgIglHvEX7ESaG67P+T5IHTAmG3lVjv0k7RpKdqisq
W37ao3N0KDjqCj6Mjz+Esvs0ye6mhshawxyKe1Tat7nTUrzYxqdp4gaC3H3NfeKUtip1iqS4gVpG
x7zkp37xzymFkV5OxTGhZMpSjMxSVVH+oPlrJpAd2X9qrMaI1mbf5ExwG6yJWkkEcooPWs/TxBET
gCMc72404gyrg/ljzM1zNeXpS60VHPNB9jkzc9slncbUr2jGWw1sgRbLlK8XK2no13jowBcgcMRe
nhfqEi3e1DoJgv+ub9aGzrzUcWcgFkayhN+0B2NyKVRFialosr3rBPy9ShozPxKtQf1jTRYcjCB9
uNBIt/gKTUO/ciuPb6PeyA9D1b8NFmSzzI18O8KjEvnnG40HYq6t17g7X6feq5eY0ijrgzBrANN1
qyWxLAw6Z95Uof6LD27lp7t0yT9TsLh1q0cYB0BviMT5nNOLvq1k9VKhGdqSPvAPyNjvQX/1ixeb
6Aeb9Ct15M6YmftE4/BiGMuvlnnx0dBHfBCFwCMtqgcSAx+ZlJhXSbLxhVQrGJOzNYttJv1dQFt8
g8hp19P50qR3q3KJEecynsNqnU3+O77NS52OV4cM90qa0ymwZvLaVvXWUjWRph2+uoCnOU/Qdl8u
1r3lakpz24TUtc8D96HJ7QDjCeTxxLlDfWWEDRRkm1JFtQMlv0e5y8wDZtaEynd9vUINMdHEmhAo
Rh0Zc4eXPo6WK7jZY+flm3lgVkrkONiUSWtgDsmuXRJwo5bJexQZu1ZqQC5dcqhs67bosnEVDCgT
kChRhRrH3O/f/UQDRq+2vPaItLPOX6OF4BDv3FPvjXdTAYjQ0cyCY2h7kK26X4NjtWFsjIcu1nk3
cwEOgzLYdwljdIv8gOhcbdW15ovmWk+wZo86j+yVYQU1kTL0fcZYXgdLeyrqiajpMswk/M1mhWb7
rluWTyfheYyiAcN7Ic2bziYJV7Y0L5OKT1bhCyAesdCOiCfCxc28KwparoFM9jGakbHjwcFPejsW
uE3qjDzk7F+dJD2KOcLuS+1fW7H2zeTyuyBFkI/D01j2352l1KFDfusXy27MlQi4uTSm+RBzw14v
wbysx9jnmopUJLS94StfjA9HD94bR9xHU33VlZq9LMed5lZPQ09rkOo75Pr8jEF3j2GY5IcXXPWC
i1wruPGXg4HcbnxoUhSACJ5RCzs7Sgv6f0hQsStvcrS/W8POX8mi7/yeItivhu2SZwxpovSmQwix
Q2L3EufLtZQZ3aMGzVlJ9a/VUmKfSIsVUZ33dIGbbSoaVE194v5EojqibKIJfNa18T4Zh1/AF8x0
9os+6+j99Cs5/scgYpzYWCL0TaDUQh8J+1VbmRIGkl7EJ3nRTt2YPSameEmtksLI9j5i27nkWnux
Mu+TTG2z0/3ODhnnbZJCfIwxjdAxYHyMw3/P0b3SCg5Uz3ldDO221HiDttmr1g9bPJM6ilaPrMFg
7VOjuxpxSuwz0z5t2wQHXB67BmuiExO8ZecC8DpmyXkrJIwM9+erpbX3OrbubbKgWMmdd6kTOMkQ
IOKo/Fgmzk0vM9QMP93lRUq/nogqerxqWg3oU1d5P783nh/fTR7l6YICc9cm3Miztv3Nas/ELiPC
WercXmz5vHRJe4w9Zg9+yb1vyNimMMfBNpZAk5G0mm1Dgp+BF91gbYjaQ1Daxta2DROxWqPdtjRV
zk6tofWi9A1nnBg0eetbVErzDT9GAvluZDxyh5VrJyr2TkDriA4prSM55dto9qM3Ect8a/Zpva/9
fFy1JdxD1o1iZc5xdmz0guavNe20pb+STzM3klRtKMrmYcnpSNGjphLW821v2samSOgzLdOQv2Yd
xAxi1YZHPvdJjsdmUB/isrto0E+X3rOtQ6QT7wmS+TVJi9vCEzthR7s8zx5xie4Myq/VQpElUcGz
kWSX+87OLNvoibtqsmliglEW0E5iajdsnUDY0oeRhQ/AiUNnmr78HBWrykrUyY0s+EEutDkabHAj
vfNNCiK5hi/57qLoxc+HQ6Ppr31OdFUfviJhKtjgEhj+y9wvJ+6m+5w9DYdcJ9vUmA9Rnu1YGkNK
2xS/NcY0uArBtXbJfRx11nyUS+sifuqh2sh30a/0tG3XB/sZ0Zgoce0XEe9AplarIG6mIwg//aom
Ig9qrSZ2mOwKu8sPkKmhZmpfjQbeZ2dZvLMr5tlRLD/HbrHX7Vydq3m8lRUmdz3ox71bdiBmOUKR
qmFrQND7vz3zhntbFC9eQxEZe/XHUIn8pov41OewrGs5gJplJQCWj7Od2wRpFX0+W1WqIE5iwOVA
D7q5Fbb8nZz4ko7zE8PnF1o0ZPHBZ2rGWJhJk3XSeEOoLJgUOnMS6m0cMt4aNlNH3k/merONTeoG
kNTXvKctWnXpbWYs/Oy7IRwKU2zKEkshr9RpdsoTJj2cdC1UEO/wc7441npItGeEQnurxjo7EU6R
PudnoHv7rkPtW67LK3mLaNAp4AACeH+8mMRkt7gE93bsQf5HGCjdCl9sb9+XegQC58sHxxj3msb7
NzMeS18eKYNf/IqlBICVeydyj4vEDchSlHJtVM0zbViy8ULSRN0MzpUg3sqw621qhqXmf2tDepqG
eCswQ7n+cMkgvQrQVtAse4/g/7BUODUK2rywtjjtl/agz8XFmu03yzuxkIAAEI9Sg24dvR/cgUdL
m4utXkYrwlz5yoTQSc1+Q8pvm4CE8VzA5kjLZlUOksb+LPdlGv1UWfXOmPZNxrRRJg+lgDdJ9FBI
75qSzSiEB5617o0kAwVqsZ667lBH7tpL7q3WBRrcW8yi3GwaSXY0u7IEzuQB7TY/EeMubYGac7uf
2CVRYjRnUNpVy1AjGX6d2IVCi5PnuGBWV49wIPOhJcNC44YxU/41GxSeGQKSmYDFUHgHIws2wfjD
GwfIVNu6XLICPibItAYq96HHwjk7mHAH75iOLONgJHkYpH+Ohxg7Ed4ApILpVKBLArudRLObOOpr
oiBl9g2MwB6CNrmbCxF2TvbaLfM+02kqVVr9HMzxHoDBCM2G9S/trSUvadHbPGC7O69mPhVA8fRj
emq1huyqXx2qjr0zo+dcDcPeAIDsA6Y3zMyYSo3eZkloo9IrDKdsp6FjNnkLLUfDvqGJbvvJtqqh
UkjBGDyqZeA9zpF10auSVReMfSxbHmKoP74TnFJkCxHcQlGkM9X6kluh2+DGYJ2PEPsu6NjPtPZ4
jEm/WXuF3DNu2dlRFFpsRylS5yrNBGKsuBe6ezNn4ybhosI5x9vcLgirD08WiweWfggXPbiUNdNB
1zC2JkFCt+bk45DLJhwXMQg3QnCluRqiXSD7tTPmW9/2dphlfgdnOQe0r1hwMq+Z267bAnGmZN7n
iQeHJShGpDLBdn2ejUglaRVg7r5gAT2hoAktH8BHBHCB1pRter38cjTrlhU3V5HX/trNEu5MGewX
s8komlaLF2EV1R+srnpLdfwyZQJXOl/xktGR6O6qRSz0vtpzXhovjqPf+DMd/bz6cuPxtgNqrjn+
OwHog7NXMHbPnqVh7DLTf0AWGhazs/GiNjRr8yC1HsNPmazxSu36Lt6iNVh3TbeuFEjXBMd5Qb2V
Wuu0U7qEQh5cz2YVknw0ZbvuuuwSBMFnFTiH1hLXoF6O0TQdUciS4jLYv7TYB26nPFH7nyBZlAxu
MxJBLrJQpM4eL9cnF1h7HdfTDfmtrZXoZxlglh7ijVVwG8pVttVgsDlq94nuZsz70t9ez44wxr9D
lTBFpPxK4CDxep+EiXx19p1LklrP9O6gjhK2Y5TWo1N2T0syh5NDDDeYL7UVHamPtnmu71vZPLST
9xSPGZK58WxBgqyapV+xLIbFAO4IHjE8FwFzVA8KPvYJOrBdKG01MoxJse8M53NazO82SL/sOAPF
TYmo0S4cqGb8ggB1YevlPrYrIMdxDwQA2haxsaTuXyZyu5mXwqmzAQCzxpHe8dfgGl9BYp1FlmFS
4kQmjnaJTNCnisYmipCtXxG1SnKxFpl99kxQDwu6nRfYvGUkvNFG56fOu0MSOzde5JCLw8ASRN2b
TJLfWdfezdL7CBbLAZXw5cYC8iIJ+mR4zZkz+QWM9cPskktpee2+caR9cck2sBDuJ/YMwn2T+Crt
+DIXWEVsp7yLZMSEYtiODaWzY7NZoHdtYowDNP7kXYiVJeGsFViv0psmJUWLS+eWFgJHXMFqgDjN
xNYz80d7srYt+tVE916axWIsSO+A4fzEfcH5DWTKMpbonNpk1WojuemymcdwPe8HtiStvSgNsTH/
aO0MZzsmn3NHq1ljFUHBuNbKiidXjhezpVdnZJ9kO/O1zV6ATWrav4kLBlbGw5kL3AuuspNGXe8E
1CLYQw6G1uwczTz3WvtTtGKDUOwth8HD8WKFuM6PNKxfRGPf5JbBqhzDAvBqz7058vaNq3tAGSgL
/dOvnBWhVgIe1tNCIoCSzj25c3eeva7YKN32VEenBJMuSH116PktjCSiG5GLM8jCPXDGLuu465Zt
fHId8WDic0/pdm79gkfV7A3Poop2fk4suirh8gtaqaU93KV9u41r86EZnSejUS31qfHQlOg19dp0
MPAHEG/tt/ng3ftaM+2aBD9Mlya3mT5/alyyiFls6bZebWlcxrYk3W5WV8b8oWfxr5umzsFGtDhq
f425OJV++howBu8NtkI42Dxzy7u1Gu8atfWeJWY8s6Ivo4jQaGvMJbsmuLa+f4PNedl5RfChzyaN
Hv2bI2+XR+llbiwm6E1MQWioulfkZz1adnWZXmQ0X7upyDcdVV+XR9veCS6uXfxkE0/nqBne2RV2
Gxf2oZ9I99DUJ/up96wnwrrD9Tl1js1iHgpNCBWmJrZtx8FK1G4PRAlWUcqNP/PtxX+kOOnobTww
miVOjnaw/Hpy2RVBoS4khLFZiIZlW0+5bvkniYhzkaxSKIeh2cwR6u2qpVrzyY9bM+8EzZ9vp5p1
IG41hlL335O0GxEMOHcothhid7RxywyjHVflJMTO9+bk2buf8lKV6Uftj1eN+QPxNJfLod0e07i/
tkC+vLiaaoiROFti58T5udHrqd3YTnA0ZX/xpM1gKEuPxsj1sslATdxurfv2ZTABQfXmYHlNODAQ
DhzKr74h4tYErGBiaOwNBtdTpsgRAz32miG/YMA8+e2zn0GkCkbPvZpBM9DekVNyyWYxn24LtgcN
bvuy0LSv3SlkYxFkAb7reWFwJhlzeyhn6swB77porkQSIMNEaNe+gEh2mIUxGt0tdMi1WXybg9ga
jNOrqr6TjNfHLON/6Lj9G6Z0DOArMXzmDOR13BgOA3osa3tbTexRVqxLRvg6o/zUb88Go33BiN/2
um3GyN9h9K8nwbvZg4hF5DkM4AASCD+NogVaxQ0YAASzRseUSWXogRZQrDwjbVJDCObVi+IPhj9I
BD7Uq2SyGCSBKViTvGGda741vPHBFpHkfQLSoNgGX1EORkNTBwm6tnICI97oQ8dZZqpMD4CE1eM2
7WuS6s0zw3d2GGaIfxISNJE/e+xDMm445kiQKOQiU/BFojCMaEy8VQOZIRWiMSpYw1fYBr1imA9I
jtS373KTHFCkIA+G2LwoBEtiY2pVKuhrUUiIp+AQvjKaIgoY0SFHXAiSQc/ZbWa/gGDhiSSJ3Ufg
boQsTFx7+DTQUysOZcymPZgzqnzmMrlO9dYwjvzPaOJfLWhiIvCvZxP3/++/xX9df+L2f40mjL+u
duJP/m02gWba/ocu5+/6HZYLY9ex2YoUODZ/6s/6HfMvFukKh7ycDQD7z5MJUCGfk8X72+Lhf2My
QRb3nwYTDnND0m2Yv3zDMBBl8///tJSVxabT7KXS2Qx20vEkqmXYc20nf5kEtHOs+iWocPrlbSNu
5sbNsAZn3tsgbP1OryrnhnZysAsEOVLJxyuEA5FHz1/qXcSUfIuukyIoYqGIrc3eGjNi+tMPiBVl
Ispto9sz8FX7m6stCl4NP64VPu3J2ay2c0I0F+Cj3ermgFmx9LnpJcpsnUQfSzoB2wRQGRG9jlJS
io8t4UFTRP2654G9mwgBUAH2ELaNPl2osziq6+mhopt2aDr7gU2cCxkGqd8xM0Jp043QNxIVGOsF
6Oj4ThPqohk3LIukH9N6gglhlW7obeVslDP4qC7Y8+rW1/Y0R/RbFiu5ayPAU8+/VJX4/TQ9nfcL
/ORR6MvFEL0MFW8XtKRejIUysO1YoZQZuXbDz927kk/y142dF5sOVQcfb/ZC6NGDWQV4iEXAHrmZ
fnfnlIQzs+GPIJC2NhZ/uknN0XiYAYvXc+mY59oyl+tUAtx0dWxCFpvf/UDpG09s0NPb5GaEWdzn
FAGhoPPdeGZ7yxxOrhyZNicN8F+R9ctrQ+Bg7Xgu3SKvolMd0WWb5kHuCfuh/9ZJTTtSsi0uiQei
aoyTTbMFGyQAFNaZBlpQszFGeC7iMdw8GTtwhvEBXj+6dcqYMGaAXYW3TLasJEgjC0LacUO80aO5
XknKX+owEbNdapyQC5F0bXHGlcgcaZxvHbIgDzRh5o2bNkR9DOo3Nbvv1BTfapnnd2qyb7PPcONP
c7dB/v0zqPm/oUiAUTEBBGmeC3V3SxQvMIrGv6vdPP+kTTncxfSDUsUX6H195tp9o0c1ayxTdnGs
llSM+8GayxuhQIV2QE48KHhBVxgDYBhpVIU29ApyiKAdckl8NvAq7+I20qKnq99MCo7IFCZhKGAi
X4i1NIEDJKpwilKBFV5qFbt8dl41m+0ewBe6ojACxWNUgBk5gIbZO04YcVZcshgna6Y4DksRHaVi
OxJFebBsImzHYuFeOHz2afnmjeyHpUOk4JBRYSK2AkaEPk1rIt5kCVOb3UQ15mdbk5dy8M1d9Qd1
wpZDOjpxXK1zBaVQTlbkdbr3Al4lKR3tbHVkU5EJKVQXrEXoTCmZ3MFKgLwYnsYmh5aSjlQdUyHA
GDSkzIcKkoqZwmYWBdCQ4mOFhoJqGBJSJlTZgWYna7Q0wlzB1B5NBeKAbRRAOM47tGrP0Atcp3Zp
xVYQPHT7khAv+MtEhO9YJv01sjAkyv6QBBA3bauBbFYZM4OUU0jvIKFnaASqHsPZRWUSHyar1Hcs
jHRWNjfksB9mycc5ILLm8zmMB9OG+I3kIYmmPszaAhAkIJBU6dNTqWJdg+7TnnQzJlkuYFvGFjig
jpa2rDY+J1PyRuW07qqYDcQBgkhdUc51VcXYymLrVMkle6RKeHfRnp+1NDVJhwbeytXzizdyWLEB
9HWoNXyP9U0ZUJEicwFZSimhybWGCR+pFRLxu8EwWQ9Fxq9zfO28oJFp1CpYfyY2Vfsrlhx8tT1t
8p6TP6Nn7trjxpq9Fj7WYQJc+OZaivnWj9Nt0bErjAh5C9Ixlae2tfxL3lYO8U5uhoSsBVxvhBzH
LtB+mzGkuDufJk+zQ9f0tUerpnBkMFzfeaXfgmphlF7zW1AKChEcUZF51GTMEvD0+Dc+A5j3weHi
hpBKroRRRuHgs9lULAfc8ChME3L5Dbu2bvtB/3BhsrcMh/C0mq7YkRFxtnyVmBfgHNfRKGaIoYHV
08Z8A9aTXpylOGmJFGHVEZzsW95swZipxpjvhzTMZ3T1y0NAlJkcLcu+ctvoHwMrMXYk7PEkI79Z
0TuhYs7ogpIwB36tqCD4bUQQRt/eRQX9eS8COVsyuuaV+zHULA/wctf9dDVNqEaPc9sz5wyHGS9O
k0/sqAqqN41ROa0xrohjN75aAr9Zj9p08Xr2aPuXuO+BoX3pcALM54XiFstx+abTPkNM2j0WKUdq
7MXzpvHRvYMIRSzOGo8jGmia9/qPxrSZI1A+ZXlyrQJKvaqnYEh7RBeDHtY2XnhPUy9pnN31guap
4dgPfEsY641pY8d9sNEo6ULGUWTp8KydOY4DYlizu2rq9EyKEZtNjM8sDqBt2ylARhf5jzORcwLh
E+1zrzaJB/DrOJPtVQxJti/Zi+d7Sp3p/gxKk920zj3Y60a3Rm2V5eJrbmoEDTHjB2Fl3FJ0f1M4
PHPngMVj6KMpKOlg+/70o8/tuTLIiEzGw2RAnpmxfeMnKNQCE7OEW5jhPHaHhaEcZHKCao1lifSa
xlVujRsHbQ4PznJLNJl/sKsuTlQ/O7H4mkAeWC6gnWQZvHr9cqshjVgZ9SxWJUclil7nAammpMvD
jts6ulYVd/uO5yt0mGjWkxffKAgOHmyuwipufq3Ke410rTmYBg+gvGje6d7RMSzwFSE1gXaLvbup
z/daMGwMcmzcyxbEEMl3nJjfLA2R/M2xsjdpW6thzRGRU+Y/GTur+vmXrPW25SeOXE3+WC4d6zjQ
t6kQTwFJx5VrBjx9Pf4rFwKjW3+stQngHJ+UidZ6w0OOVzRBjpubxY75eMl1Rw1SNPtnKYd3tgPN
VyKW7yaTvpmNWmRitZ3FU9onfi2aYjdXGAfcmmH14LFQks1oAz8wEc/cz6ruubSafVEtp4DWbxPo
j/C0V2r8ddQXrO4NugeNVaArZvb5JiUgUbB9M9GMu9iN7zma4TnkFradJRFW/JJN+veSFLd9g4sW
FJh2mN++pyxS68XAfcvzLhpRr7PIh+qQ9HYbtrZDN9NLiOUWDq3QanbfJN6/e0tYyTHpEY9YlV6g
Khi7B4utxisvNYtnfrDBNk251zqLLD+TCG0xt04+dL0/f/YBIZJk9NGIuRmbpGyr3/NMbJ4iveoo
jzvvqeJDFfoFhWXqpgtbMPCmes5oc3YxzmznwHlJnZYOz/LSGWXJ5XHKjjzNkf1WDOw2nt4BIJP6
eva9uGdZaJDhiSDsiMr8j9W8i6i5fZLjrWicomqkQpYeHw9Do41ie/aL37Q/UOAW4WpcdTNvgW2L
puIMeCROJtxIstaEb78lSbCuEh69/pi43/8B3P4ZcPufWhB56r+uItUSo5/uz3DbP/7UPypIDgXb
o9PvALjZLjXa3ySuHiYo3Yd4A2w3/8qw/Z1uA4pDEfWH6cn1/9cGI+svAaMUQpY6kzqD3uC/Q7fh
nfo/NSR6Wd9ySAV6iIEDBb/9qYbMJrvPzSUxN6YqEGJM6V1y76GhDCeWXiKvtmLE/OZ2IJzJMgDW
2XFf3rI07Vfz2z2zGYodrvpeTYY/e2lodqBxa9PQtMB9uBziR5Tvfo7KW4tpv84QCqPWfmCkOUQL
dO1U4SfQ2WEin2PzzjB/bINHvKv+Ib+m+aLPdEMQCnB1ZTWLg8q4SRygfLlJhv69cQnq9YyiCAeF
7B+FQjarcILqcHT21NF501Om4wJJQ2hO9eOIasN02X2D184o+IxLFgL7VfI66el5abiEL0IHiXAg
8tlfxja/+VTkDBBYuP6VCfcX9cSyDUD12Ka4tKfYsz+YuboX35kMbpTefDHqoUV5ONcOMFL9ac6b
qqXuYR0GPVWJeDku0gT7HX9Xkx6Hwaz2gDa4dFqjCHmpQAStqwPVjlCe4Uik5Od1MxwNpUMfnJn0
A4b0HFO6NREMVOp0DnQPW5OqptPpGFfoyIWJipYoGeN+7StnXy12pKNeqjui4/+MHkV61FoPccyC
S7XS1GFPDhAZC2DH7NUosHAr3/ugzO8CBbxuTddIOeFlgkAS9CV685QxnpvfrYFCvkAlL0YECstC
WALJvD/6by7Seew72AaUh75p9WuuzPQ9ivresI6+ctYbyl6fuu02H0uGaJpxQhR/mhHd5xikCJ2I
nemT0NGyETW78uIbFvOZFP4gMCUhzGRYTfRQiZnj01+UWV8ox340xp+1AoI1hQaPrOmhpwYnN8AN
00hXm6fNmwWiOG1qbhM0hlbRJJ+CP7BjxVVLhSJXMMlBydI8DUo5g1amH3jXKXzZViCzo5DmOdF3
AYwzfp0M9GX5mKGfLYVB5wqIJrkPkq0gaalw6bnq+CEphFpE9KdN0m2zwqsHOGsX3rpV4HVVU3rx
d4pzp7BsRwHazIjPrkK2hUEOBAIELGdxNsCUzt5UiDdXo4rJI9i3wSsFgAdyWJbLb+VHV6kg8UF9
W0KB4+z5ATL3ETJHCivvFGDORqPdEKul3h09E+7XrImHR48UmD4pRF1DecrDGWzdUgB7BsmeKaS9
HroA7TgZQW8adWWOvfcjl69OJ5cW2ciEFR5vKlAewp66vQz00whFXyucXlNgfaoQ+6Bhm4JR1nfE
UxAyo6tpxDydpULzXTaAqolfcDcocB8m9jQqlN+F6SdpK4+5wvyJoJngPtq04Qo0bMxUe+HGnRyj
ihoo1euHziKQa3ax2ALLf9QZVaRXBczsG401G67OpkmNBVpejo/IIRPqZExV9TSqoOCcj8zCmJtP
P+rsYDEnQBy3YFAlZgRLraIp5t3UTG/03okpe223qYuKu5XPgom6ZJNiNGe8+XMGiTAx0dkb8iyU
kVq2IIYDgtMdtfTvondfTjEzW2+zeKsv0trNDpadVpeUxSrYNvLhRTBd9NySRp1VXbkdPRSRBnE/
unREmnqtL8GwddgZx3kw3CZlz0pdR6Mt7eZXdCwQeLgtccP75Ai7Ol/l7DXfzoLrnc1blpAQ1E3s
MnX14QGJI6f3gLQCpx6/1JTzi4w7gwCuloQyi85DBXyJjY01C6l1sKcoIUBY3VW24V3T3LXDFBzr
6hoZ1/3pMy/d254rP5cez3hpJsK95aBrq8mwqtDWgueJMAqCtdlad4MBCbj4jN46l/NbVvMDq5Sx
ik9cc0WWkEsf2jstsV0mdN2dX7BFoGxsDOTlAGA1o2YhF0XtbZaPvhWbwNRCv01ZRctnMRyl5l7N
cYQp9Fh0593YS/US8XYOhz554q3aMwhyX6MG1iTlVwqfr0T8f/bOazl25Nq2X5QKJEwCeC2UN2Sx
6PcLgpsG3nt8/R3oc+X6SCdC73qTQkE1u4hCrpxrzjnCjAaASBereaR4SJX1NQqd9E635E6Z9X1T
Z2e4pc5vtwTcTQfw4ziROOrHmaDKFH4DoOGZiUJQclN46Xy6YgtpYQGRAAZBIcBlPfx3WPvXw9oS
Avj3wxrtwuC8/lU55z/p/YvLnynN1MEqKZsGzr9Oa2j+hq6bNjlRYI+6waD0D9OazQ+h+TuSpZPt
0irxtwIL8y9Mf7qhKf4fybTR9/kfaP6WtrTq/1MYAY/IskDQmA8dR/+jvPMf5jVb2DGt/IG90ZBI
WfIK4qN6f0i79L1gqbgKLb4buKHkCbcgAUrLeSkb16vapXLFh6g+gpxFtl5rQvYYqnQLJx2+cU4u
Au1BcrS6+K10g+KWkxe9m33d9kwzBpBVpvQ1idL9QgS176p+xlxaTe5d04pqg/n2jMnz0Y/Fmrlj
E2Qsm/ESmGbwESUPRfad4snp1Z3t6N+9ZZw6g50q9g6B5wshYT1zCm6KsF1ahk0sflTAw2l7Z/cH
Hywc662hV9ppyhNtp4KsexpG8aWK7LMyxK2eVHRfRpKtrS60QzpSEEjrrXA4nYS/JPfnNxkGd67J
KUIxkE+aqFXh7wpIuYX9prezV1wE5hAfrLbcaUsbQ5ueyzE4FaI7lmEHArFHJm717KGXkpewU+O3
wyIXJgkCb7iOeV/VkvK3BNE3Izwfj2ffn07IMhe/mM9aPd1wfFAtcbOrgvJCQG8JscCpTY6hVr3b
ug8KbQUP4alq1E12amP04XmwMMkGqGICsF+iiXWIxiUL9ZkEwXn5c7cUfakmKre60T7JCTtRo1OA
UTz0fr2bNOyyQjOf6ophzjRo+CP4tk1S6zu10ueWMv7ODK413iaLuJTVpxhWQvukU+bquTGAZokX
ObPVngVpsGKjwE007A4odjdy7uyAhi3FBHu8o4/GtESMaQjkC7Key7Ubn8uuf4lprWrn10jZTPHH
qbyG5cUWtxFThWg2QbGxZeXpQXU/+eKuHDaDjQviqcjjL57Bx7wanxigl4q3Nnwpqt9p0LzWodhF
xaFUnzx57d6Y3efKfO8idfNDtzmaflF7mgY/WYtQ+/PWL9aWApOIV8VYsYQayP4aMzSU+H4sYeu0
Bp0HEWdYYImf1JeHPqHXCvVe2xbyzWXDoNlUV+i1DkNH6ScD5zRnFkwXXC83sv7bbNZfZa8eemJs
WvxSAwgtq0dy/LihQoIDTZcVm7YZ35w5avjzzbdW4lyRtsb/rW34TBz6TgK3EF1onWbB49ZVyXfc
GVCOluODofCtNKyr7EVLrpEmWDMngAeiMtyyQKaPvTKojHb9YVu66bCNfZSWAn1BuowSJt2003Je
WXduFSmoa37+xmVm2OROezamkt11EWX9XanRLyNZAR1TkXPEY5edVqXVoG8LqIaIFWptmmZKJeYc
HNg0im1KZcYqaGamJmatNSsQ6lPM6kT02mWRbuCpDHw8wTxWXlPYv6UxsFUA6ePZOUJ3oY1Hkg5g
w6vk3a2Uu0oXYAYroCurrA7Na0xOs8GFs9C/TCy4gAD4d7HrsaTYrUz3dZHYW3sKtXXWD+8lYT7k
HiwjoV1ZZ9N30bZmc1sHCeYH3QBDTr3MF5v57giEet6zHNA8INDFR6hBLmm7+RY0rHYyYxTA0Ybq
jtKbmlLj9IprPtvWDoqcMToK8IA53Lgmb1LDoIwX7Ad3UOpf8oh63DTNn9mGzvuCxK839iY47pwg
1Iiy6qHWf7oSfXAYoZ5xAzjrGYAQo+AOgvG9AolAt6KL8v47U2Dx3HqKT6Zitm6c2jw1ZdofYJZc
Wm04VxKfcWnUu67rNuZoHluKTWw9YlIP6bcf1bIEmb0MR7Y+LNkGZyYIK40LV6581ZbGBYIeYWRq
WFZmbzqrQQOloseDgUVefaU97UGti5lOExjouMdCe8w+7aa5Vh0lfxXaq9mox6o5sDFjvqS2wNzX
srhDCmPlTOxztGlGC/qLXahLAbzeK5oKTgKeQNa0hxTIS90QKXDsu1QwyLONJ1arL+a4iP7nnWKz
ZMR1vE11kuEC1PAuUSXWpwA/PQ68YD66A3aNmoc9GDQG+omfwB8z3uldJDdFpFUYOHv/hmu59uza
+Sxgd3H3OFUay++yxVWrDYEXzdEzTl1G/Uy1ezHHz/D7JNdA/KGeIaiDXsIKx7Dn1QqXg0R5dHHF
SENq16q1FkUfk8PGqBffEKDuKAukJL/pKESao9PY280p46uxsfxInWRkkbfLEuF8Sr8jFMxob8aw
Y83Weg1yoIuZ5Wxp1D6XUVSu+4gPo88QKlg83UWB6YX1/IjEjmvJQnAuCxTLMFC3MOymbT1Itcma
GUGBLZEvEEtwbW0qaz5mfzBbcjqSqj9oCl7s8skFs7tOs3aDqwG/dttwIMe2KN/Cwa/29N8y9ivz
wFui4TwwUzjAgKJAHdjhbkwVqIXJjA99BX2zIE90Mn1KZ2Mz2vuCnFlpV796Znffjp6LyI098i78
nYpdRRbyv3Pun+dcsrPSXGwe/37MvUX9d/1PU+7ffuivkiQTqSWdBVduazoRWibZvw65iiwuM6cG
ydy2bXyw/zDkan8BQuXqrsJqoqFlMjb/bcjVkSs1hlJlMAQr1Mz/ZMiVZHL+POWaGjY6Asb8hpYu
rT/VtOn0gloNxYFskKJ5M9YO/Z2W+5Fi55ux5YZdDyuP70jjM+xi3JXsh+3C+Z7hMjP2GVeOqSPN
D5g8MP3Wi/uXYkevxg5ci3kvFn9wl/oXkAmLohmefSzE2WB+jl362SrtSH8GF8SSYJUuSZa0hEbt
FRuBFCtzTzFL+ZQtPmWq2nWoGkxX41TsLQzN+ZR+mpX11WJ0NkEps1ZZGluIUgphrwGrrDPM0TUm
6aAT/Vr15VONfTrGDLOKxHAOyvSut9znBqN1M0j6oYNdhQEbavmlx5BN7gOvRfPMKvHJxrDN+yKi
eMJ6mbBy0yvHOI+5W47WS4fZu19c3zjOf6wELO+c/kSLLxwG562ths8Yw7i5OMcR1zYzVvLalPDu
Oki/0/3gWyZNSdlv+uH3oojWdJd746zxim6/s0y7U/jVa0nXvmOpncDJPtra0RirO+zmh3EKPpMk
vWSKA0RoTzZO+JAeyohW4RV1JtSuamCo3WOGd55iKUpgbQ+NEp053KmiAr+L294nEIZ3f11qiv42
g+Wj/zjjzqc568W202UawLjf+qyBcfIrNmAQZz8bUAQKk0YzGa9Ka882lbOrpGke5KLrkdcJiX/I
fRJ/4vg8DlZ0CpfgAAGCutMZ2/zd1EVske3mGiTht03kIPBbsgeEEBRhhI5QQj1EJEFIKdQWki73
pnUxNidzdl6Jcz9MS7KhQr8LXQ5wk9ADSbbHSU+2gFO2Kewfp694LLBvgG45z8QmnMjdKXZpIQ7T
fslVoIdAlZJ06iJwHK1Ue7QJYehg3G1CGfQ/UdFETENb4holMh/xjZg838Yl0BEQ7GjTYcPndl+K
/IYN+CMhAGIP1cEiEBKiWToEREaCInoQSoLdLucFeWJ4J5MmNgXLQrIQ086Zx88mFzc2gvg86Iia
Nf2+GetfOL62jpNRsq/d+bPcT/V8Fg4UVj/ejj3e2oQGmsquHyyxSDxjcYxFw+VphDkzRs5mTJjj
orB6C5PwlcYWJvwMZ6gGptYwTq3W/45a2eJ1QWgjLWWvs4jAe0Eb/nbSTxAPKcOGiuofDKs8Nna4
DQfrAD0dlK+zXoB0XOG51ernjrDDLqVAfF1ZMRnbsPdKfcT3b5ZXSmTSTbg8Qxk0Wc9Wxb0RG1a3
8VWuSNuAqWnj/JHf9y6GexXV3IkKk/L5MTcuVry4bPzgpYmnt4zsA04z95KMVEHH2os2t0j9PFcd
m/Yk4BG1RnPxgzRea/dL3Zn/1bXUsmgBkO+TJMa8nYfaExlt24NQNJdWDHzdrzLjGp031mZpt7KY
dsaKJo/kI7SH62w7PGbBSkWhu6oawnSdLZ8S+idxTzuXNCB7V2r+QDgI+byiAv/cOBP9gDB0huhp
iJM7CXctiXn5mL72m0ytviqz7tpJ54sbza7SqdOXJLAgD9MbNcF2gkO0tpvpzanabUEX0Iqe2dPQ
N+8FXYNVQiGcyLXXyqkBo5r6vczs/RyJM05GL5I2TZeU144Bhgk8BS+GjvyYo8bChEhcwA/yYPTj
21wVTJEQSlEZgnXb+/s+dx9I668Tt2VSpdg8D7o3yNLPkCgk86L5bYED9qv4uVXqLKTz0wj4xTBT
PCdwz2JwXg0b60rcItdKharut8WWnultbwBTA/r6WpMqYNv0lMh4g4nsDTlwp6YcDMPsvhOk2FVl
/VuZKBSibr/43HZUvURejJNrlVXGvjEDIprVh2DQpzLvCkZ4bdfZpTeJq5Mw4ijyz6jFrPTN4C6D
lLWK2FuvokqW3LTTZ33Cq1w0zXL9oAi+iq6ZP136ahCUMcTnlDadVec3D4UBAngiwmzV3VqTya/A
Z9FTs2sbi/wcR1x6mpxEcbFLhvGzpXZuTZ1AcVeG6WtjkfhOspNmqaeREEdP3qFxqfzUekCiU/zJ
zokGd/MxdlqGtWZdd2znWFV6ZkxMWOa/55rUVUzXAwqBAZuXfXYofB7ksDz32GXh8yLMTnHM5yOI
vBnVi2N1j5oPDxh2DUUSrqdq9cg2hjbH/mTUzbZYoAudrWZP2j9KGefI1qm+su+bYSkiDkgYCLwL
xbsiZEDLBU2+JbwURtVaJ3FGwb6ypqtM8VkH2etU/Gbd+YbJ7BpwY+mqctvpNcndxFrVZduvcjsi
1lfc271FlC8td3ULQWPQylsp/U3TTS81ybwNyAkoaDMx7tHIrmEkr+w1Qs8V2ou0n3l3UZbmVMeZ
6wCPFH+c2SVSn64Zz/cBAJYVK0KMUO6Z1q99oxU6QJP4tzCSr0qoYzVNv+Z+ODrh/CikyI41mhK4
qKWFh6Bgs3YmKhkmqdgz2fb7LIIHjFsxWgFX1CRaYXfYUn9JaoplUs07s2kMyqQcfY8v8UQm+gNA
F3mp/pb3/b0wgm2ijU8Y/x9qGLLT3J38KtuTe25XhkbxbBfPZ2QiwqIx9ZZ0eHpOgqm3bVCuo5F/
aOCDlWmJo8tI/i40517U+la04kJIs1zpiXblBfPTZtZxYNWGnco0N4UBQmcE9Re5J9+wYE9UrBDA
ZsWMIMIVJ+bAjVW178OUv1NSp3axOW/KILCZGuiT6+/0VPdiO6OoW2QbP3030IRWgJrZDUptCyjo
Ujn0NISpe3K76Eo6dG/r9i1vtZtrck2Lhg1bw5Ua+aa11XelmdtRx5Or8mtTDM2BbEHS0MztcnQl
yFcoReSSy/5hHtvP1KUgzWr3hRa8R/18CEVzxXs8MASWuyqfq3XC8RvRyWll6R95moDa0nVf8Uvk
Al8z19Oxq365sUM0mjb9tngoKvvSKHtHJRo4Q8gZvivuLHtaL3C8phcPJkGImRJckvCe0V9UIQ4q
InOdWXSul9SJc73HkKXOviu3tcHaJUTkUSNbhqjchCN0gxGGWTjt/Vr/GN3ypR0wQ0p8nKuwDfks
9PanNjVYiezH0XxegMR/xgNDbCNtevnppu/nk9VpbxaE56Ca9BW+6M8RL8SEM2weLK8h3Y0iWMZY
TmS7sSgVoU+DdE8gsH3yKiDi04BsZHI1VnbbQgjX3CvVoC3ZTjDkmv47qceTqJozMa8XmKHgQQxY
spMeXCw8NlXduJulD7m1eAAaaPTElAUx9xO1hd8xYJxXJUeatdJDo5e7ub/GKSRz137PdOerbclT
simEaFJ/yIEELCcrdbc/OZvUAu5sbYmjk99PxMRY4B3UZDJ69MUOJNahMzXGUZ2U26T9jF3T7ydl
14ww6N8xySrca/m+1kwD1SeiuldsqAF4a1ru0vrskslkiVpXVnmShRMf53pa58stAc5qyKTmzI+2
g6KmiyR9ota2e6X/3NgBq1/+uO5Ftk2L4zf+3VhmTrlsSMNzKqdf8BkxkCFCItGg/Upq6h1W9Tr5
Q27pmu6ZTpYSMnUW0CNJPsl6eQ/Jb5cYwdK5FrDmjXe0bdnbfO7PSoc30tvqIaSx2guJfGL+pGgT
OzhvdxGGK9syTxFxlVoC5JszVvkGQb9uGPHfCigfcck8loe18zqF7lYK5RKktz7nMED5MGgVKP12
k8KoxhHHaj93/b2boEUVhf1J3wbWEoZjj4yXDzDERq2NjX2fJNssSQ+QW8/2mJyhpJubJMrPiWN+
1cH4auMBLOv+UBaUxUtudTJE5ZjVgppxKCkLmfJ69+g7drRpeH2DFY7jNXXCBzT+bC1YEeHC6x5C
WdziyjiMRvwaufnR6Mq3Iu13Rl3ycfbafqogVoCBqlvBTjmfzlUcv82De8gJR+K9A+9h78uuusNT
eUDRY6Zhi1vmPlVCpB5kfbYC/b1v44NoNA9kwuhNWLf9kgW7KO+qur9yKbybE52k/dSDfZEnFx9J
hgfVblHG4+hXZIZ305QNu3w218z7d74fkM6S3xRlnC2z5gFjKPcTBiGJa7tIgteAvDL23Jq0vR3e
x2yS1oJy823oDuvWtoAJufr32Gu/QoAFeep7Plo35wvCtRtGZ1pMoj3eReM8af5+XHy8EXA3x6YH
cwB6dojLjpKX9AAGjbdEiyRX0KhOs234WQJwFX1HsxWEtMmf8FVq0V1Xl5anlsNxwDxLlQtKc3Ro
RniNht6vyf57+cxYN4t1QtNt3Yd0lKCNYt6D8BV99LyoCdH6R+zLgDbm5mQkkjkYB7xk4wIay67l
LptoCM3JtqF3MWepaYOHG3tCcJtT0tWa9hMa9ovf9J8+5wP4Ga/P+g3VlqfOdOg1wI/jpp/Qvt6R
tO6qcKI1EkTOmF1mhLQejU53qWnCXB4X46qv40di4AwUwV3QmTbTkLupIB2VUvOqMrvP8uxBqyKP
E8qjH8Lx7Ki9x2t4MGaHwdOC9e6qnFa7/MHJ5GOakhiNkVCn4pr6rPW5GmZE07TguS1eZRXeOSVn
QWe2VGeMp2gg82gOxRFc0laphEcy5jsUcNNGcR02TslXu/GTvcmiu/C9jo6SPliLfryYtMwbYc5G
wsDoHjVcHQqnJnuIPVsfk4+sHSgyZA81RBRmm8gneSGvBALheyX6tc7drZ1LfqhoHvtKO9Rxv8fu
zWZIeT5+Kq8Ju43RlPdBZ5AaGrZaNL1EnXEztPCUtPT/9DGjAGKCIsX6RyGu0BqNyMqY9s8+vAxP
9VV269pgb/SZcQ54Aa6FOQ8bVdTxznFT1uxR7lxQARQsspJ+DFObdjQZxIcmt/QnhVvU80VH/QUN
BF6D83U14OflPjxfM0eIe59MhklL0gtZcAovY+IBWLl6fvcmvEN1cM+1KaxnJfv8FIRVeNI4fqG6
NMMu4b7zqOsuKUWeBUkWgkbeeAEuCyrKJF889lSkKPrUFJs+mx+JZOTVigTq/NX0tbaJZOcc3ch5
snJB27QAwLEfGqNNDkES2JdAm7GDtuX4HZkGRSEkTVOuLXtJwLxO8w+8eq8awXPGn2edIPp/FdQ/
K6j/Y9DUtf9LQj1/9B8psed/UlH//oN/l1GlDunCZk8hLbi1f1dRrb9wfIKtcDVTQwj/k1XAkFQt
uVgt9f+vsP5NRTX/gn5q2fyMIs2nmfZ/pKKyCf9fKipLEduBm6HZtCgaNCv+o7eTYA3byXaaN/Vy
QfTz5H009EcexJ2IltnI7ZnfZbzHaXmZFUFeZ4CPVFBVzX/A5pjgiJpLsdGtiZJO5Xx1hfNDgRnf
rXZ6Kp3isZzd18pFK3EsTjgZ5iUOdm5YRYYgYaaVyfuFpPe0UJLmpl+akwnuZvR7bNyRygm3WahE
yy7TdSr2tIP/bBdopHUSjhuKYAHGiBiRrUy0DV8ACJCgfrYSOWcb5s24odxmw36EHmgCwmvY4Rk7
Nls942b/bJxyuSmwY3XMnPuNFbVHyvrYoUvjnnIGDoauTzauHdh0t5svRprS5CQ6lw4lbJhdTzuM
GQ77doQ9x1UxJtxtHBsViQ3KJlFFvfaZ6N30DGcvPVo9L0+DjgGvbRAP2oxBW8hmXVpBtBESUxNv
BZz82Nm6WL/RmPyJreKxKecLylayADX0dYEYtdKQLnCCLk649GduqvrUWlPHMdSsVWcKnLA4COI5
7vgXMH6G1pjOftTeosEUW1p4yUSr5fBi20+yHXuFPW/MKbwBXT3rYf/RJ/0LZSTuytGaK6Yquhmy
1trGPf/N4vKGuQJtGydVOYPJK/WdLaPXICt2tGu/CzoGWtqMtsT0Hwvh995cjeewUZ+zMY3HIirl
2pzIYjAN+xpFgFW7ZCYyYhTtSC+Pk1U3I832NsQ1usTYeYFVUXP8ngdu5BVG8cU2Fi3AKm9USkDG
wDuGczd+FDyXq1AT28niZK2TOV6ndbj3dXGF3i5xBNNMnc+/jJLnOOy0V9Krl7mz39JaJ9hEvyGX
5AlWqT6903mcUjuYocZUH3bFwjN3TmLQTlWf7dTsHJOywWss5zdijB4tfA8ExJ46ER1LCrZzhKJV
1junItIfjL76zHCdrrCCHgnfvZvUHueBPFqQQ+0pnT19xAvpcPdqLZ/zNAn3XbD0+wnzowxw75T+
lLGSz25ZFZKAd5vXvnSybRv5rFWJ8XYRcAMTIGZIfwDtVDfahjiweO4DVIVa69c1mZ2CcC9+6GSu
13kCrECO+grn3KPWWORES9Qwd1visWGaHm+d75woVT/3wt6rof0sW2vH48ch1/NGGFwPIPg2GRlo
FhhAMz1SQ/SLuiyCZsQMW4fGUBMvgfJf2Hqg4urju51Hgt9q2nZ9+BTMPuET3frOq/YiCKgVlX+g
65TCuBQPtHkrF9obl+u9XVLgF1By7lUg4cpY/0pBxCH3vmkg40JbemOdq3PTuW/smqkYAS/nDtx2
wmL6LmTuexEIOmU2NuX1xVoAp6vc7qcesK9nPMMV+LqqZwUPzs5S3c4Hb5dxqbbA3bVg7yzwdxob
CP5pDzpYPBs8Xrpg8sDl4UGHrkXPXAlHb4jtvWuG71PiXp1WvEx1epUNJdgYVswFxGcV+bYc8qcK
RF8Mqs8u2vMEuo9d77lLcevGQP004H42kD/GFUbcjLtx7CT3EhBguMjmU/ZtAgjMAAU2ffIdhOWJ
FjdaHyh5tEAKanp/KkEMdmX7lnTTcxDSPm6p4wSKUFFxJ7P0lhMu7pqJ0h7jGC37L5mhGQ3zdVio
hvPCNyxofKG7VHuYLSqmLSCIOCUzCg1s+k0XQqLN9mgyT9TLYJtEhKKvhpoDp6aHr0Bh4ujgoX5s
lQNHDQQjZaeHcrDegZFspzJAkwTWKKOaD2mmkQaKoz9ja1m4jpM5umsDvu8KexGe/oX/iGWf0lNY
RZghY6wW9ScTaQMyUueJa5z0l6G5a2fOYEr2PbuuEam2nx9IBBUnAZXYi7FLRCr5CHTnF/sozCyS
6rGhMD0DemUbVooCTXiWtHOxpDkaWkxBBv2ndkrpaw8DczDNrQYTU+BF6mFk8oLlXtNeVMIHlXGj
cA02B1A1I3u8hboCs7kAN7uIIoeOS/gMi1Po1lMMm7OaaMefK3XlpWZR6S0eR9U9kkqEIxWD9lS2
tk4W2Cf/oHUM/ZNWmwfeZjsG2qfIbOn16GlyARdKJyDy7HgZ4IimcJASuKKtggbSt89hzLdVQh6l
Lse0N+H/wEj157CvXhBr3zvffJhNwFOmeGly/Skz6hvhQPYVqfaFa3obRgH5K0UfGubXuxbLsqOn
v4MmJMkWpY+9GjCMJ2rY8ugEXuJam7ZyX8dpEUx7Ou2A7a6iyJnXemruHAQD9CXxEdTjcZTOc2qO
B4HyFozmKeRjt+cOV3KU4fLz8dD2WLh9w/TYZ56m1rqVo+NlFTSKYeAyw1eTAxLjmlkvEhe6RIhg
ZuK+K42t5ivpKczkDCaNsSkbwlGDo50KHEANxZ1VP9xcN3jrHOMjbAhi2nOG56TV4WZL8xhxka2l
S8Nfpu9zSragpxYeNu8nfv2XwM4+pgzsRIUMTJKM9h8ATZNr/uKttgzdoFCrdz10ro3OgmnsU7K4
46Fb8iwNMu3ALavtdhTnXEZ8ZEYK/SviE7MMHOczRE4nPI2hcaMe61c+d6S2+cblWQL0cyJ3U11F
2+6aVhC5BA1YG7dC96/0GNyAnMMRC85RjgSY06kGPcLjtHE4dlAQC15feD4deeSuTxGyqB5CGqF0
bscNEiAx8UepBWdoxQsatomf9ewyWD9lXb6CoWYB1p6b0tqPuifpsC3l7KMImXud/qoiNh4jPTrw
WrhpARc8vPwMUjRAlmBv88lzmYSmvj7Xf1Tjtdu4nglZYy/HWbWaAs4RLpwrELcHgEOU8ucLhcmU
mMaM4Us0yXtrhhfL1n/VrfYGQZSZUOi9F1P9uA8STpcgnNZV2U3szinElGb4ZOMeV4nxFTSq3Du0
bt8sFfw4DgYqXrUWLS88GVpdXKmU3/VTCvDBDhxvcuunTMWgWYKDn/lPkY5ED6eMbjPq/QLd2FvV
XG3kRFnkEP04gUVHY2B8dhW12ux9L9hkT07QwLzUfbI8RE1Yy3QIPwI0tOrol9KQqWGJeqNZouVz
1OPIeWW7Re5jbEhp0l3rsxvdaJKC/Cx6nobxdyFyiQFH22X+wMSmkp0SDLoiA4zRjnG5jyryOYFR
3WW9vEVSS7eqrQ/zUCS8FaE85DTj5vZnzFokwezeGvnDPFsUIKOLcidYw9wibu2PR18Mzyk7kjFt
bxXtDWzgCFDzLeabM+Wroq5PoVW+1wU1AmZ8rA2kIT/JL2YUPcQTsf9gZG9Ls42ekY8u67rxEkDS
QARkh4Au7mtFfmg0b0mo8xvnqbUqyhAh2dkNrboa5rh3AlYOo0ll3oSLorIeo3l8w4GwcfXhblAd
dNXevMezdzabPvXg0OT8qcftWGdvQatxnLiDuwGdB53AMl/1bviabO0VtHaFFZderZyMP/ti3J+j
Xj0OCydGpOaMI8+HSWlX8yaui+9cw8mYWZOnoGFZM4YHke3DaV4XaiJW2wqxChihLjEHDYA2EKg5
q+IN86y7pugz8tqox5JGs/A+EbRPAhupVrUR3qyuf8ssLdwEVpVuRTw6RDzYFBK9QcYKk8Pc5mjC
GHTJc4ktdx7a5Fx13+tBQ4S+mjZ10bJoVlHntUZ3Bqj6G+MzCW3JyRWaY+PNA1Biq+1ugy5AzHOR
YdxFB0zA3vH46MOeHj8acuNmnVu0I8SN7d4XWXOjpDzZ566MedY7mgOz2dMscVF5h+OrpWxwmJ2N
RWFs40CFt82E+RmA7r5wrBK+XPxVmfXnyEKeUzRXG7OarnkazZ47u19AIdiTxuE39QefbYNApVJ0
ojxFqxvYuGoZdKOcr06YCQMr7eJRF5QDGnry6lskbSjJwKU48OyLewxGD3pZo/+VvwK3O2c19YUh
tFBftI9ZH9/sjtuLJuMHJNVXhN9iQ3DxWikzhvQjH0RAJVnrTIYnsUusoOegVseMSEP24nDp3TRN
+2MqEPVGRXGWnRr3QFFiCjyggLV2iw3bcKqt2w8R8i5DThs5P2EePKg6ycht0VZVLli8QJo/7MGK
jRMDHKdqh6LlMLiyKMOQiycmLZKXPit+Q83gFuZQpwK83F+b0fAFqOVDNHO8cUb3R08tl0Q+JQxw
HD22iUdXhJeA5W4IdAko/LSuQbIE74IDDaBc/7urdLY9yXClGeyTwALuykJ5Q8JfpTCOYRVTW2+9
5JSSa3n0kkkMDgCJ9xK/z8hNMHbhpuva22RnN7uheNYvT0TiL0btf6daeXRUe5em7b4L9V1soM3T
O3rIHZ6vtgk3TWheULRiej66a5pkNysf7iK9fMwn8+r7FG9rxSUvixO2zXtTZicxFxdy0NIbBnsn
6hkvctnSkt0rLtLta5ta9xSMn2dAzyvbQBAwx4guSVZmfkAFTd2fsqJ+87E1ZaFVrabQ/on69HmS
876aNfY/9K/RMROl2mue10C4HRaVVgTHraQHuMvYX/M3YQD3eQ/G84J84lgZGcHnErP6FJDMNPEU
QBBIPwILPVtkfKGmmMszsamOU4BAHR0EE24NMOV66T7KOLlQg6N2Q8dONuWatWHNcfyvIPdvBDli
Lv/e03j5SL+K/OPrX5R16fzg3wU53MF/uB1dqbAS8D/91ddo/WUxExrKsQwUsX/2NRKoRsezbaC1
huZYLira3xQ5gLYQEGwHYyMpbgc/5H8Q3iGx9SdBjiCQK3WldI07CzbKRbD7h/DOAJO85PU9b2Aw
DNwquKT3HefZ0G5NK/kwEjO8ztEicGhGCq/RNstNQXGAp/jq4gvnOOktvzr0jnxiBmHhZMz9szM7
MDBkORT4G4J0xkZezo4nx1mtiLKdBh9TjquihyDgFWN3GzpU79SSi+4m5usM78fRVYt1MI8A3BUw
lCOOR4jKrCpaL1oYyzUv3GL4f+ydx5LkRtalX+W32YPmkA4sZhNapIhIWZkbWGZVFrQWDuCN5hVm
+7/YfN49bJLVM23W+17RjGSqiADg99xzvnNf071c4xRCuSbFm9HLLEr1CGCfBokm4XSbGg8JHc6z
G0KDMNaJBHFPx7MDHWY96NrngaItTCFAjGM6obs4IAyja6IteKaAytaW5R1L6spIYr0w6qlNN0Wb
lKbpmcbpYpYvbJSu1sB21pzYhehy6pqW6jFzX3JhWAdKHR5jhwasUFdaZ7rcetA110llPViF+W2x
k6sTdY9SF2JnqXlMG/xMhe6ADKd7IhtwUdLgPXLtzySO90aXj1uapr/NU/Sam1zrs67gpuvxjmjh
k00396BLuhFd3mTkXTJd3z3T490zXK8qXe3tuQDEYsBimTe8QrD4nCv29jQG4rTynwmlfNHdhsvd
c56xnr3lU/DZhR1V4qzoYotucTrGB7rGy5qf7k3N2l36o4pHrD/5TcIJqDMxksfGhUjoBczAgUI+
7r/LJfCDRwAU74XuOfe7/hX+ZkclSXRodRc6jMHPvPF/QD4vNqoyl01sgUzTFeoNk8FAnHz0yQ0D
MXjw0/mt9dVLX2Md4A/mOZtdJqehb8mesD6mp85oKVsfwgc3H84jJg6AnstmxqQW5PiiCuMz7dHN
mIHvBuYK2zkwoF/UWF+KOPtq3AZGaXiGUhvtO5rk7SndeTmkj0mXzA8NDoKQLSq2tplHA09RQSc9
fYX0A+ia+iwzHpDjP/EGBSAhsZ8sELrwmfHhqei5nyr1wIqJkHdovgwmFgkY+Z+1iR5DWv29tvQ6
E5zeyvc5m/YZD3BVUYg11S9lPd9JT/MQJvM97fGS0PyxkXP2fTDJG2R++TmNE4ToceGET5wkbrEg
9fM2cIdTUuPOxT1wDmTCIjGAp07MLgnqHS/eKsc9l6UnUD9GcU955oJ47X/rTTzy86i6FbLLXaOl
88Qqf4wmS+Y07z7UFHFMjuTFdcKrGwmxXjhhVnF6DgkOorBW07FpyeJngfONPmZdW1FR6zhsmrSF
THxhQcF0225rgW4PdQ3G8lPBjGL4ncbJx0ch0QSxn1kUdK3ssb+LY7lzyv7LKJxdMMGNqhzvBUDO
vZFzfu37w1LC98JQDWPNnE9L3u4LpD/o1F+x1gKt2niMhgkUMyrhMKg3xEANmQpf6Au8GxAUvaVV
FIM0e0nTX1ypxyDJdKju4LozHouACNRA+oZFnJk6+1k23wfEyxYRk8axc4qo2buSQjhkzhK5k6Um
2kf5aBqkeioEUd9sNmPQvJfpuUEu7ZJx3KTCPChwpC2C6qD8hwSB1cEJ0mvFda487LeIsNIzi52F
LFt4gVrlCLWBPcD8p9h5NXRM11rNla6xB3nFG+niZDGRfFlcLkgX76PjnsmRbwTacMAZvtRi8eKV
32vU48HzzrKAbQ/+Z8dH6xSnqKeyvOYTcw/6c66FaA48pxZlWvrzGUTv2UOxjlCulZGhew35JizU
W8mlRDIJmXtqkFNnlO90WG4jlPCWoNmKAevdQSNftAEyQDV3I3asGUVwjcZMRCjroZbYYVk/sgY2
NiCh8l1olQ9ETzDnRMWPQkv0RPzebDT7POUE7CMiEpSmXbp6iEmsr2nXsjYAyKD6a/GfwyOGWS42
vRYwjHo6MbN/n9kYVMrDCcEOYVrAJYVsFQq9XQD3YDfRq8XWIRx6eKkdpaFR1D2xNztlbCgMvaoY
Zi5XKboLdikWNewzhrH7wMh34yiDlpWF3bU23CtWIEIAyJFJtJ3nydgF7EmU28+U8Nk/x96nfha6
IS8/gdGUi7jusOYKvXLxm+SnyQ6GlhG1qfVapvXhMVIpnqFvTrdV6D0W7HCKSNB6wFJHsd1ZIv3i
JhJStqs6IH0sOCjd+gYAiFlTL4hIx+QnM1zym1giTAk76tdC+eEWB+mJwtl0G8+IcUxokCmphbHF
zNiQMwGmLqiLtrNeIPt4K4Z7+HPj4OITN++pRzA4GbDgCvSqa9RLr16vv2gP/k7vqPcc6tVYbobT
RtaBt+7Zm+UFQCKXp9nOXnr86679kEo8FBAB8ORREUH4CWQgng21TRJEzyla7idasDZTh94eQzrU
RjPIRnqdF+vFHv0J5mbSd6yKzyV5JpQTnBIBhBLyPqhZ18XEfy3qclq7XWoeIiu48wr1ZFnVUxmx
kkToSQGJhtvJUkwSeg0Zo7evoQtQWkj8HhE71utKnkwHwQKzVfD9e1aa/SweoQ2/FVHyYoth65WY
/lVOE4TnUG/Fs9NO6Eeok3jnGgRKq1KCZ0L5CfTBnp6fdZ519W2KfmzU2WuRWebR6ns8qAuOjiKF
vOFPPxcPqlVGXM8nGa1PFvMG2iNuqYxJk4ZKeswbr6emgOamuXgtkuVn2rrgWlD9ud/Scrz4745q
6mMyljA3i/I+qNvlGNkZRQ6hTFfACHvipSZrTiJj2hNGi4J9aIcgue0M2rGsaUlfa7MRbPb8Fopb
9yP3sDjrh+4kuPbhNj8OOW9HY0t1MmzprVLhfOJvYIMJqkpMe2vo70lF0J0yXNtRXJXiQkpLliNl
j3E4MI/hFF49HLn8KtPWt0o80RGu/taCJ5sjbQQDvSBRoFngcyLRIE2F7bfH8o1N3AiudZe+8OhA
RGRTh5/7apdcWikxRQq4gO112Ng95Ip1J77wPjzHCRlbMyrDuyywon3vAZkguzj9dLr6nQIkcung
7hDkdcXHfugECXTriDkGNoyVstBU5z+NGLjnKc4t/6scikuVlH33P/+HiSfgL0l76dmm6Zu2zYHd
Zl3/y/bcqeaEujIO66LB3NHmr5nqr2WVfzlx/ShN82FYcOu2dv+MVLj51z9cVwr+OeWvf7armQKB
50L1cn752bREj80SEX1C9njLI4iMhtvv2C3dq4xzzX/GzF/HTMZCy7KZx/7FlFlxghmTH19/GTP/
8YW/T5ke7ZKWEwTk0xxpeS5v3e9TpgciwoTt7JjCx3Wh6RH/QEQ4v4FsCOB1ua6nCyX5b/+YMp3f
KNNkKS890rX+v+n78IUOx/31w8Ovxe8nTVwf/N06XPenKdO2xIxMj15ZVZe+dNdtGR9K1yc+hg7m
Hmnm/XTzd0M/XjFtOESh6v4yVi0BMUGmHb6KbixvEj588Ccp4iG0/SNqMVixvi1QdVuomrlr7IzR
ussUtmxJMxj1Nm2pdjO+qKXcmKwzh5+A+2/ZOPFF9X4U3hnayjmvuQvdJtVD0B5Tn0m3626xid+r
iQw3yPgyusxq3mXm/JmP8hTCTewdQlTFY5vd5howKXaSTH+82JvIyunhTR8LGummOcO/QMW4Z94Z
DCUF+D9B9k7Xpjedf267d2BD67xPwTljqa6TcLXMifuVTSR0I8meh/pAn61fG+4BZTOu0YNo+bsy
GHC3Z6+9y7I+TZ46QFPCmqB2YfMfEaCX+UtW0x0L1q1twaitmvnQ5uoltcAzOhkhaCQpzIuj9Y3n
14+8NaglchHAjIwagh8dp/Ip3FdTsaU5klPgFqfvFO+H6eT337uJOj1M8znF1jnn0kQUu3kmBWEY
u4gnSOnRp01rZDQfx67bd3G/9XhgU6+xjfLXMY23fs+ThSSikd8KIPpGAuuN/cvYn1VwVxG0N4N9
R0+FP3yf0+RcTzz3KCWUyZEEGp5a+eonWDNwBZmJ+KTlHFyWvcsd6P1Odd+o+pAmzN3xNYD9VvoA
P5EpopZyGxsrSLJSgVqPTGSd0a+EIc7aeigXQkwRgKoR9XyY1LqO/F0y2ac8zDeJYd62up2u97fs
djd962/J7mN8/pZRUBZBhFUhEb5CQ9oAKf1togrxUFApMTREsq4Jfnfc/buWLJX2DtSTtUEJ2PsE
z+bI27QRlTCqvZPWhH+FDpGJw2g98IrpBqDiqQqdo3TD+yGJDmkUPQqV33hptV061siQAQzgSxOd
n2zKjoMipV6MGyN+K9JbSmueYLrdUSjyACjkGKR0fST1cyTUp43dfRUu7R31Ugfwacz/k0mb4ixX
bXjne8MZfWFL4wNeaCzkSj6NXncp+Fj2jkukaKZVbN5bNYpGOp1Vah2dPkLZddlRukf89uuCPb1t
VvuWV82RzTEt4DsoXSVFvtO/0aXwrt7v13dldmawfRiiFwOqkWNdsICfVOTfGHg4TJdpDbC2yUIQ
6l/Ff64KgwQmJ+HhfYbVnozmCgb7PmA3PbTgX4qOQvIGNyXo4QnwH0AtYAfYja+6mHChY3sZlpVj
EL0nTjA5oUWfzfQ0h58JlTarVgCaqM7ccDZGNX3jSXtvDdFr4z1WTX2fz1QtkroYItovobyxsJFe
jCHd2bu6egvZaKjYgtsAIyLaLCdA8KZ3b4wU70YtjAiTgm2c4VkN2umHy7lYhk9R65wA18K+bRig
XiKOm77ug4gJ0BDziyh/tJt2XRN9assX3j84JiZd38MB4PbB9Pnqwjg4dUUSyQhf+2U8D+Jno8tV
8+I21UUhSfyY2rDH62HT+tW1F+G3wfoStvvdJv8Gx1BXWjh3RA5fpRM8VPN4rxzSm77cY9B9m0iL
KFE9Nm67thyT3dF4W5jOAxfOdZnp1tH33bhpd6ZjbXywCR3tJ5RQ7KIOUg/B0yS6uLH1oCYywAWd
1+Z8iZyJFSHnFejPh2Ryf1q06TbZbe+cIOWu5UQ/px+FhKGGPT9u7noyvgYLLmzlIwxaFn8ptpSe
zjlOLXiSgcE0vIZ7YoUeXpC453kDnwS0ybXG+ddykXvjQfA/9caxRmSvk6/KcnYWyiI3qTtu37dD
yr5pqm4R4SmPP074FBqRrlBQYTOy6HYvKjj05llPe0s0HBGMiFlvwJxdmInXlITQHygxz21r3kHu
/eCP1k5/GvPxjlzbwZyiuziEAu4HZ6sa3kbuuCO5A6NoEeLggyXlVhUG/qN03aZYHVzW8FT/Ya4C
QImvkCF0ie5rqq5G3Qtb3w86AaFITjNw4zK5CZEzJjmvI6JgQfKQggwrXYIUbbDNmXrRMbEpHqdJ
E02oI0MMdLzlRAFk44gDLJO5+Kasbza3rX6gFhfVcPR0pHYDwj6mgXEYsf3VNMv4e49rZASzH1bA
mDuXTz6uSP+rLM6J9SHbbZtYtxHZFm8hDVd89+fPvn8u50Mc+OuM6EvNb16T1Us7vC1Tsym8+lmU
C/2AWKRfKgqkgP9RnkTD1XQWZXNt+JimfB2UwhhO7cDgGbCexKu3alwKUqPtFB8WrU0G9Xp0DrFe
cxqbIJm3cIkM8BJt6a/z4Ib95obuxDgpPtMm3kpmkRSdg6T8agqnQ8NmEpLT2qWlJ5pRf4pLOij+
cfCRjhz3xWsfVdzes84cjJ/S2VoBv73zltNlY5NN6xKqKbCDmHSDev1zNDPdeo+SzGoU/wgnqqfq
V0EEyP30uh8885fhko3PZni22gdboxCbg6iyU5KrFU0avAHcJINvanwWvnGXp19VfetiytIrTRly
m6U1ilszyeYt61a7OibZAV5hBdOz+uF5eCCnW8++9cubhZb6hJVwekt8gRrYORiRs7aDenGyk1Ph
c7pO9Skr90F/N0AAUDlXQfk0V8m26rdM3LvaeU1ddWzjc57ej2StHOec9xmNkZty/urDU8Hdyx00
xcTZ6D5ICWoqjwJaMKgk8knvdoDBZyit9hnM4k7l0b3KEUZmXSztnkoj2+fiXDv9z768sb07MkYv
RcctIDLXsvsJDnkNzWmVuOwZskfa1Dg1pFcbZr+fY98HycKhxCbJ5z6UwPCET7Nk7D173EgHWssb
78dAGE9bGkqyiSBlmx6Be1y2xoTRqeaXj4IjfEU75UMWbOrs3eXDUrgM37CDnhq7PDIA4VoT3tat
jkbkXlGr7nrseUnrkPRYPrBi3HBmGfvwLvQ/kLwvqC9Qr3hCdayb57khJDpuBuenQlyP+3xTLB0j
MlkZFRekbgS9gwIUdNxuybR9dkSmZPXQhfcpbH60xW4Byl9BvExy472ipdCxrkW83PbqtohJAI7s
GfME+fEpVViZDrXdbQvvo2U4TqmzMs3TZPHJbMqE12a6RxKHagr1P3rontQ66S8O8kqEo/Xn0N5Y
qb+eTO3XunWaeyt+5+Gw6gao+Eu/MuNk57TYVd4zvNL/GQZ/HQb/7uU3/+U0ePmYu4/yx3//7/8H
3pkv/GMatGw2i0JYthnY0E/+mAb938Ck0PPD8/yfpkETBIvlEOCQlgAAbf55GrR+gy/smYElyPYK
jAL/1s7R/yfAs5QCFUGa6Bj8nhKi9Z+nQcATuQibWQCqYgWRuTyJNC0/B90EtM9cz5qkT37/GMHW
3ChN2UcRuy1C954a2mQ1KfMxHRcWff1NAKCfC77DS8WNtjchlbtQ/Dtw/ji/502lCf/91EH9chsc
4dD/LQt6WEsdgN9ARI2DL0lRQE5hgFPK8bCkfMbrACqWJekVKAcaBsx2aIgv+k+lxb9XPo+FLAXx
rEaE+5qSArGY3srVvQV93c03sw/zPxS0GiCmBltHMf4oKg9iw3ucRizfHI2uZIQpQ2AO3DQUJbCK
umubEl5yoEUlyhTqWjyHbKGIatlfg+5bSCheKNo6xG2UQPKUiKVU6FJzvQxPWYhcaITFm+EB9sW9
dzObgBSNrmfukMHtjKcS+boHkrrcp970zdGdEAR6aYfomjcvEj5oVtpIppL+4V4vDl3dK0GAV372
umuioHSiH0t/xWP3PdB9FBjHnL1tkg8cdFuFb2Vy26Z63jHx+mkEJcteE2N+XOMVLZPhCZMo8l1N
Vo4B7SIldoa8SYJNPJfJutO9GTLFaBjqLo2gKM9JlKW39bzcc8bi9KWbN6pIm+0VbRwxkZZdrRs6
/MRcdQtDj0FoPY7tjyZZ7MsURSTKfF0ka4sjOP1DqYs//BFxFef7vOriLPpgqqTDRFeF1Lo0JNf1
IYEuEhnYp+C61u0iJpTea5tM08HV5SOjriHh/zl3JTYaBofbEDMt57Iup3iZdzVtdZPJqOLg1umo
N5kRVMG9UHki4f4S5b54ugwF7yrvhy5I8SDf1boyxczafUOHikuXyqRLVZxw3ta0rNhjcWx17cqI
tbtnDbBx3P6aQypDF6GkxZ9JzXu6uKUQ3o29cCDE/ljR7OLpihfKcW8zXfoyRuGzSqaAU3rovphl
/c3GMIPtNy03rpHnPJOnmv0T46Q7fDObQR98a7DJQo8bnQFgB4TeziU1sQLLVFHdaGdsxBMwPXwK
SC3C0KPp+1iT+9wNRsHb7y64vhufU2E2LNUpIz+wqyryZ8xTbD5gScQ018kUi57duMGu0T0N2TLk
e2yNWHTM8+Cn16amwHnGAZuZuAoii+df35THBGslf4wFeCFinI8Mcc0IFuLvTN5Lt/soQoLanmgG
+rSJ4DrJ4u17mT7JwTAPrc8M45oAe9JyuOszDQU3I06KYQfOhVoNLr45f6VAszzFhVaTHdTbkG2m
yVHRMeifz4vIO6q2GrZuGs3rapiy/WTkBJzb4csm6sHy3mcvWJrJxqfrrLLL/tzWdcTpkvhAVIJI
cNg+bHxepjVdro+2sTTab0uHtq2QmarBBdOAE6kc1X3QhT+bOSFb25Ft90ws5QM9MiK23E2W+awK
S47yS2O+Gfbo0XxZHkob/nFdhTepyxLCnQt2gX3WTAfZxk91aXZvduFV0AoFa1UFRmK2qnXj5vCN
a795bvroc2pC51QbC5bnUWAx1ILixnesEsnIlh+FbyO3h63L0j67xDI4wOXK90kWjxd46fMpVzVQ
cb3laQhZVhQSQVyymlVYW09pw5qwynqOnxGAFJdrcZ+61hObTnez2F24D2ewd94Aqa9OonkvVPs2
V9JaNc18rvroksv6GHvBx9Aneg9rHbPebXDS5V/IQwNGCHqs4R6zry8BKU6KQrV5oZyDkSiosngn
IUlSByDWdRVfrKb6wInHKwFo0IzDbI8hNz7KlHCR2bfbykzQ4giktvZYcpOLhgMmNTLKWcUSWooD
rR4MYKb/0vh4ctFouq0v+esqcscfVTHZD/MC+UFh5l4HzMXYi4n6HtrJw/1hEIuthsy6M8kI3fmR
2T3AW9+rwCWCj1/vzCF3WSc2yHRjmrtD23XvI1F6AlOVusIZFXcAcxRcxApZwSx7nmL6gh9hfI7x
eUgs2l+L4JG+D/uqsumMOjxvl6Fktku5Z6VF+d7aWb8Out5+LsP2vRhIj4dF/bP17fxYTOnzoOS0
7TLJcpcrfmdk45Mf9syQhO14vICshUaDvWe0vJshdTETlcEdSWW8eiQ21m0zQleioluFocbGRzdu
2r4vHsfvyZ72Njabw0hujr4fttue9T2CA5pOCV4g13iqOiqBl6Xdssc9Z0WVn8aAUoho5qOjgtIm
S+9/lCM3oaB3H+G2g7ovKREwPGyjwER2o/409C3cWDYe35LI2xIT3nR5SxVZixXbLYItkMrHAdtm
nxq4tpevfnDd/dR5NPUYcivr+ZrU6XMIT5uaLL/ZuB3mionw7ibyq2Rd+nW/kZWDoudoAn5VaQKR
0R5yY3ka8hjPd36RC96OZiHoPVrsLn1MKjuAZ8OqS6cPL22LbeDZTxO01j1cl/eJNRj5t+E02YZN
oBnSBEDWm5jN6IEbsuaiRWjAiG/lOM1Xg8panmTymc9sBnh9UjsnAnia+nMDi0tG5C1FC70s6Z9i
zYzs05Bzju/bb4SGuYzAAG0BQJGD6YtS3kT2IK6l5TgP4NkJw/sW8Iyc58jOnZneY1A8N9HsamjL
0uy6Jqr1XCUIeg6SOMuc62RWMZY7gtvWzswckeDi6cRN1zXTFaKW9TaDKL3YpZefhBfDpeAMOOTo
ZzU5iO0skS1Z+c8h7gq7OIUzIfe4qUW1SZUsNnPWYJMxBcgRfAiwMWC1xO9uSEpkJNj3hM6e7WOU
nbWJFYp69SS6Jdfdof+n7ocdlsHFBkm8a+EVUfpkHZwgtA84yZKdlfGxmyrZU56Rp2c1Wfi+sQFF
lVUeU0EWTEj4KboWKEECw0f6zuWCVllIFoEGTa10CQ1d+DLocqFsnHaG7dKSQesQ7UNZ0Zxx0B+h
+2QIopUARds9Wvj+Nx7dRVRs3TWZ/RTCYcvoNtIdzCNdR2VE6dEMQ2SV0YOEYexOdgOecvbwZZPv
Jat1aWqKERVKwO6Ow0AQim6lPOHWZpjte0/rUtVSv5QRR18TbtknBsXmc8JdzNR1TbbJiNqH86Wb
+1NKo1Orq51cQBObuKFxI6b3STePLJytiUHNX42uhgrpiEroilpI+q4gQu0sXSO12OFO6WIp/Aoc
yR3nB53iP5QrNkKXUElj3I60UiGXXIXHp4uuciriWkiiRNTeTV1mNXhle7Tot5Ju9zOg0XPTY0JZ
KTu5VyVlWL4T6bqHBYcHTVldUx8sXZ3l06FlsZE9iXrCgaXLFu1hukw0brlNfEOENtkEZvPdoZOr
F/ntrEu6Wtq6/jPC/jrCapurLf9ljP3xI+9/XWX+/Wv+GF6FYN8oXd+DGf8Xw6z/m4D2CUyE6fZv
OfU/rTLFb2w4XZy2JM7/bor9Y5Vp/uZLYvG+FTDDCnbX/87wykHml1Wm6/kB6HzmasE6HPD+X4dX
t7bioeN5tzU7Jz4QbUFUNfPSPc1R+hmSFXzmM9RvZs+raGUOYPZyrFoao9r0Rdq/4SJ8igMmiYAr
ERi+b7wtRddfKjt3z4HvXlq3+ElIbTqqwUe0xlZ+MKIEX+0Qv5CDIViQOfsx9TkBut5DP9YHb0wf
02kiR6Ikdq82eCODtq/jzAETLk/CXl7FMj4KDSCvU7ZhXRo2N3DL2zUJ6XcudO62IjiLRdtSpuVa
GFS/8sQ9Jb3PlFfX2U4tgbvijEYlnD1+yxuyioYRcvdwhk+hnAuHcOMxqKfmI7ZmyTxgujgvJJf+
op6zwv0RLuoGVvSbAFdVxHKvZqVjn8sTXMrvw1DIm1bgBXab7pWMOsjQyiq4nbQ5tLwsMneBGfZn
31nEvuZFhcbq71LFwMAb/jl1xU9rIpfDo4anOKno24HOqK2zVIhnofnuF0yPXeVy9olldvC9p6FD
U8V8Ft1wM2TxYwzDaqGH8T3UeCOcNOTMEYVj4JBEvYLbckQXM3JmzFTaw2vYTvnT6FBXU6pKPJY4
obAGQipkC3/Mgmm+qag6ICMUEibN6wj0cVEl99x24AJY8r21Kvt7HbjOSzPjzs0JXB9iwBxAUlzk
5yX7bhF2ebTnmFbCjrhYbCqUPXmpI85BRVLtAtXfyCh/ibLyI45mRmgrvU/diYYQr2EU8BncIP5/
pGzKqTupb2i1a1ZVDy0L6jQ6cv2yxKB+uoBb/yy78uSN7YOZjvdmAN7KM5b7zhiDjcLSySZ9cNZZ
Z1yHxSyvTkbrEilcTkKT/azs+CVJRfscDp375qlq5MBNhtlpjIBxNvxhtorxMRf3nF9BuXXqIExy
ucD1sI6YOXz6RVkUxgeXynKnTdiSVVK9b2zwM0xbaVJhW7UxSi/8KBiL1k+Qu87WrJctSecPJrh6
1TgRC4mW7U9E3dBrFBYpKxhvwRLl0xQgqN7BmJSt2yHGUJcIi17LrNrPqsmvtUrSAx5dvAMT/erS
tvoro0pwrnucpOGEjwsjlU9C3bS2fsIKNxkalP5CsaQVGS4CWox2wLIRQSH3yjhtDouwZ0qqFpvh
SSBNgISHkY8I4qX+VdptefCavMZ+3frWrRob6y5U07jjw4Mc1uTldqrrnidr8s12PfcYmsH8GC8S
2YJ84Yks/7VPZPdWisbdtnTArscFQ4Vh8ag1qXo5jS0tsK6X6wWGQoMyccI6QdO89x47chk7kBCC
BmQhB3aSfc5eVXDom3pZdk6mwmth40nGcOLRXM9p05PVAoRtAUTYxlzXHry7KDZe/BIdQU+TBAfp
knExYdfLnPJ2ZQjOBIqXuPdXbVwK5gp/N3bNj65i1x2OfNMs7PehMOAF2TUNzXNpHEyZs7mkNmSe
5maDHHhyLCM5tkN+WLK5W4m5bW8BenxGiRHuvcaWe1EzY0VSqIMjv0hnIcBHdcXl4o4XBDvIZoVt
7POxtO8y6Fsrr6RMWl/tG7MpCsB/TsQBgLKz3TgJ4kBo4Zu2gBBYLZ11QZpKdHiVLaso2yfuOvWp
8rPqJnLM+jYxvPA0jKM2E1QxM1WdG4ewasTeDTwW0D74sHRKb+J5BM3RuiCGYs5UZd0Y7228LE8+
GzcuCOnd1k2HLaDLwH1k/ExIskv7Y1ZcjH6gef9QyYIJ4lApcQmK9jPOLaDJvcppmJApu2h6L7pj
kGMibCPwbpNqguNUV92OP4gcXOXqMqfJaw7K5Y7q6HlAJSLbYZSUzyHDgjT8+SoIGK0Eg0SsJ4pE
zxYjQ0Zreyww9dwxeCM0DiaRmJFE6dmkCNSdR4FQE+C68c3lA4c1f0TfsRCfFC8wm4G1p2cdftGL
ZYSPGUOQDArasI0W+4qekDw9Ky3pSIpBMj/hrsAsoGcqv+OCLRRPIUornj0GL0+HyxWjWKdnsoXh
zDWCbaGWq2Joy/T0pnJAXXqeCxjsUgY8ozO/dXriG/TsV+opEFjywdFzoT9yf/EZFdsBKc3w/A8l
+LW4F6j1MjTzOtUzJmLTuVW6gs8Pjmh4z4meRw2WudnP3MHq0gPKIMFPwlmPr+ag9hScAXQQ/Tv6
082oR91OWOBj9fSrx2BfD8SQW+6ioFe4UWmzzqJOMafrzhc9Sks9VIdM15Yes1s9cPd69M6ZwRs9
jNMD9zPX43nBnO7rgd1IqXRPmOGb0PdWCHLewdcDvnJmXjBGfp4hj70WAYSWA5yM6wB9wNFCQaMl
g1KLB6QaxF2gBYV0JN7XoDGEWmyItewQagGCcgRgI7nRb0weH1LLFEILFlWA0aTzBcV9Ws7wtbBB
PhmNY9RyRzIgk6s0sB9KLYZILYvgRO/oXKdeztKaiVNzk0dFEVpOkX6eHjwtsVDEgItBcxMcP90j
ILVbNoCPCfagY53k9Ml67PMdc7kz0W84aV1SLegYIRW+WuJBD45WBaqPmWOv1TIQzWOYWvUHQmiR
yEItInLabGeqU44hQIYc3YvXnOhPdKlRmhgBsY2gPVVahHK1HBVoYWrWEhW4BOz9kfvkaPmq10IW
slOzLSfU/qC2nnRPspaduEUGrBNzj2E8QxVbtDwGcBqAiRlDha6Mw4iGhvLibnItq3lN+CH/prQ5
WnT7z1zy61zy99WaDrb9/42Wjx/lf52q7r//1z+v1vQX/jGdYBZmq+b4vmsxbuCB/d1oKX8zYWQJ
3LGQAlhssdP6h9HS1jUFphO4giUakG++45+MltKn55R2L1fwbf+9mgL562ZNCr3CkxbfxxSO6f1S
UpD7aKPSS+xtaIuC0GhY9o92ZCQY44AyVttkALC6bRyzwxgVlQgUnmFhum4mReFA4Y/41GSmuGGP
pONqy7Tfg1aCtugRLvELWj378ohZQKzg55H6Jr413SMJT0/sePiEV0aRRWuzNQd/OzoeelCnBtPc
yKkPoBwiPMRmTb3VDMZiPXg5xiwH+tNZuXb3mdNKTnCqbtPuAO6aIFxtwfk28IdcQfnVPA5A4aKP
TiaFYUvtQA1UqTK3snPwKYqRc8XRMAlBgupEqiMW5cB1CXuRsVbvfeLL0ivT1ypR7B3dTvTf7Dno
cNl4NUkpywNrHliYP3C2lTAEBwRpGh2RhO68aR5evWxAdTI8e07WcuCUPZtSQ2sFBrltnLDwOpXK
atCqM5NtiRCO/epOzSQBDKgpeOC8kAL2iUX5gkfDaxkFBHbXMa7hV4Ot1vV8YxYt6/9c5L9e5Jic
nX9ZjPxYtclH+Rfx4f9+ze8Xt0RfCGxHoFwGFNPafLvfL26K9gKuqyCAEI1PGvfyn65tgWLBsp0g
r6vX53+6tonxYq1mwW3/frv4N6K6jvPPFzd2bd+y2eAH0nP9X0zUcC2csl18TNSp+Fu5Lu03AXWv
FTVcEXVcECMetSb9f9g7r+U4ti27/sqJfs+j9EahvhFd3qPgQb5kFAzTe5//pCd9Qv+YxgYJHoDE
Ia/E1o1ghB4JAlWVpnKvvdacc0y1MrTvbSXaWXp5poGBDAUPcsjqo4aZkHgNE8usoEYysYK0AUhS
EkRJjgVwXFHTi+MnOdlufe58lAZ5r7WtPusG4JQjXbY0CMkKKitz7QiCpQXKMhZMS1y7KftcOJd4
OlQeDbAvByCYXgAN02vr81zwMV1nQHJWmC5a3bG/hCBXk6NC8jxthHiSdapI34Itp2O66sj7nKUN
KculoHK2+IBvG0HqJBD0WEv3liB4Dk0pHUJB9cwE35PIznNC+/xZAPqzEgzQVtBAmbOjiIIPOnpg
xHBX3TIJtWjfR8h2reDCEVxRxJ4IX3XyE4yKCXQsMbaNBYlUEkxSTNkBalNLnucF+RNMlA6DYJhC
wyLiDKwp+UqIagTplASUfNoL+mkCBjUXPFRVkFFdT2ew2rVUEo1Zoega0EdSV6I5dw1t6Sq5t4hz
xIqyXD2Q/vspLQISkpt1EdFyTRs4u3GItsu3LYMBEPRWR+7aac0gBAOV6PSTxzGXOuIBdWP4YNXq
eeqU97lmQYQ1acCWghKLbWw2BDpO0XLUQCFTGTOmKggUVeeSnOcLqw42Bp34mSMnKsArR5/HJQPf
PtdOmoDVVrBgVoNeYm9ioI05x2cj5N+pyYDLic9L9nFVL3rZr0hgzileq7S/yT1yDJDu+dsgTQc8
eez7CgizBKmGhKHm3FUuGTAzkxQDbI1G4B6dumkvsY9GmJAqmsherdnEtRnGzLCriPj90FkPqEGZ
IHsNaIQhPqOL3RJl13QE3DTDqnCTSogPuZCWQoojxECS2szxLkzIhYg7QrElgyk+B1Mevca5lvED
o04whlXt+/5Z12lH9NrDznLGR+wSyqxLiS8rNHU8DImhksEkmmVqq1yqo92dkZYmQY8h8qw2EnVu
iVjGjJyZKZki9nL0Y1SnHT3vUo/iOalk9rT0c+sQwb88qyoGBCqDnLnRRRbKgPJGzuphRtG/x49N
rr9t0j0hU2ClOTEifDC1x7qUpZU50vkLFMWZOr0d7bHYB4j7tGxq+h2j9DwCsm2jKi78FPssG1oy
WNp+jUwHI0E8yAhj8xH2g3pZqkq8pla4dAvmyC37yj0K6mzaEne1rpLSWyqZW9NsQXIdD7G3aFxc
2YrltJNWr2/kxjqpEA0/OImNq0Ft+k/eyA0AsQ0/XNDB+I7tlJ0+Zt5JqIcnN80+BVbdnxWjnyx8
WbKBn1UBu7oetbNbZouO2EQxnA4XmlHly6iXh80Q1MksJ175hhvGWcpsGM8SrZLPYf+ZH5SiD7eV
IqVnRJvGi6xKbzs2kQJLR9ePoJJh5o4mQguXzmdl5TL9iWzMzYkJwyacmqrIQbeUjzLK11nLSj1V
tNGis+gmHpsMT9aIYgzN9jxlRReiaVzggeFYT70WjRvTwytuR6gnJQZqxjoScvkUxFwqWHNpYO9D
r93Xxbh2BmlYwmdD3FEcBjB1XnxhK6eYFsOkRAxV5AgE7Ko6ylr2UAnSHRkm00rA73KD7U4GD68x
ZG3aYuKZaAKWFza4PWIjVZdsUJF8g9RzqIr4BowbtTdQJRHTZZB53pUujURfOUpjQnCY0T5ogtWH
GY6N2jJA3zExigHap7ovBd6vihV9qwnkn1FaZOzr5Pj4RuygDSLrzvZ5PKukXU0UAQ6MBUIw04aF
rTDNQdjy0AnMYCyAg8QeecToAyHkThhXuRNdJwJQqAtUITF8NUmd4AtTOIZuqHcXag/asBCQQyJt
CKFM02OEy21pN2ZxcEsN60PJdo7p10VciPQKgU5Eliiz24R6MQqwYgJhsVGZVk8LD+xiJwCMGiRG
cmONnYUbEnNoWFzGbffBFOBGMpDIpI/6eGWWSKErvoSTjop0knjGI1O3BS6iCFSIz74RLmTvphqM
UJfUTpiRSalocz0eNzgQQnzGPuYJrUPzZTv3pkP3xWoSPBoMbSegtrDKVNW2j0m7NwWusmtV5F8C
YanSuVrkg+WtM/6MZTCHoFTBQHFk+s6gNNF3yzaLmSzwmJkMKDMNGJWrg6BnJjY+i8zr5zKISsg4
gQm0KeLOfCZvyk6PCxoV1SRwlfNMADplgeqUEZ8SGwS+Mw0Bef7/OvTbOvTzZlPEHv/9ZvPq9NCc
yqfk/j//1/fbTfGnLxWp/qdp4rJwEHtR9T3vKV8qUvNPghMIZmQL4ejGs1rza0mq/InHjkc3UzTn
y6Ds63ZT/ZPBmv46Web/oCR1bGH6zJ59quvHf/83zKBis2tpBiM5PIKm9U1JqvA0yeuOYGSl1s6K
MDYXhuupq6gkPICakLqiDos7dDrujTF20Q1MRqZHmhvcFD0+/8TotUdmABn8WzvYRcTzPlEa9meo
HUlXs7MH1FHlvGWmPk3CBBF6I1+b9IPpZ+Mhv5GUVH80SpnQeN30vWuHeGLUh2lm34/s0fdVB2sG
Bd+wkWSLaIhAI2hNHZQZa6iyyxrJX8ahWhzbiHYb0wdEQ41jU1PJWzOlo6fFabwyYsLjh24Za/FC
y/QLP7O1WW/jGeqi4q7r02inOCUJjVmyrZKQFjwXdUJ2AK0vO8NSRZv+rCbAJWLKNY1kxEZmjpck
DZ14m1jpU+0Yl5kfKLjLGhTtsZwO56oXXBmK9tjYTkSkDpExqZM3l07n0eyP40svMfR516F7lQo9
ebSr3ppZlrkJGZLM0iq7lSvVvZTjEYGl3VTpVI3jQOyQgxWidTAngWSvgKAG+170PfHiaBytnh66
xCPyFwuCEiDed1OdZbrKoQiR1JaFQbiw4m6c4nWP0Oa3/qwwKiDLbIHBccnpulG6Tcjcn/Tfwlw5
nroduJ7oTOxH2iCriO7IjvS6D56Ez01lkkPz3bgOiZSepK5+lmZ4jVrjZI88dQ3rJmbwCdt8oTMa
xhDvPfaNtFQ8WgkxoS1dsq4zJIu6q8FzkwfGkT5T/szIDlpcrdQ2vvKCrl/LY7YjLe4G8AFkqFpb
YaNeo7pZ24pJiD2+qNCLdyr0b9ILN9w9CjVSvc8qaTPmXTkHSjhPFZMBKVBCpZPglvHtnAxxeej1
cpOjr5uWyH3n0LsPgR6dnCCeE2/5sc+UD2pg+xTtpH+oFSJZWrlMYAKLXVHVzoJE+igZaTtrcw9E
SH+0ChYjNaU3EA9NRZ6ZsY2bhq4kcRCTPs6uGwnPqhxcSEKtETdoGw0zQwg4jEvNGT9pXbCRSuxj
hipjtvXzeQSceWJmGPE1/cajvYHVzXOIBwEia0Tgi9kJrPUuMDaOAx5sLPXqDMRAMKs6onV1RV2r
g31Ure5jWotUAT0mQEXal5G7kEk/rRj2zAdjPDhOiLNEWTLr2hk9zacRMA2fkMwSUs72xTgsSad5
jCwNzp9zAuEzLivbPosSWENuVE4NqBBBwmhL8h41PYA4VqzKxDmQ2HFUJJEphFaZNK1Fagd3RpRu
B7f8RC3C04Yj1IZy4TUK/ej0EHol8JlS27MSH0wVvJhik5DQ39tl7R+ZJV7YifhCN9YF2aqLHvfc
PDL69ZDJOeHWnTUzZI+OkY58qtEvfYBkBAGe5zGwRpZslM6Fsuh6adlZzY3tEuZcwAZdqHZ+AhB6
mZbeNqoK9NRyvewzdD5mvpMb96zHizsvwbqDZI+4thJRs+mqlnl7o692jWxvZXJOJn5pXLtZ+MGB
Gi0l8n2ZjcfYSy/QLBd4ucpd3Fsa4nnlko32WWD4d32eblwdo41Pidc5EkUISqQ0f6K9t/OzaplI
0pq+MzhdsEOZ4m8zy78DWLcznP5jCbpqIApXb5wzdLX4oFoX01qW3GtI6QmP2CPnuR7dAQkAHB96
massiO5HVBLbxoyeTJ45NRPMqaoMK+YAxPooQFMYv0ylGnhSHG1V1/rkYuRC0pwjDyb9JZCt24pp
cleoC5TjV1B8sgW1lT3DHwNaCVh00WNLitOALL6UIyh8Yk6svdwky8pk9woxVsJXyhO/TgkJH9xV
ZmJP9PoE01t4Xz4Tf8xmCuQThAVabwtylY2LTWIkszGfcRd54V6FNCs35HXI4vs7PsbPgIwOVAb5
KRJ7fcZBjtIC0kDjYCKTgq7R9wpOYlJbG0VjICMYHI2gcdiVhHmIlK6tgMNsW2swrgfB76gFySOL
03aqCLqH1iloqQTxww21O9WRpTOct0e9YyMcAdyZjIIUIglmCJZ6yGOCIxIbQ7jWEdUtyyBHSUE8
M7lpqb13BIPEEjSSUa/JPRGEEhQ2KlnN3spqoZeoMGennaY314xqcEeJRyfBaijHBPmkygKmHaAF
QKKEjXZR6e2NASpFTwWDND+LwnYuCZbKqBkMjsgqArLSAVthwHjZVgPxLnilS3AsXcnEbAR2G/ek
Z7YgW5IyIPItapdwcEBx9yuWe3MOtpNGr87KM7oBGxIgMMhp94z0CEmjph5wUoYrR2BjhgKAjOKB
kmGQTBhUlqwRkS86v2Ch4Vnqw59h5zlDiKNMUyKXdYK9g4McEZVMfqUKucZAJkc/5xiC5PXx6juJ
cjlEOXUvyBtV8WZAUoHgtN7GhoqDR8EmM0pGl0AZDDcnqKOzgn+bHZUNXB09t62JC2kHIct+bOPL
gFXe5WZQ+2HbQeYZCCXwBaknUjFzDh9RP+KolSHKZQ8htbVrOfNBfHcg/viQf5y8WkmQgBzfvdEh
A0k8I2FkXRBvuSsgBzV0YSgOEjwsg3GZKiqeeneWQhtK1WKmRspUSZrtgIp8ksAlCjNSnypIRWWT
HsaGHVg7SoeIcIUIZ6SFe9SGcUTISAsAYfygt9xVoTX1WufeElgkNWgMzmRwGCJVDNeDR69rEFkQ
VSALqpLAK5m1rG5okGBKgb0kld2FrsnR2hFYJgAJ5E+mcJEhNqkm6KZU5OC60JxqM0c4JABPFjuf
IOSZC/lJieSnRqCgYqufeRZwqEhgogrBizJAtvkCIZUZzk2sAJVqhu6OK8voAt5UH2k7A/5Ukwck
bxJeMKAZHwBUFa609yFW2ZCrYhwqrmfudYhWrkBbSfBlVV86FAVSQNhXBAtOe1hYuQF+zqtl7JTR
2oSWJZf1zmbA6nge/dMG6h3WH+CPa2fMDha8raZvCRVNr1tPAj0U3jXuuCOsF7QEYuoRYlcJuUsX
CC+PmbDe5HchbK9BC28jWF8BzC/P7s5BWZAZboEDi0iQkW3xPNVAhbmxSvQC9LAkqiCF2cMkVfRL
1ccXokIaKwRyzMGFaeOQauXm1o6gFcAmq5BYzlsq6kxVd26frDsoZkS8M4vVQsbiGI1DgTqrBfSM
feuDKzBoYeesQC2xEndlNGMoUc9pe89kgU8zXONBlQCqjZDVMr+0b6Mc2JokTMetALCpAsUmw2Sr
BJyNiunWhtYWCWwbvbluguwA72YNazYQeDfL0M/RS4/oLNqdWsvWwh4DKjuYcBKtzSFyl32FVKt2
WHBsV8fBImBylhByeTVMDSHt4tX8eSvkXpoek8Vb2Jiz0ILB5ruXQlyJYBahJWJpkNsKvLCQkFnP
YjIhK3PGAIWZIcRmNHpv2xaBkKva5g7tzUNndFeZCZmACA1zqVRHB+2aSvKv3aiPCJaujYzEvlLI
3JC0WrPeCIqT4pfS5djpxxhV3NgYJrlFPEO8or6LpIQGmRDRuXYQLcwE6TiP6U0spHZ115/btazP
B1R4lpb7My3pPuYKdhp5kItd9iza6/Gd2019ycjodkTXlwmBX4bSz0XxR9FCA1CIAIHwfjTyZM4o
46IRMkHPUpdaLaVzDKI3oWnUgt0Yr1ohL5Q6hIa0ZD8x8DymQoI4CDGihioxEGYRRZJ2iIEAXlXp
yhWGktQaPlTCYlK5pOiPwnaS6ONykFhgUmFJgVrAQxepcD9Yn8qhOaNzRk2iZ8YMKRoBJ8LYMiot
uZp4Xaxn04uwv0gJRpjCBNNY5JhjstGtthZ+mTbrgpkCg4OVLGXpGcsnJfXNqYf8fakLy41eBei7
DM1Yeyb1bMGchBY73Uq8Op4w7bC9hqdHw/U2ymr4E0miLQLfIopeGH5wPjU08jEBFbiBpFFTwMz5
V5lamktDWIbMKiZwV9iIwrQ4DfiK5KbqScUazithOYr1AeJIgci/wo/E7iGZR3ZErZTL0FLZe9S4
l1pcTAZupmpIsTUxA5yURJ0uTGF6ajutWAimzxRl5k3Wd48RF24hm0W2gQtMQ8/EojhViV9a1KVA
LOCvohmJ9UtYrio25zs7wJ9umm02d2RSL6S2yxe5p+nrpGwRACLa4YLgWYop+6IC75aweTkuESpa
jvI/jKSYmLTkrg5746YVBrFSQxkUBOqisJpqp1XxxzFJw6uKRtOWIFNvFvVpPvfUMJ3KrRnOwevi
l5HuDKW+qTqcjIGipwLLm1KLO3TuAODNXZU1nwTQa92NiT+rpXKOYq2eJRLJJMhcAV+WBs1y2clm
NPGolKzYYSIgG5OukUj3IM56DXaOkLkYs2bUkClRyXSOE49RFhtoMYJGIJaT2eha1jrULYwQeUV+
H/gOpWPVago5IFgNZ4NpxgCfQpPNDrCPbDomJK2letidQfK7bbqYYqAzrywjOuY6/UhN76plO7J3
L2ElTf3QfmL90SZ9mzAqyWtjTvRosSiqcOMlpjH1W+OCVM7uyiNvomeysh/KHGIVDnhGcI9chpBQ
Odde6Gb7lEZRs08c89H343DmKgTOGrZvf44Q+28P/X/3nrLj595M9dzTQb43lAHAlW/++Y998FBm
Vfap/h/iz77+2ts/+sdZ+1TWTfn0x/6UV38smvTxVAdZ+u3fvHkJ3unLJ5md6tObf8zTGgbDefNU
DhdPVRPXL30n8Zv/7H/+8fT8KldD/vTv/3Z6TAKc7VX9Nz04tA8/6MGVT2Ssnf4Y/rgqn6p32nD8
9UsbTvtTRfEtM/9l7qq+idcyUH0g3mB9tSxL08XM+GsbTv2TX6cLp+g2gVeoPN5MhnVTRvHBGqhj
X2Zq/HI63lzCvy7p61g49PHfteFUOvzIZxXNsWwm0fz/q3itDN9wpNpooqSMPAHXqC96f3wCRX9E
o/wJKx9BBvGarNKLEvuJTRiMUalkOvWzrg/OVAJfraH9wI6FlMpmL7EZR8t7r6fuNsWY2ZjZfejL
19CV5rj5VtYAiDoktydPV3mLQsQlXMoNjwQkHb2ajY0dFPeYWAlf7Oq70kr3A9XwpIqI0JLNTW/S
jrIsZiJhvjA7j/Wn/pDI+tY07Uu5QGDIAjDR7BbTnl4sXT/WV8xULonpfyCfbuE6JO8WrbJNB9WZ
dJJx1hKeVdfhVWpmF+OIG1lbJcqHtFbhLA+bwInP9ICGutQq66JNPjJbjSawvhl4iVSjKrc/qR4q
NrWEytSUpFOV+zBSyERAKG1QFtB4IWwiME8oVZeFFNFt6HoCGEL9Qh+8q9DKl4haqHmTwpvjL7NQ
DqZ7k7KfaTCrcE0HKBxRESrSVo37ox9KV7p4Gfq0pPkYmxqhZVw6GyNTSSm2BlaS2uFJhupkIUnh
mddHT4Nj58AtMKeSFZNMM2t8Uh2UtUQXHpkC7KyOvlbtH9hcrBOeG003sAuxknLiVaSfJcpwVWnK
BuM2k51ROsppQyJMl89H5MdtYQOU6vE/pZ2Q9vQkmfhPmlZd+qG+raFAIacjE8Vqr4OR0MTMqLEv
t9EdtiW02FK3DdgWTGQnv470cOdRMxWa2U3KVjcXNkm0YTkwczTMedVJd7mtIudGlgN2j60TO/dl
F9KD6CqyWQvV2ii6VADAiGvUeM6lp7R7L8ivlN6f+452HqelBa0H15eEu2iKW5X4EfZ1wuQZI4rv
rsvBvx9dZ16r8nJsSDjp5HnLmtmbzn3pRHPmVvOs08kuybNu0pWKuy+qLFlIbVtsWr8lR9KB8+fJ
MAhTaYNDGoG6wdYmR6WdaUSf2tzShBJ4D2YfPLpDnVEqG1Nc1FNV5mz3vudNtQpqtGmwQmUaSlhH
bZ15k2aXdiNzRw9SPy/NlB1qY/p7slPHOboK1IoYAMLOJKioTmx5EarVnQr1aEq6ZnIoapnAGZFM
5XTE15YtDrFwtGHhCLtc6SruocklgskQ1I5ndWe388ZQF42HjcNOr32pXBte+zgEQcCTtTy0viOR
mZnDcS4zGkU+AT2VMfG7YGvwlWiV6MFUGUIWSalhD5fa3YDcStaCdSz1i7ZV9mopQX0N13Zq3ySD
GtG+MD92AxPCWrqNdDy+WiRvFJtmDK2ak4mql0MhZRqSDjg6zd+VpmtPaoZzc4U4wAffzRZhyI5D
ReCuE0+UmOQRKM0qt7GDukZB3Erl7QOv5VEwlgNbcjfdJPaQE65EGHQaN/ISszW7V2vlDyjKyUl3
Fi618Kz0CdXTyw5vNNN0+lEEtDf1vCTVNsrRZBA+/In8d0ZqhmUte26CVWkRjxPXPTJegHlGkkJa
B3M3oZ3OniT3kfQr+InRbk+bQju5oYcY2+tWRWR8DMZmTeKasgid/MJid9oZqD4FPMaDC2XFYzRp
DW8RtfnCb8arLNCBbkv39P5pLjPdrHmQtYVeTTQPrJdbNwtaO3cqswZZkY55bt95BD3LuEdRfYB3
L7Vp56HjCOLspAD2Ycuvz9oGGg/fw3sc+3uch3spNk5kgEHxUDM6cPGV7Drb0XKpCfuhJ44jXSSk
TNGJzKdZoWUz13UuGtW90uPhoPQQLUwd5GtG4lrzCZruhTMWO6vh225kgLkUp9iWhB+acuyyQULw
lxCGYfnlsNQTJMyJTWCeGgVrdmiHOIhvqz4cll7gn2mVjc4+qBdOHZhkBCVLTDB3kW95hBFacGWE
eLsBWpQSsiZ1BDLELVuN9tIlm5YQwQYKJ+2LxHJw8pMP6GfpSpLVGwXSY0ODnFZGikulWyoJp03q
8gNiqQukYB/jUTkZVvNQFx65857d8yTrkQNRqZHfpF96ZbUHZYLAflyqTXTE2WTOuqR+jIFTJTBN
bLd4LBBaPmY2vaa8d9cEfG0cu7cPCmLBLlY2ulQvukpK+QeMyMFf5VJFaLsPobNFBCjLRMEnoAIW
So0MMckRONiOJK+KIlXPbA1jryLMCIA47xWpPK+Gka/WSPwOBs6CmD2UK21ygFJqwIpxcrQ9rYNY
2r9yTe26LNXbrlJRBfnqVe1bZEsR29sODanB8AXwS5BxVvJFa330KjoVOQZat2fCRZncWO15i+Je
G8dg3uUkZ2W+ylHSr7Ulj8WnA0ambJQO04nbeOc+2YPiAURWFsntreycSS5zgSD6WHUGrOowOABp
54pRzcyHBppfbeF9bbQrLxwOhD7DvkYpMgk7Bi0KvIXAqMh5UNlGEsnrT+xMu6+aIJngXsasmVmw
s8jTC/XovHVoNegWEz1q/6pSbjwNJwl94lk6ahc+WvlVhfJjQpnzICVwRhMt/eBq/Tgb1W6LiqWf
FEF7wDa811wDAUjCIVUBfQF56Y3WsWkk2rbm0vcyeR4N9lLvswXgpV0JxhURv32UCtIMys47yVF8
acYkjRtZVU9CUpA3htV9opNzK/ek4zOYWvpF8EAbjvBNO2Ct8ccLurv22soDKHdJfOuP8iIdVW9h
oiBYtnYjPYUROrVwjO4txiAUI+5KV4EYINrlGZYAJ5NNKZnoCWxY4nqtHZtB3PEaVttSrS+qgtiT
QQVNZXnkfxdaEy1chSD3Ri8+cNXBqaeOd9QUmZ6YTEkw0mdgMzHFO6PtIa/RZCjUaNOnPltxqbbo
azoNa0XLeISlOlER8plmr8zyIu9n1chgj3HD6M/lSgAJGsWC9l2JZw9mvxYXgISci2fnSB75JC/r
I/HgXH/FtP1lVfj3sev70xBCGyetgIcrP4WqESzJGXSWDpaHSagibk454evQl0jF96q9UtOZyhXS
Inoy8BzyTVHZ4Ub22H7ngXEPXvAjpEYaRrJ/JqELAa813LW9unO89s7ovGsFNSC4UCaQZI3WwcIW
mqOuztODX3vXuZnRYR7uNVhSG4l5QiiHzd7R8jN2kca2Dr2QzS7ZWxTVuO1sLClYzg/oCtOJbXGJ
CoX8s9IJpUPQJPu2ZTaIrYXiqxsZKkuae+WnxrnGcBweWhltcmzYs162mitHzQoYJ0k0xf+jTOMx
v6HB/OAGqYX0L+Rb1kkVTwQv3kpSOayHwWeRoguv4KgfDNRAELG4/Qf/4KjR3DQxi41920yj1gmY
x46PuqHfFjJVGcYpB+cMgDNFz+4sFi1uD1xlAoI2QEPzOv3Mc3i4Gf1wSOClhWN/hzDykliwlefi
xncEWQ3CWl+DnmzspWcHWzBGtNsEjI0N10UFnW2wfFyNZM+GAtwWay02fgFzozex8qG7tR17dCMI
zl072xcCACdhyNGK9MIz8g8phLjIUpCmw4yLXUebmCOh9IThsAViUw5fLoczZwjgXCq+BKTUUx1Y
5w1MuhjRqmSZDwiCH4CiLy3YdW0XRjOjLtdBiHQshm/XwcnzC72mhYn53hWJcYbA4SEVW6YCkOc7
qLgEMg+R9z3hHdcKLL1EwaRYCbxeXDWHhmcreqThVm2CVafn2H8ElA+EVjXpq/7UCWDfINB9PpA0
S8D8GM7TZzALnFkadlZaN8giH6LaHQnfjT/lfMd0AQfkKbpCEc8gBG4gHh4A0413LdokiRwfgqi5
yi1Qg42ADiamhWUqO7rYdecNrU7LFoRCHVahJaCFmOGKlQHHEJvgVIZr2AjA4SCPmPYldIhKSQc6
r4nWlQAiWi1oxNRS73RYiX4X7kHEfPCa8dFHNYK1xmTJEoDFNNbXoUAuKvWwSKRZMXYbzdIIUC0I
mskhYCTRHJIDGDJ0VsNIXkrgQA/pDi0dGMcsNyUcEg/8I08SF0umd6raAS1lPk3i/rySo1t6hzPc
qsBfdfPSj52DYtDixjFXk3qoUS6lxB9TUwoWJW41VewxdbLd2UBCwbAnLlaCcrCn5sAjBYPODrrR
eQ7mMlO98xDspT3qk5oG3ag2BFEWRwoFsjHLpRdKrHWAM/NG/9j52oUMUNOVzJUJYDMSpM0xhf8A
elMaOUGgOJXKn2WgOdW+OZl1t9Z7mJ0ymBMFiKfnVB96oJ5syXc9kE9wwotxYMFiizI3ZayWXp2f
KK1vQG9fNYIUag3yBl3DqhIMUUI8JolOVg+b311KoCjqMmK+atCjRhHeFcNwUVN66pI8a23g0hWZ
aYOglhrP/FIXkqlBXV0i9kQO4jNZJFoyLHY1ARGThPV8WgbtOkn8RayyWa6Ni7GWt70LORWb4XwQ
LNWIZpgp6Kq5jNyFyVanb0OfSVc6rjtIrJ09bGTIrJS6PhWPSiwH0FYc9Jz5RkNmzkmjUXyLontu
CtRrzfaHJgT41ypJLyXm9zRas3s2OhM+RX2oBDSWfe3CgCJrcbu8agx9abe8aa9811wxDUHqUmxF
xRugfGP4d9sWHm5fEBHnJ/e0TZdeW4Z3UQkAwfFnpZIY61R292wGy8/GjTe9utfv/G3UgKnzzoZm
qiYyL8K0RNvnVVsn0RLb8dUIK7qdnEdNPg+Y3si9fYFGeP/jg/zZW32T7p+WQTP2Cg2gKq62ekXs
nsVpXbSYM+OuWj2/2W/ZhHzVr/yuC/m5cUoTbuoH8ePzfwdP1ase5k9/4aWr9/0LfGllChmdqv+V
p/j8i6K/+fml/+p3/uNNu/O5zfrqP1/arq///MuRff/W736olx+ugqfyVD74w+ez8eVjHk4JHdcf
eGj+vi/7tQf7w1f++2CQX3zli4A+9ul1g1fklKCafPnRu83kf+pD739CZ/jFTz59Qrf8x+5E9+Hl
s4q7hY+P2lJ7+dH//cf/j7IOWClfXki89hf1KtGff91b3zXa/6lz87Os0l88Nz+X0P7iG1z85//M
/jg80fV6ORevzg/t9V89P7OmPI1v7WhfTj5P5l99cUYaPx9u/OIJWsTZ+4MTRiC/+vnFawePb760
X07Of8G3dndqTzFe7ndeXmWB/dXPfpE9+O+9tPLrL/0z5ugvXtHpKX2Ks/S9aZj6X/C4+ZnF+lc/
PdFHSIpezvJf31bh1vzxRX1vofw6u/x++XwZX773Z+/VBke0/mk9F8f3N9XD3/7Gy6L8zi98Oaa/
jlPhqf310fz8bsOX3/m8eH/zuP/xuvHqDV9eRbyTqFTEm3w59Fe/9fbIfvC5X87elyL4+3Pz/YFx
8/3owL5ban6jQ3vtE3nnmr2zzP1GB8cX70fX7fsl9jc6ts/fg8838TsX7pvl/Tc6sNeqiXcO7P3S
4jc6PsqTH92Ub8ua3+i4qIx+dlyvSqrf58BETfajA/uunPuNDo2a8EeH9qaU/I0O6yeFyHdl7G90
aD8pRb4roX+jQ/tJKfJd+f4bHdpPCpHp263D73BgL4X43xYg12XjNafh7dbngRTHWugvPYScr549
r+r419U++TjOv7Te5w3fhPi8U39804L8Ha7VX6fxb6/WZUYixx//kTwhZf26hf18bA80GYP0Ka3/
ieuF4/vzavkv2p+Rt/zlDf/2yN7egHlMj+HzkfyLPqJo9r4NpX7vpnrdff4dbqmvLewflg9vOt+/
yWERdPCTNfb7rvtvcmifu/Y/umLvdPz/Hx/bz76FXwT9D/HTqfzH/wYAAP//</cx:binary>
              </cx:geoCache>
            </cx:geography>
          </cx:layoutPr>
          <cx:valueColors>
            <cx:minColor>
              <a:schemeClr val="accent5">
                <a:lumMod val="20000"/>
                <a:lumOff val="80000"/>
              </a:schemeClr>
            </cx:minColor>
            <cx:midColor>
              <a:schemeClr val="accent5">
                <a:lumMod val="75000"/>
              </a:schemeClr>
            </cx:midColor>
            <cx:maxColor>
              <a:schemeClr val="accent5">
                <a:lumMod val="50000"/>
              </a:schemeClr>
            </cx:maxColor>
          </cx:valueColors>
          <cx:valueColorPositions count="3"/>
        </cx:series>
      </cx:plotAreaRegion>
    </cx:plotArea>
    <cx:legend pos="r" align="min" overlay="1">
      <cx:txPr>
        <a:bodyPr vertOverflow="overflow" horzOverflow="overflow" wrap="square" lIns="0" tIns="0" rIns="0" bIns="0"/>
        <a:lstStyle/>
        <a:p>
          <a:pPr algn="ctr" rtl="0">
            <a:defRPr sz="900" b="0" i="0">
              <a:solidFill>
                <a:srgbClr val="595959"/>
              </a:solidFill>
              <a:latin typeface="+mn-lt"/>
              <a:ea typeface="Aptos Narrow" panose="020B0004020202020204" pitchFamily="34" charset="0"/>
              <a:cs typeface="Aptos Narrow" panose="020B0004020202020204" pitchFamily="34" charset="0"/>
            </a:defRPr>
          </a:pPr>
          <a:endParaRPr lang="es-UY" b="0">
            <a:latin typeface="+mn-lt"/>
          </a:endParaRPr>
        </a:p>
      </cx:txPr>
    </cx:legend>
  </cx:chart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8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49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85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3175">
        <a:solidFill>
          <a:schemeClr val="bg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/>
  </cs:valueAxis>
  <cs:wall>
    <cs:lnRef idx="0"/>
    <cs:fillRef idx="0"/>
    <cs:effectRef idx="0"/>
    <cs:fontRef idx="minor">
      <a:schemeClr val="tx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2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AE45FED-D636-4BD6-932A-9FDDA63BF622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UY"/>
        </a:p>
      </dgm:t>
    </dgm:pt>
    <dgm:pt modelId="{F20B4BCB-C831-4D94-8E14-B99DDA7AE4FA}">
      <dgm:prSet phldrT="[Texto]" custT="1"/>
      <dgm:spPr>
        <a:ln>
          <a:noFill/>
        </a:ln>
      </dgm:spPr>
      <dgm:t>
        <a:bodyPr anchor="ctr"/>
        <a:lstStyle/>
        <a:p>
          <a:pPr algn="ctr">
            <a:buNone/>
          </a:pPr>
          <a:r>
            <a:rPr lang="en-US" sz="2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509.066</a:t>
          </a:r>
          <a:endParaRPr lang="es-UY" sz="2400" b="1" dirty="0"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8C36FF46-B3D0-4CA2-8F21-7A043EC3D095}" type="parTrans" cxnId="{AFE4E501-CDC6-4145-B779-79C2838F01C7}">
      <dgm:prSet/>
      <dgm:spPr/>
      <dgm:t>
        <a:bodyPr/>
        <a:lstStyle/>
        <a:p>
          <a:endParaRPr lang="es-UY"/>
        </a:p>
      </dgm:t>
    </dgm:pt>
    <dgm:pt modelId="{8D2C2A1F-C20A-4320-B5BC-0EEC49E5C2A8}" type="sibTrans" cxnId="{AFE4E501-CDC6-4145-B779-79C2838F01C7}">
      <dgm:prSet/>
      <dgm:spPr/>
      <dgm:t>
        <a:bodyPr/>
        <a:lstStyle/>
        <a:p>
          <a:endParaRPr lang="es-UY"/>
        </a:p>
      </dgm:t>
    </dgm:pt>
    <dgm:pt modelId="{1E64D66A-0FCD-41B8-83AC-D59B65319E6F}">
      <dgm:prSet phldrT="[Texto]" custT="1"/>
      <dgm:spPr>
        <a:solidFill>
          <a:srgbClr val="064597"/>
        </a:solidFill>
        <a:ln>
          <a:noFill/>
        </a:ln>
      </dgm:spPr>
      <dgm:t>
        <a:bodyPr/>
        <a:lstStyle/>
        <a:p>
          <a:r>
            <a:rPr lang="es-MX" sz="1800" b="1" dirty="0">
              <a:latin typeface="Avenir Next LT Pro" panose="020B0504020202020204" pitchFamily="34" charset="0"/>
            </a:rPr>
            <a:t>Dosis administradas </a:t>
          </a:r>
        </a:p>
        <a:p>
          <a:r>
            <a:rPr lang="es-UY" sz="1800" b="0" dirty="0">
              <a:latin typeface="Avenir Next LT Pro" panose="020B0504020202020204" pitchFamily="34" charset="0"/>
            </a:rPr>
            <a:t>26/03/26 al 05/07/2026</a:t>
          </a:r>
        </a:p>
      </dgm:t>
    </dgm:pt>
    <dgm:pt modelId="{0E2836B9-899E-4C92-A739-92A01BE685DC}" type="sibTrans" cxnId="{70024691-4F68-43CD-B4A3-601B57E99E16}">
      <dgm:prSet/>
      <dgm:spPr/>
      <dgm:t>
        <a:bodyPr/>
        <a:lstStyle/>
        <a:p>
          <a:endParaRPr lang="es-UY">
            <a:latin typeface="Avenir Next LT Pro" panose="020B0504020202020204" pitchFamily="34" charset="0"/>
          </a:endParaRPr>
        </a:p>
      </dgm:t>
    </dgm:pt>
    <dgm:pt modelId="{7FC69A3E-CD6B-46A8-B324-587FEE20ABE6}" type="parTrans" cxnId="{70024691-4F68-43CD-B4A3-601B57E99E16}">
      <dgm:prSet/>
      <dgm:spPr/>
      <dgm:t>
        <a:bodyPr/>
        <a:lstStyle/>
        <a:p>
          <a:endParaRPr lang="es-UY">
            <a:latin typeface="Avenir Next LT Pro" panose="020B0504020202020204" pitchFamily="34" charset="0"/>
          </a:endParaRPr>
        </a:p>
      </dgm:t>
    </dgm:pt>
    <dgm:pt modelId="{CE79102A-F266-452F-AE80-5D399B1D4AF9}" type="pres">
      <dgm:prSet presAssocID="{1AE45FED-D636-4BD6-932A-9FDDA63BF622}" presName="Name0" presStyleCnt="0">
        <dgm:presLayoutVars>
          <dgm:dir/>
          <dgm:animLvl val="lvl"/>
          <dgm:resizeHandles val="exact"/>
        </dgm:presLayoutVars>
      </dgm:prSet>
      <dgm:spPr/>
    </dgm:pt>
    <dgm:pt modelId="{E29AA867-B778-4214-A095-CB21F49402FF}" type="pres">
      <dgm:prSet presAssocID="{1E64D66A-0FCD-41B8-83AC-D59B65319E6F}" presName="linNode" presStyleCnt="0"/>
      <dgm:spPr/>
    </dgm:pt>
    <dgm:pt modelId="{D55AEB9D-DBBB-43D5-9A13-9F854D699108}" type="pres">
      <dgm:prSet presAssocID="{1E64D66A-0FCD-41B8-83AC-D59B65319E6F}" presName="parentText" presStyleLbl="node1" presStyleIdx="0" presStyleCnt="1" custScaleX="214015" custScaleY="100000" custLinFactY="148204" custLinFactNeighborX="-49438" custLinFactNeighborY="200000">
        <dgm:presLayoutVars>
          <dgm:chMax val="1"/>
          <dgm:bulletEnabled val="1"/>
        </dgm:presLayoutVars>
      </dgm:prSet>
      <dgm:spPr>
        <a:prstGeom prst="rect">
          <a:avLst/>
        </a:prstGeom>
      </dgm:spPr>
    </dgm:pt>
    <dgm:pt modelId="{0FA4305B-16BC-428A-99FD-A3FD780F474C}" type="pres">
      <dgm:prSet presAssocID="{1E64D66A-0FCD-41B8-83AC-D59B65319E6F}" presName="descendantText" presStyleLbl="alignAccFollowNode1" presStyleIdx="0" presStyleCnt="1" custScaleY="125122">
        <dgm:presLayoutVars>
          <dgm:bulletEnabled val="1"/>
        </dgm:presLayoutVars>
      </dgm:prSet>
      <dgm:spPr>
        <a:prstGeom prst="rect">
          <a:avLst/>
        </a:prstGeom>
      </dgm:spPr>
    </dgm:pt>
  </dgm:ptLst>
  <dgm:cxnLst>
    <dgm:cxn modelId="{AFE4E501-CDC6-4145-B779-79C2838F01C7}" srcId="{1E64D66A-0FCD-41B8-83AC-D59B65319E6F}" destId="{F20B4BCB-C831-4D94-8E14-B99DDA7AE4FA}" srcOrd="0" destOrd="0" parTransId="{8C36FF46-B3D0-4CA2-8F21-7A043EC3D095}" sibTransId="{8D2C2A1F-C20A-4320-B5BC-0EEC49E5C2A8}"/>
    <dgm:cxn modelId="{1ECD9A15-9BC3-4A16-8C3D-4D6D3D53ECC7}" type="presOf" srcId="{1E64D66A-0FCD-41B8-83AC-D59B65319E6F}" destId="{D55AEB9D-DBBB-43D5-9A13-9F854D699108}" srcOrd="0" destOrd="0" presId="urn:microsoft.com/office/officeart/2005/8/layout/vList5"/>
    <dgm:cxn modelId="{78801D73-2E9E-4DDC-9C50-44F9C292E726}" type="presOf" srcId="{1AE45FED-D636-4BD6-932A-9FDDA63BF622}" destId="{CE79102A-F266-452F-AE80-5D399B1D4AF9}" srcOrd="0" destOrd="0" presId="urn:microsoft.com/office/officeart/2005/8/layout/vList5"/>
    <dgm:cxn modelId="{70024691-4F68-43CD-B4A3-601B57E99E16}" srcId="{1AE45FED-D636-4BD6-932A-9FDDA63BF622}" destId="{1E64D66A-0FCD-41B8-83AC-D59B65319E6F}" srcOrd="0" destOrd="0" parTransId="{7FC69A3E-CD6B-46A8-B324-587FEE20ABE6}" sibTransId="{0E2836B9-899E-4C92-A739-92A01BE685DC}"/>
    <dgm:cxn modelId="{C9D76EB8-21F7-4B22-9A26-66C6254DD120}" type="presOf" srcId="{F20B4BCB-C831-4D94-8E14-B99DDA7AE4FA}" destId="{0FA4305B-16BC-428A-99FD-A3FD780F474C}" srcOrd="0" destOrd="0" presId="urn:microsoft.com/office/officeart/2005/8/layout/vList5"/>
    <dgm:cxn modelId="{3A46499A-6225-4735-8C05-E0F73353AA12}" type="presParOf" srcId="{CE79102A-F266-452F-AE80-5D399B1D4AF9}" destId="{E29AA867-B778-4214-A095-CB21F49402FF}" srcOrd="0" destOrd="0" presId="urn:microsoft.com/office/officeart/2005/8/layout/vList5"/>
    <dgm:cxn modelId="{2DDF6025-6981-4B2B-8769-FE5EC0F9A743}" type="presParOf" srcId="{E29AA867-B778-4214-A095-CB21F49402FF}" destId="{D55AEB9D-DBBB-43D5-9A13-9F854D699108}" srcOrd="0" destOrd="0" presId="urn:microsoft.com/office/officeart/2005/8/layout/vList5"/>
    <dgm:cxn modelId="{CA8323E3-42EB-4ABF-89BC-2B24EAC1C557}" type="presParOf" srcId="{E29AA867-B778-4214-A095-CB21F49402FF}" destId="{0FA4305B-16BC-428A-99FD-A3FD780F474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70B9559-ADA7-410F-B656-032665195F8D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49F55127-E304-4364-93F3-E1C058E976B6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pPr>
            <a:buNone/>
          </a:pPr>
          <a:r>
            <a:rPr lang="es-UY" sz="13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Personal de Salud</a:t>
          </a:r>
        </a:p>
      </dgm:t>
    </dgm:pt>
    <dgm:pt modelId="{37D2AC3D-1311-4D44-B306-15EF032171D5}" type="parTrans" cxnId="{EDC22173-B956-4980-AFEA-B3985E6A1941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4367080B-6A38-4C0B-A48D-8A202D75B63C}" type="sibTrans" cxnId="{EDC22173-B956-4980-AFEA-B3985E6A1941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1734DB60-66B1-4EFA-9D53-931E2911960C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pPr>
            <a:buNone/>
          </a:pPr>
          <a:r>
            <a:rPr lang="es-UY" sz="13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Servicios esenciales</a:t>
          </a:r>
        </a:p>
      </dgm:t>
    </dgm:pt>
    <dgm:pt modelId="{C78B5C63-F368-4C5E-A99F-D4964CD15916}" type="parTrans" cxnId="{8CA2EB33-0EC7-44ED-83FE-C6CA820CFF55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B4FC1C41-3DA8-4A0C-91DB-656999789D65}" type="sibTrans" cxnId="{8CA2EB33-0EC7-44ED-83FE-C6CA820CFF55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83CA7C2C-100D-432B-87EC-294C7F8BBBB3}">
      <dgm:prSet phldrT="[Texto]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UY" sz="13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Exposición laboral de riesgo con aves</a:t>
          </a:r>
        </a:p>
      </dgm:t>
    </dgm:pt>
    <dgm:pt modelId="{4DE36825-5672-428F-B86C-F064212194A5}" type="parTrans" cxnId="{48D77F2C-7AE1-4881-9FF6-E5BBB43029A9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553D708F-2863-40C8-B7E7-FA3A4F2A94CA}" type="sibTrans" cxnId="{48D77F2C-7AE1-4881-9FF6-E5BBB43029A9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CE5183D5-9CF9-4CEB-B91A-0C319B3678F0}">
      <dgm:prSet phldrT="[Texto]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UY" sz="13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Personas privadas de libertad</a:t>
          </a:r>
        </a:p>
      </dgm:t>
    </dgm:pt>
    <dgm:pt modelId="{0D516589-01C4-4F84-8EB8-00D7D1B46FB9}" type="parTrans" cxnId="{1EE6BFAA-D31C-4F61-BACC-E9E42E0BC220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24C1FA22-F269-4BC2-8B98-33B87481D5DB}" type="sibTrans" cxnId="{1EE6BFAA-D31C-4F61-BACC-E9E42E0BC220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A05DEF88-E0E9-4090-83B5-31B0581E0B4D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52.447</a:t>
          </a:r>
          <a:endParaRPr lang="es-UY" sz="1400" b="1" dirty="0">
            <a:solidFill>
              <a:schemeClr val="accent6">
                <a:lumMod val="50000"/>
              </a:schemeClr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BA291D50-6B15-45BC-BB79-4C27E394DD4B}" type="parTrans" cxnId="{7EF64914-0625-4666-90D3-A937B069934F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3D4BD744-5D81-4553-A604-8D89FCB36FE6}" type="sibTrans" cxnId="{7EF64914-0625-4666-90D3-A937B069934F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F41FD5A0-400D-4E43-8D4C-40E38FF2A282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MX" sz="1400" b="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784</a:t>
          </a:r>
          <a:endParaRPr lang="es-UY" sz="1400" b="0" dirty="0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D2428217-5393-4013-AA08-054294CC3C4D}" type="parTrans" cxnId="{C72C61B9-E294-4358-8857-97C4EAE165C5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66ED2B15-6EBE-4247-9FE8-E7485ADCBD77}" type="sibTrans" cxnId="{C72C61B9-E294-4358-8857-97C4EAE165C5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A6EDB5A1-04F9-4F63-997D-00EE710CB3F0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n-US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5.995 </a:t>
          </a:r>
          <a:endParaRPr lang="es-UY" sz="1400" b="1" dirty="0">
            <a:solidFill>
              <a:schemeClr val="accent6">
                <a:lumMod val="50000"/>
              </a:schemeClr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E795391E-B69D-4DE3-A8DD-AE8F48E691F2}" type="parTrans" cxnId="{F2DC439C-E2B5-4633-AF98-BD4169300340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DB902733-4424-44AA-8243-281E85D1A1B8}" type="sibTrans" cxnId="{F2DC439C-E2B5-4633-AF98-BD4169300340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DCF84716-F0CD-41E8-82BE-61FFE57D67FB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s-UY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4.608</a:t>
          </a:r>
          <a:endParaRPr lang="es-UY" sz="1400" b="1" dirty="0">
            <a:solidFill>
              <a:schemeClr val="accent6">
                <a:lumMod val="50000"/>
              </a:schemeClr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6FDAEB47-16E5-4225-908C-78DD29FCF185}" type="parTrans" cxnId="{374498D4-2757-43E2-A29C-5AC8C41D563A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AA1FD1AD-A1DD-4D7E-B6F1-383B97A31A2E}" type="sibTrans" cxnId="{374498D4-2757-43E2-A29C-5AC8C41D563A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AC781084-9A05-485C-B248-C8C958212B34}" type="pres">
      <dgm:prSet presAssocID="{470B9559-ADA7-410F-B656-032665195F8D}" presName="Name0" presStyleCnt="0">
        <dgm:presLayoutVars>
          <dgm:dir/>
          <dgm:resizeHandles val="exact"/>
        </dgm:presLayoutVars>
      </dgm:prSet>
      <dgm:spPr/>
    </dgm:pt>
    <dgm:pt modelId="{059B3705-B554-4B77-B4D6-B75AAF3BA2B5}" type="pres">
      <dgm:prSet presAssocID="{49F55127-E304-4364-93F3-E1C058E976B6}" presName="composite" presStyleCnt="0"/>
      <dgm:spPr/>
    </dgm:pt>
    <dgm:pt modelId="{31A37F0B-9EED-432E-A482-514B0EA83EFA}" type="pres">
      <dgm:prSet presAssocID="{49F55127-E304-4364-93F3-E1C058E976B6}" presName="rect1" presStyleLbl="trAlignAcc1" presStyleIdx="0" presStyleCnt="4">
        <dgm:presLayoutVars>
          <dgm:bulletEnabled val="1"/>
        </dgm:presLayoutVars>
      </dgm:prSet>
      <dgm:spPr/>
    </dgm:pt>
    <dgm:pt modelId="{97E1EDDA-BDEF-4E27-8922-05F98AD89AB0}" type="pres">
      <dgm:prSet presAssocID="{49F55127-E304-4364-93F3-E1C058E976B6}" presName="rect2" presStyleLbl="fgImgPlace1" presStyleIdx="0" presStyleCnt="4"/>
      <dgm:spPr>
        <a:solidFill>
          <a:srgbClr val="25418E"/>
        </a:solidFill>
      </dgm:spPr>
    </dgm:pt>
    <dgm:pt modelId="{0C769E5F-BEDB-46B4-9AE2-5A63AEAA7326}" type="pres">
      <dgm:prSet presAssocID="{4367080B-6A38-4C0B-A48D-8A202D75B63C}" presName="sibTrans" presStyleCnt="0"/>
      <dgm:spPr/>
    </dgm:pt>
    <dgm:pt modelId="{D695DA7F-644A-498E-B7DD-F57304343DFD}" type="pres">
      <dgm:prSet presAssocID="{1734DB60-66B1-4EFA-9D53-931E2911960C}" presName="composite" presStyleCnt="0"/>
      <dgm:spPr/>
    </dgm:pt>
    <dgm:pt modelId="{1B736D08-4988-458D-B06A-97A808DCAC90}" type="pres">
      <dgm:prSet presAssocID="{1734DB60-66B1-4EFA-9D53-931E2911960C}" presName="rect1" presStyleLbl="trAlignAcc1" presStyleIdx="1" presStyleCnt="4">
        <dgm:presLayoutVars>
          <dgm:bulletEnabled val="1"/>
        </dgm:presLayoutVars>
      </dgm:prSet>
      <dgm:spPr/>
    </dgm:pt>
    <dgm:pt modelId="{D1FBD484-56C4-4163-ABDF-DB05ED7555B6}" type="pres">
      <dgm:prSet presAssocID="{1734DB60-66B1-4EFA-9D53-931E2911960C}" presName="rect2" presStyleLbl="fgImgPlace1" presStyleIdx="1" presStyleCnt="4"/>
      <dgm:spPr>
        <a:solidFill>
          <a:srgbClr val="25418E"/>
        </a:solidFill>
      </dgm:spPr>
    </dgm:pt>
    <dgm:pt modelId="{33E5985A-F827-4DEC-8CDA-8BB16B735A68}" type="pres">
      <dgm:prSet presAssocID="{B4FC1C41-3DA8-4A0C-91DB-656999789D65}" presName="sibTrans" presStyleCnt="0"/>
      <dgm:spPr/>
    </dgm:pt>
    <dgm:pt modelId="{B3A058BC-DC29-4FFF-82AE-50A627A09895}" type="pres">
      <dgm:prSet presAssocID="{83CA7C2C-100D-432B-87EC-294C7F8BBBB3}" presName="composite" presStyleCnt="0"/>
      <dgm:spPr/>
    </dgm:pt>
    <dgm:pt modelId="{3685DAB8-D81C-4FA8-A591-CB57F73F01D8}" type="pres">
      <dgm:prSet presAssocID="{83CA7C2C-100D-432B-87EC-294C7F8BBBB3}" presName="rect1" presStyleLbl="trAlignAcc1" presStyleIdx="2" presStyleCnt="4">
        <dgm:presLayoutVars>
          <dgm:bulletEnabled val="1"/>
        </dgm:presLayoutVars>
      </dgm:prSet>
      <dgm:spPr/>
    </dgm:pt>
    <dgm:pt modelId="{007F42D7-C5D9-452A-9FF4-CE26FB760422}" type="pres">
      <dgm:prSet presAssocID="{83CA7C2C-100D-432B-87EC-294C7F8BBBB3}" presName="rect2" presStyleLbl="fgImgPlace1" presStyleIdx="2" presStyleCnt="4"/>
      <dgm:spPr>
        <a:solidFill>
          <a:srgbClr val="25418E"/>
        </a:solidFill>
      </dgm:spPr>
    </dgm:pt>
    <dgm:pt modelId="{39D16F91-830F-402D-9734-C013BF683148}" type="pres">
      <dgm:prSet presAssocID="{553D708F-2863-40C8-B7E7-FA3A4F2A94CA}" presName="sibTrans" presStyleCnt="0"/>
      <dgm:spPr/>
    </dgm:pt>
    <dgm:pt modelId="{139B42F2-A9CF-4A28-9E02-237D7A16EAA1}" type="pres">
      <dgm:prSet presAssocID="{CE5183D5-9CF9-4CEB-B91A-0C319B3678F0}" presName="composite" presStyleCnt="0"/>
      <dgm:spPr/>
    </dgm:pt>
    <dgm:pt modelId="{DA32FB61-16A4-4810-8DB5-24136891ED84}" type="pres">
      <dgm:prSet presAssocID="{CE5183D5-9CF9-4CEB-B91A-0C319B3678F0}" presName="rect1" presStyleLbl="trAlignAcc1" presStyleIdx="3" presStyleCnt="4">
        <dgm:presLayoutVars>
          <dgm:bulletEnabled val="1"/>
        </dgm:presLayoutVars>
      </dgm:prSet>
      <dgm:spPr/>
    </dgm:pt>
    <dgm:pt modelId="{1E56A582-2296-4955-950E-5242F4613F71}" type="pres">
      <dgm:prSet presAssocID="{CE5183D5-9CF9-4CEB-B91A-0C319B3678F0}" presName="rect2" presStyleLbl="fgImgPlace1" presStyleIdx="3" presStyleCnt="4"/>
      <dgm:spPr>
        <a:solidFill>
          <a:srgbClr val="25418E"/>
        </a:solidFill>
      </dgm:spPr>
    </dgm:pt>
  </dgm:ptLst>
  <dgm:cxnLst>
    <dgm:cxn modelId="{8F512303-3D98-4073-A1CD-4E23A5540E12}" type="presOf" srcId="{A05DEF88-E0E9-4090-83B5-31B0581E0B4D}" destId="{31A37F0B-9EED-432E-A482-514B0EA83EFA}" srcOrd="0" destOrd="1" presId="urn:microsoft.com/office/officeart/2008/layout/PictureStrips"/>
    <dgm:cxn modelId="{7EF64914-0625-4666-90D3-A937B069934F}" srcId="{49F55127-E304-4364-93F3-E1C058E976B6}" destId="{A05DEF88-E0E9-4090-83B5-31B0581E0B4D}" srcOrd="0" destOrd="0" parTransId="{BA291D50-6B15-45BC-BB79-4C27E394DD4B}" sibTransId="{3D4BD744-5D81-4553-A604-8D89FCB36FE6}"/>
    <dgm:cxn modelId="{6F373420-6674-4F24-8F6C-7F62415BCBD7}" type="presOf" srcId="{49F55127-E304-4364-93F3-E1C058E976B6}" destId="{31A37F0B-9EED-432E-A482-514B0EA83EFA}" srcOrd="0" destOrd="0" presId="urn:microsoft.com/office/officeart/2008/layout/PictureStrips"/>
    <dgm:cxn modelId="{777D362B-AA9B-411D-A32D-461DC164332D}" type="presOf" srcId="{CE5183D5-9CF9-4CEB-B91A-0C319B3678F0}" destId="{DA32FB61-16A4-4810-8DB5-24136891ED84}" srcOrd="0" destOrd="0" presId="urn:microsoft.com/office/officeart/2008/layout/PictureStrips"/>
    <dgm:cxn modelId="{48D77F2C-7AE1-4881-9FF6-E5BBB43029A9}" srcId="{470B9559-ADA7-410F-B656-032665195F8D}" destId="{83CA7C2C-100D-432B-87EC-294C7F8BBBB3}" srcOrd="2" destOrd="0" parTransId="{4DE36825-5672-428F-B86C-F064212194A5}" sibTransId="{553D708F-2863-40C8-B7E7-FA3A4F2A94CA}"/>
    <dgm:cxn modelId="{39BA4930-EC1A-404F-82D7-31E782FF49D4}" type="presOf" srcId="{DCF84716-F0CD-41E8-82BE-61FFE57D67FB}" destId="{1B736D08-4988-458D-B06A-97A808DCAC90}" srcOrd="0" destOrd="1" presId="urn:microsoft.com/office/officeart/2008/layout/PictureStrips"/>
    <dgm:cxn modelId="{8CA2EB33-0EC7-44ED-83FE-C6CA820CFF55}" srcId="{470B9559-ADA7-410F-B656-032665195F8D}" destId="{1734DB60-66B1-4EFA-9D53-931E2911960C}" srcOrd="1" destOrd="0" parTransId="{C78B5C63-F368-4C5E-A99F-D4964CD15916}" sibTransId="{B4FC1C41-3DA8-4A0C-91DB-656999789D65}"/>
    <dgm:cxn modelId="{1633BE37-64A0-4743-A73C-ADE84173B938}" type="presOf" srcId="{83CA7C2C-100D-432B-87EC-294C7F8BBBB3}" destId="{3685DAB8-D81C-4FA8-A591-CB57F73F01D8}" srcOrd="0" destOrd="0" presId="urn:microsoft.com/office/officeart/2008/layout/PictureStrips"/>
    <dgm:cxn modelId="{EDC22173-B956-4980-AFEA-B3985E6A1941}" srcId="{470B9559-ADA7-410F-B656-032665195F8D}" destId="{49F55127-E304-4364-93F3-E1C058E976B6}" srcOrd="0" destOrd="0" parTransId="{37D2AC3D-1311-4D44-B306-15EF032171D5}" sibTransId="{4367080B-6A38-4C0B-A48D-8A202D75B63C}"/>
    <dgm:cxn modelId="{F0C0C678-75FF-4A1D-974E-1AA9EDB78681}" type="presOf" srcId="{1734DB60-66B1-4EFA-9D53-931E2911960C}" destId="{1B736D08-4988-458D-B06A-97A808DCAC90}" srcOrd="0" destOrd="0" presId="urn:microsoft.com/office/officeart/2008/layout/PictureStrips"/>
    <dgm:cxn modelId="{F2DC439C-E2B5-4633-AF98-BD4169300340}" srcId="{CE5183D5-9CF9-4CEB-B91A-0C319B3678F0}" destId="{A6EDB5A1-04F9-4F63-997D-00EE710CB3F0}" srcOrd="0" destOrd="0" parTransId="{E795391E-B69D-4DE3-A8DD-AE8F48E691F2}" sibTransId="{DB902733-4424-44AA-8243-281E85D1A1B8}"/>
    <dgm:cxn modelId="{1EE6BFAA-D31C-4F61-BACC-E9E42E0BC220}" srcId="{470B9559-ADA7-410F-B656-032665195F8D}" destId="{CE5183D5-9CF9-4CEB-B91A-0C319B3678F0}" srcOrd="3" destOrd="0" parTransId="{0D516589-01C4-4F84-8EB8-00D7D1B46FB9}" sibTransId="{24C1FA22-F269-4BC2-8B98-33B87481D5DB}"/>
    <dgm:cxn modelId="{C72C61B9-E294-4358-8857-97C4EAE165C5}" srcId="{83CA7C2C-100D-432B-87EC-294C7F8BBBB3}" destId="{F41FD5A0-400D-4E43-8D4C-40E38FF2A282}" srcOrd="0" destOrd="0" parTransId="{D2428217-5393-4013-AA08-054294CC3C4D}" sibTransId="{66ED2B15-6EBE-4247-9FE8-E7485ADCBD77}"/>
    <dgm:cxn modelId="{374498D4-2757-43E2-A29C-5AC8C41D563A}" srcId="{1734DB60-66B1-4EFA-9D53-931E2911960C}" destId="{DCF84716-F0CD-41E8-82BE-61FFE57D67FB}" srcOrd="0" destOrd="0" parTransId="{6FDAEB47-16E5-4225-908C-78DD29FCF185}" sibTransId="{AA1FD1AD-A1DD-4D7E-B6F1-383B97A31A2E}"/>
    <dgm:cxn modelId="{91BE2BDA-817F-421A-A557-DAAC503A635C}" type="presOf" srcId="{470B9559-ADA7-410F-B656-032665195F8D}" destId="{AC781084-9A05-485C-B248-C8C958212B34}" srcOrd="0" destOrd="0" presId="urn:microsoft.com/office/officeart/2008/layout/PictureStrips"/>
    <dgm:cxn modelId="{4466C9DB-6715-4828-B246-FC989477C2C7}" type="presOf" srcId="{A6EDB5A1-04F9-4F63-997D-00EE710CB3F0}" destId="{DA32FB61-16A4-4810-8DB5-24136891ED84}" srcOrd="0" destOrd="1" presId="urn:microsoft.com/office/officeart/2008/layout/PictureStrips"/>
    <dgm:cxn modelId="{3770FCDB-29E3-44AB-BFE3-A1D55DC2422E}" type="presOf" srcId="{F41FD5A0-400D-4E43-8D4C-40E38FF2A282}" destId="{3685DAB8-D81C-4FA8-A591-CB57F73F01D8}" srcOrd="0" destOrd="1" presId="urn:microsoft.com/office/officeart/2008/layout/PictureStrips"/>
    <dgm:cxn modelId="{F618379E-101E-4B5F-8A52-D163C2B6DFF5}" type="presParOf" srcId="{AC781084-9A05-485C-B248-C8C958212B34}" destId="{059B3705-B554-4B77-B4D6-B75AAF3BA2B5}" srcOrd="0" destOrd="0" presId="urn:microsoft.com/office/officeart/2008/layout/PictureStrips"/>
    <dgm:cxn modelId="{A7D06AFD-3145-4E46-96DA-ED73FD018E59}" type="presParOf" srcId="{059B3705-B554-4B77-B4D6-B75AAF3BA2B5}" destId="{31A37F0B-9EED-432E-A482-514B0EA83EFA}" srcOrd="0" destOrd="0" presId="urn:microsoft.com/office/officeart/2008/layout/PictureStrips"/>
    <dgm:cxn modelId="{431841EB-F8F6-4E92-A268-8475ED3A293F}" type="presParOf" srcId="{059B3705-B554-4B77-B4D6-B75AAF3BA2B5}" destId="{97E1EDDA-BDEF-4E27-8922-05F98AD89AB0}" srcOrd="1" destOrd="0" presId="urn:microsoft.com/office/officeart/2008/layout/PictureStrips"/>
    <dgm:cxn modelId="{47ECC29E-293E-4047-A009-401F0F3B95E8}" type="presParOf" srcId="{AC781084-9A05-485C-B248-C8C958212B34}" destId="{0C769E5F-BEDB-46B4-9AE2-5A63AEAA7326}" srcOrd="1" destOrd="0" presId="urn:microsoft.com/office/officeart/2008/layout/PictureStrips"/>
    <dgm:cxn modelId="{4C0F6C41-DFDA-4147-B625-D8E3ED7D6B99}" type="presParOf" srcId="{AC781084-9A05-485C-B248-C8C958212B34}" destId="{D695DA7F-644A-498E-B7DD-F57304343DFD}" srcOrd="2" destOrd="0" presId="urn:microsoft.com/office/officeart/2008/layout/PictureStrips"/>
    <dgm:cxn modelId="{6C1AB673-9905-48E6-AD11-30A3FA9994C3}" type="presParOf" srcId="{D695DA7F-644A-498E-B7DD-F57304343DFD}" destId="{1B736D08-4988-458D-B06A-97A808DCAC90}" srcOrd="0" destOrd="0" presId="urn:microsoft.com/office/officeart/2008/layout/PictureStrips"/>
    <dgm:cxn modelId="{41BC9C14-780A-41A1-860B-39DE757DB441}" type="presParOf" srcId="{D695DA7F-644A-498E-B7DD-F57304343DFD}" destId="{D1FBD484-56C4-4163-ABDF-DB05ED7555B6}" srcOrd="1" destOrd="0" presId="urn:microsoft.com/office/officeart/2008/layout/PictureStrips"/>
    <dgm:cxn modelId="{2E7ED39F-DB14-4C8C-9CDF-519620895E34}" type="presParOf" srcId="{AC781084-9A05-485C-B248-C8C958212B34}" destId="{33E5985A-F827-4DEC-8CDA-8BB16B735A68}" srcOrd="3" destOrd="0" presId="urn:microsoft.com/office/officeart/2008/layout/PictureStrips"/>
    <dgm:cxn modelId="{82105C0B-FFBD-4435-99BD-BD2559ACD1A2}" type="presParOf" srcId="{AC781084-9A05-485C-B248-C8C958212B34}" destId="{B3A058BC-DC29-4FFF-82AE-50A627A09895}" srcOrd="4" destOrd="0" presId="urn:microsoft.com/office/officeart/2008/layout/PictureStrips"/>
    <dgm:cxn modelId="{DAAF199A-D211-4184-B76E-765DD4B48DE7}" type="presParOf" srcId="{B3A058BC-DC29-4FFF-82AE-50A627A09895}" destId="{3685DAB8-D81C-4FA8-A591-CB57F73F01D8}" srcOrd="0" destOrd="0" presId="urn:microsoft.com/office/officeart/2008/layout/PictureStrips"/>
    <dgm:cxn modelId="{8C8CF5D5-AAA1-4998-BB1A-490E0DB1CA97}" type="presParOf" srcId="{B3A058BC-DC29-4FFF-82AE-50A627A09895}" destId="{007F42D7-C5D9-452A-9FF4-CE26FB760422}" srcOrd="1" destOrd="0" presId="urn:microsoft.com/office/officeart/2008/layout/PictureStrips"/>
    <dgm:cxn modelId="{2AB5FB58-F7F2-4FE5-A53B-28ABB12E13E1}" type="presParOf" srcId="{AC781084-9A05-485C-B248-C8C958212B34}" destId="{39D16F91-830F-402D-9734-C013BF683148}" srcOrd="5" destOrd="0" presId="urn:microsoft.com/office/officeart/2008/layout/PictureStrips"/>
    <dgm:cxn modelId="{A3A2F459-A25C-40BF-97F9-F413E55CBFAE}" type="presParOf" srcId="{AC781084-9A05-485C-B248-C8C958212B34}" destId="{139B42F2-A9CF-4A28-9E02-237D7A16EAA1}" srcOrd="6" destOrd="0" presId="urn:microsoft.com/office/officeart/2008/layout/PictureStrips"/>
    <dgm:cxn modelId="{EA0F433E-FAD2-48A5-A443-2C2360FDD2D8}" type="presParOf" srcId="{139B42F2-A9CF-4A28-9E02-237D7A16EAA1}" destId="{DA32FB61-16A4-4810-8DB5-24136891ED84}" srcOrd="0" destOrd="0" presId="urn:microsoft.com/office/officeart/2008/layout/PictureStrips"/>
    <dgm:cxn modelId="{6C5FB52F-9025-43C1-A3C3-01F0706EDDE9}" type="presParOf" srcId="{139B42F2-A9CF-4A28-9E02-237D7A16EAA1}" destId="{1E56A582-2296-4955-950E-5242F4613F71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70B9559-ADA7-410F-B656-032665195F8D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49F55127-E304-4364-93F3-E1C058E976B6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UY" sz="13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Personas gestantes</a:t>
          </a:r>
        </a:p>
      </dgm:t>
    </dgm:pt>
    <dgm:pt modelId="{37D2AC3D-1311-4D44-B306-15EF032171D5}" type="parTrans" cxnId="{EDC22173-B956-4980-AFEA-B3985E6A1941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4367080B-6A38-4C0B-A48D-8A202D75B63C}" type="sibTrans" cxnId="{EDC22173-B956-4980-AFEA-B3985E6A1941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1734DB60-66B1-4EFA-9D53-931E2911960C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UY" sz="13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ELEPEM</a:t>
          </a:r>
        </a:p>
      </dgm:t>
    </dgm:pt>
    <dgm:pt modelId="{C78B5C63-F368-4C5E-A99F-D4964CD15916}" type="parTrans" cxnId="{8CA2EB33-0EC7-44ED-83FE-C6CA820CFF55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B4FC1C41-3DA8-4A0C-91DB-656999789D65}" type="sibTrans" cxnId="{8CA2EB33-0EC7-44ED-83FE-C6CA820CFF55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83CA7C2C-100D-432B-87EC-294C7F8BBBB3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UY" sz="13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Enfermedades crónicas</a:t>
          </a:r>
        </a:p>
      </dgm:t>
    </dgm:pt>
    <dgm:pt modelId="{4DE36825-5672-428F-B86C-F064212194A5}" type="parTrans" cxnId="{48D77F2C-7AE1-4881-9FF6-E5BBB43029A9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553D708F-2863-40C8-B7E7-FA3A4F2A94CA}" type="sibTrans" cxnId="{48D77F2C-7AE1-4881-9FF6-E5BBB43029A9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CE5183D5-9CF9-4CEB-B91A-0C319B3678F0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UY" sz="13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Sin factores de riesgo</a:t>
          </a:r>
        </a:p>
      </dgm:t>
    </dgm:pt>
    <dgm:pt modelId="{0D516589-01C4-4F84-8EB8-00D7D1B46FB9}" type="parTrans" cxnId="{1EE6BFAA-D31C-4F61-BACC-E9E42E0BC220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24C1FA22-F269-4BC2-8B98-33B87481D5DB}" type="sibTrans" cxnId="{1EE6BFAA-D31C-4F61-BACC-E9E42E0BC220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A05DEF88-E0E9-4090-83B5-31B0581E0B4D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UY" sz="1400" b="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6.472</a:t>
          </a:r>
        </a:p>
      </dgm:t>
    </dgm:pt>
    <dgm:pt modelId="{BA291D50-6B15-45BC-BB79-4C27E394DD4B}" type="parTrans" cxnId="{7EF64914-0625-4666-90D3-A937B069934F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3D4BD744-5D81-4553-A604-8D89FCB36FE6}" type="sibTrans" cxnId="{7EF64914-0625-4666-90D3-A937B069934F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F41FD5A0-400D-4E43-8D4C-40E38FF2A282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n-US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177.600</a:t>
          </a:r>
          <a:endParaRPr lang="es-UY" sz="1400" b="1" dirty="0">
            <a:solidFill>
              <a:schemeClr val="accent6">
                <a:lumMod val="50000"/>
              </a:schemeClr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D2428217-5393-4013-AA08-054294CC3C4D}" type="parTrans" cxnId="{C72C61B9-E294-4358-8857-97C4EAE165C5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66ED2B15-6EBE-4247-9FE8-E7485ADCBD77}" type="sibTrans" cxnId="{C72C61B9-E294-4358-8857-97C4EAE165C5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A6EDB5A1-04F9-4F63-997D-00EE710CB3F0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UY" sz="1400" b="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180.900</a:t>
          </a:r>
        </a:p>
      </dgm:t>
    </dgm:pt>
    <dgm:pt modelId="{E795391E-B69D-4DE3-A8DD-AE8F48E691F2}" type="parTrans" cxnId="{F2DC439C-E2B5-4633-AF98-BD4169300340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DB902733-4424-44AA-8243-281E85D1A1B8}" type="sibTrans" cxnId="{F2DC439C-E2B5-4633-AF98-BD4169300340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DCF84716-F0CD-41E8-82BE-61FFE57D67FB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n-US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17.879</a:t>
          </a:r>
          <a:endParaRPr lang="es-UY" sz="1400" b="1" dirty="0">
            <a:solidFill>
              <a:schemeClr val="accent6">
                <a:lumMod val="50000"/>
              </a:schemeClr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6FDAEB47-16E5-4225-908C-78DD29FCF185}" type="parTrans" cxnId="{FEFB56EB-1965-44DD-896B-A94FBDA89D9F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AA1FD1AD-A1DD-4D7E-B6F1-383B97A31A2E}" type="sibTrans" cxnId="{FEFB56EB-1965-44DD-896B-A94FBDA89D9F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AC781084-9A05-485C-B248-C8C958212B34}" type="pres">
      <dgm:prSet presAssocID="{470B9559-ADA7-410F-B656-032665195F8D}" presName="Name0" presStyleCnt="0">
        <dgm:presLayoutVars>
          <dgm:dir val="rev"/>
          <dgm:resizeHandles val="exact"/>
        </dgm:presLayoutVars>
      </dgm:prSet>
      <dgm:spPr/>
    </dgm:pt>
    <dgm:pt modelId="{059B3705-B554-4B77-B4D6-B75AAF3BA2B5}" type="pres">
      <dgm:prSet presAssocID="{49F55127-E304-4364-93F3-E1C058E976B6}" presName="composite" presStyleCnt="0"/>
      <dgm:spPr/>
    </dgm:pt>
    <dgm:pt modelId="{31A37F0B-9EED-432E-A482-514B0EA83EFA}" type="pres">
      <dgm:prSet presAssocID="{49F55127-E304-4364-93F3-E1C058E976B6}" presName="rect1" presStyleLbl="trAlignAcc1" presStyleIdx="0" presStyleCnt="4">
        <dgm:presLayoutVars>
          <dgm:bulletEnabled val="1"/>
        </dgm:presLayoutVars>
      </dgm:prSet>
      <dgm:spPr/>
    </dgm:pt>
    <dgm:pt modelId="{97E1EDDA-BDEF-4E27-8922-05F98AD89AB0}" type="pres">
      <dgm:prSet presAssocID="{49F55127-E304-4364-93F3-E1C058E976B6}" presName="rect2" presStyleLbl="fgImgPlace1" presStyleIdx="0" presStyleCnt="4"/>
      <dgm:spPr>
        <a:solidFill>
          <a:srgbClr val="25418E"/>
        </a:solidFill>
      </dgm:spPr>
    </dgm:pt>
    <dgm:pt modelId="{0C769E5F-BEDB-46B4-9AE2-5A63AEAA7326}" type="pres">
      <dgm:prSet presAssocID="{4367080B-6A38-4C0B-A48D-8A202D75B63C}" presName="sibTrans" presStyleCnt="0"/>
      <dgm:spPr/>
    </dgm:pt>
    <dgm:pt modelId="{D695DA7F-644A-498E-B7DD-F57304343DFD}" type="pres">
      <dgm:prSet presAssocID="{1734DB60-66B1-4EFA-9D53-931E2911960C}" presName="composite" presStyleCnt="0"/>
      <dgm:spPr/>
    </dgm:pt>
    <dgm:pt modelId="{1B736D08-4988-458D-B06A-97A808DCAC90}" type="pres">
      <dgm:prSet presAssocID="{1734DB60-66B1-4EFA-9D53-931E2911960C}" presName="rect1" presStyleLbl="trAlignAcc1" presStyleIdx="1" presStyleCnt="4">
        <dgm:presLayoutVars>
          <dgm:bulletEnabled val="1"/>
        </dgm:presLayoutVars>
      </dgm:prSet>
      <dgm:spPr/>
    </dgm:pt>
    <dgm:pt modelId="{D1FBD484-56C4-4163-ABDF-DB05ED7555B6}" type="pres">
      <dgm:prSet presAssocID="{1734DB60-66B1-4EFA-9D53-931E2911960C}" presName="rect2" presStyleLbl="fgImgPlace1" presStyleIdx="1" presStyleCnt="4"/>
      <dgm:spPr>
        <a:solidFill>
          <a:srgbClr val="25418E"/>
        </a:solidFill>
      </dgm:spPr>
    </dgm:pt>
    <dgm:pt modelId="{33E5985A-F827-4DEC-8CDA-8BB16B735A68}" type="pres">
      <dgm:prSet presAssocID="{B4FC1C41-3DA8-4A0C-91DB-656999789D65}" presName="sibTrans" presStyleCnt="0"/>
      <dgm:spPr/>
    </dgm:pt>
    <dgm:pt modelId="{B3A058BC-DC29-4FFF-82AE-50A627A09895}" type="pres">
      <dgm:prSet presAssocID="{83CA7C2C-100D-432B-87EC-294C7F8BBBB3}" presName="composite" presStyleCnt="0"/>
      <dgm:spPr/>
    </dgm:pt>
    <dgm:pt modelId="{3685DAB8-D81C-4FA8-A591-CB57F73F01D8}" type="pres">
      <dgm:prSet presAssocID="{83CA7C2C-100D-432B-87EC-294C7F8BBBB3}" presName="rect1" presStyleLbl="trAlignAcc1" presStyleIdx="2" presStyleCnt="4">
        <dgm:presLayoutVars>
          <dgm:bulletEnabled val="1"/>
        </dgm:presLayoutVars>
      </dgm:prSet>
      <dgm:spPr/>
    </dgm:pt>
    <dgm:pt modelId="{007F42D7-C5D9-452A-9FF4-CE26FB760422}" type="pres">
      <dgm:prSet presAssocID="{83CA7C2C-100D-432B-87EC-294C7F8BBBB3}" presName="rect2" presStyleLbl="fgImgPlace1" presStyleIdx="2" presStyleCnt="4"/>
      <dgm:spPr>
        <a:solidFill>
          <a:srgbClr val="25418E"/>
        </a:solidFill>
      </dgm:spPr>
    </dgm:pt>
    <dgm:pt modelId="{39D16F91-830F-402D-9734-C013BF683148}" type="pres">
      <dgm:prSet presAssocID="{553D708F-2863-40C8-B7E7-FA3A4F2A94CA}" presName="sibTrans" presStyleCnt="0"/>
      <dgm:spPr/>
    </dgm:pt>
    <dgm:pt modelId="{139B42F2-A9CF-4A28-9E02-237D7A16EAA1}" type="pres">
      <dgm:prSet presAssocID="{CE5183D5-9CF9-4CEB-B91A-0C319B3678F0}" presName="composite" presStyleCnt="0"/>
      <dgm:spPr/>
    </dgm:pt>
    <dgm:pt modelId="{DA32FB61-16A4-4810-8DB5-24136891ED84}" type="pres">
      <dgm:prSet presAssocID="{CE5183D5-9CF9-4CEB-B91A-0C319B3678F0}" presName="rect1" presStyleLbl="trAlignAcc1" presStyleIdx="3" presStyleCnt="4">
        <dgm:presLayoutVars>
          <dgm:bulletEnabled val="1"/>
        </dgm:presLayoutVars>
      </dgm:prSet>
      <dgm:spPr/>
    </dgm:pt>
    <dgm:pt modelId="{1E56A582-2296-4955-950E-5242F4613F71}" type="pres">
      <dgm:prSet presAssocID="{CE5183D5-9CF9-4CEB-B91A-0C319B3678F0}" presName="rect2" presStyleLbl="fgImgPlace1" presStyleIdx="3" presStyleCnt="4"/>
      <dgm:spPr>
        <a:solidFill>
          <a:srgbClr val="25418E"/>
        </a:solidFill>
      </dgm:spPr>
    </dgm:pt>
  </dgm:ptLst>
  <dgm:cxnLst>
    <dgm:cxn modelId="{8F512303-3D98-4073-A1CD-4E23A5540E12}" type="presOf" srcId="{A05DEF88-E0E9-4090-83B5-31B0581E0B4D}" destId="{31A37F0B-9EED-432E-A482-514B0EA83EFA}" srcOrd="0" destOrd="1" presId="urn:microsoft.com/office/officeart/2008/layout/PictureStrips"/>
    <dgm:cxn modelId="{7EF64914-0625-4666-90D3-A937B069934F}" srcId="{49F55127-E304-4364-93F3-E1C058E976B6}" destId="{A05DEF88-E0E9-4090-83B5-31B0581E0B4D}" srcOrd="0" destOrd="0" parTransId="{BA291D50-6B15-45BC-BB79-4C27E394DD4B}" sibTransId="{3D4BD744-5D81-4553-A604-8D89FCB36FE6}"/>
    <dgm:cxn modelId="{6F373420-6674-4F24-8F6C-7F62415BCBD7}" type="presOf" srcId="{49F55127-E304-4364-93F3-E1C058E976B6}" destId="{31A37F0B-9EED-432E-A482-514B0EA83EFA}" srcOrd="0" destOrd="0" presId="urn:microsoft.com/office/officeart/2008/layout/PictureStrips"/>
    <dgm:cxn modelId="{777D362B-AA9B-411D-A32D-461DC164332D}" type="presOf" srcId="{CE5183D5-9CF9-4CEB-B91A-0C319B3678F0}" destId="{DA32FB61-16A4-4810-8DB5-24136891ED84}" srcOrd="0" destOrd="0" presId="urn:microsoft.com/office/officeart/2008/layout/PictureStrips"/>
    <dgm:cxn modelId="{48D77F2C-7AE1-4881-9FF6-E5BBB43029A9}" srcId="{470B9559-ADA7-410F-B656-032665195F8D}" destId="{83CA7C2C-100D-432B-87EC-294C7F8BBBB3}" srcOrd="2" destOrd="0" parTransId="{4DE36825-5672-428F-B86C-F064212194A5}" sibTransId="{553D708F-2863-40C8-B7E7-FA3A4F2A94CA}"/>
    <dgm:cxn modelId="{8CA2EB33-0EC7-44ED-83FE-C6CA820CFF55}" srcId="{470B9559-ADA7-410F-B656-032665195F8D}" destId="{1734DB60-66B1-4EFA-9D53-931E2911960C}" srcOrd="1" destOrd="0" parTransId="{C78B5C63-F368-4C5E-A99F-D4964CD15916}" sibTransId="{B4FC1C41-3DA8-4A0C-91DB-656999789D65}"/>
    <dgm:cxn modelId="{1633BE37-64A0-4743-A73C-ADE84173B938}" type="presOf" srcId="{83CA7C2C-100D-432B-87EC-294C7F8BBBB3}" destId="{3685DAB8-D81C-4FA8-A591-CB57F73F01D8}" srcOrd="0" destOrd="0" presId="urn:microsoft.com/office/officeart/2008/layout/PictureStrips"/>
    <dgm:cxn modelId="{EDC22173-B956-4980-AFEA-B3985E6A1941}" srcId="{470B9559-ADA7-410F-B656-032665195F8D}" destId="{49F55127-E304-4364-93F3-E1C058E976B6}" srcOrd="0" destOrd="0" parTransId="{37D2AC3D-1311-4D44-B306-15EF032171D5}" sibTransId="{4367080B-6A38-4C0B-A48D-8A202D75B63C}"/>
    <dgm:cxn modelId="{F0C0C678-75FF-4A1D-974E-1AA9EDB78681}" type="presOf" srcId="{1734DB60-66B1-4EFA-9D53-931E2911960C}" destId="{1B736D08-4988-458D-B06A-97A808DCAC90}" srcOrd="0" destOrd="0" presId="urn:microsoft.com/office/officeart/2008/layout/PictureStrips"/>
    <dgm:cxn modelId="{F2DC439C-E2B5-4633-AF98-BD4169300340}" srcId="{CE5183D5-9CF9-4CEB-B91A-0C319B3678F0}" destId="{A6EDB5A1-04F9-4F63-997D-00EE710CB3F0}" srcOrd="0" destOrd="0" parTransId="{E795391E-B69D-4DE3-A8DD-AE8F48E691F2}" sibTransId="{DB902733-4424-44AA-8243-281E85D1A1B8}"/>
    <dgm:cxn modelId="{1EE6BFAA-D31C-4F61-BACC-E9E42E0BC220}" srcId="{470B9559-ADA7-410F-B656-032665195F8D}" destId="{CE5183D5-9CF9-4CEB-B91A-0C319B3678F0}" srcOrd="3" destOrd="0" parTransId="{0D516589-01C4-4F84-8EB8-00D7D1B46FB9}" sibTransId="{24C1FA22-F269-4BC2-8B98-33B87481D5DB}"/>
    <dgm:cxn modelId="{C72C61B9-E294-4358-8857-97C4EAE165C5}" srcId="{83CA7C2C-100D-432B-87EC-294C7F8BBBB3}" destId="{F41FD5A0-400D-4E43-8D4C-40E38FF2A282}" srcOrd="0" destOrd="0" parTransId="{D2428217-5393-4013-AA08-054294CC3C4D}" sibTransId="{66ED2B15-6EBE-4247-9FE8-E7485ADCBD77}"/>
    <dgm:cxn modelId="{91BE2BDA-817F-421A-A557-DAAC503A635C}" type="presOf" srcId="{470B9559-ADA7-410F-B656-032665195F8D}" destId="{AC781084-9A05-485C-B248-C8C958212B34}" srcOrd="0" destOrd="0" presId="urn:microsoft.com/office/officeart/2008/layout/PictureStrips"/>
    <dgm:cxn modelId="{4466C9DB-6715-4828-B246-FC989477C2C7}" type="presOf" srcId="{A6EDB5A1-04F9-4F63-997D-00EE710CB3F0}" destId="{DA32FB61-16A4-4810-8DB5-24136891ED84}" srcOrd="0" destOrd="1" presId="urn:microsoft.com/office/officeart/2008/layout/PictureStrips"/>
    <dgm:cxn modelId="{3770FCDB-29E3-44AB-BFE3-A1D55DC2422E}" type="presOf" srcId="{F41FD5A0-400D-4E43-8D4C-40E38FF2A282}" destId="{3685DAB8-D81C-4FA8-A591-CB57F73F01D8}" srcOrd="0" destOrd="1" presId="urn:microsoft.com/office/officeart/2008/layout/PictureStrips"/>
    <dgm:cxn modelId="{FEFB56EB-1965-44DD-896B-A94FBDA89D9F}" srcId="{1734DB60-66B1-4EFA-9D53-931E2911960C}" destId="{DCF84716-F0CD-41E8-82BE-61FFE57D67FB}" srcOrd="0" destOrd="0" parTransId="{6FDAEB47-16E5-4225-908C-78DD29FCF185}" sibTransId="{AA1FD1AD-A1DD-4D7E-B6F1-383B97A31A2E}"/>
    <dgm:cxn modelId="{37C4CAF1-1C64-4DB7-87D2-600949E7A501}" type="presOf" srcId="{DCF84716-F0CD-41E8-82BE-61FFE57D67FB}" destId="{1B736D08-4988-458D-B06A-97A808DCAC90}" srcOrd="0" destOrd="1" presId="urn:microsoft.com/office/officeart/2008/layout/PictureStrips"/>
    <dgm:cxn modelId="{F618379E-101E-4B5F-8A52-D163C2B6DFF5}" type="presParOf" srcId="{AC781084-9A05-485C-B248-C8C958212B34}" destId="{059B3705-B554-4B77-B4D6-B75AAF3BA2B5}" srcOrd="0" destOrd="0" presId="urn:microsoft.com/office/officeart/2008/layout/PictureStrips"/>
    <dgm:cxn modelId="{A7D06AFD-3145-4E46-96DA-ED73FD018E59}" type="presParOf" srcId="{059B3705-B554-4B77-B4D6-B75AAF3BA2B5}" destId="{31A37F0B-9EED-432E-A482-514B0EA83EFA}" srcOrd="0" destOrd="0" presId="urn:microsoft.com/office/officeart/2008/layout/PictureStrips"/>
    <dgm:cxn modelId="{431841EB-F8F6-4E92-A268-8475ED3A293F}" type="presParOf" srcId="{059B3705-B554-4B77-B4D6-B75AAF3BA2B5}" destId="{97E1EDDA-BDEF-4E27-8922-05F98AD89AB0}" srcOrd="1" destOrd="0" presId="urn:microsoft.com/office/officeart/2008/layout/PictureStrips"/>
    <dgm:cxn modelId="{47ECC29E-293E-4047-A009-401F0F3B95E8}" type="presParOf" srcId="{AC781084-9A05-485C-B248-C8C958212B34}" destId="{0C769E5F-BEDB-46B4-9AE2-5A63AEAA7326}" srcOrd="1" destOrd="0" presId="urn:microsoft.com/office/officeart/2008/layout/PictureStrips"/>
    <dgm:cxn modelId="{4C0F6C41-DFDA-4147-B625-D8E3ED7D6B99}" type="presParOf" srcId="{AC781084-9A05-485C-B248-C8C958212B34}" destId="{D695DA7F-644A-498E-B7DD-F57304343DFD}" srcOrd="2" destOrd="0" presId="urn:microsoft.com/office/officeart/2008/layout/PictureStrips"/>
    <dgm:cxn modelId="{6C1AB673-9905-48E6-AD11-30A3FA9994C3}" type="presParOf" srcId="{D695DA7F-644A-498E-B7DD-F57304343DFD}" destId="{1B736D08-4988-458D-B06A-97A808DCAC90}" srcOrd="0" destOrd="0" presId="urn:microsoft.com/office/officeart/2008/layout/PictureStrips"/>
    <dgm:cxn modelId="{41BC9C14-780A-41A1-860B-39DE757DB441}" type="presParOf" srcId="{D695DA7F-644A-498E-B7DD-F57304343DFD}" destId="{D1FBD484-56C4-4163-ABDF-DB05ED7555B6}" srcOrd="1" destOrd="0" presId="urn:microsoft.com/office/officeart/2008/layout/PictureStrips"/>
    <dgm:cxn modelId="{2E7ED39F-DB14-4C8C-9CDF-519620895E34}" type="presParOf" srcId="{AC781084-9A05-485C-B248-C8C958212B34}" destId="{33E5985A-F827-4DEC-8CDA-8BB16B735A68}" srcOrd="3" destOrd="0" presId="urn:microsoft.com/office/officeart/2008/layout/PictureStrips"/>
    <dgm:cxn modelId="{82105C0B-FFBD-4435-99BD-BD2559ACD1A2}" type="presParOf" srcId="{AC781084-9A05-485C-B248-C8C958212B34}" destId="{B3A058BC-DC29-4FFF-82AE-50A627A09895}" srcOrd="4" destOrd="0" presId="urn:microsoft.com/office/officeart/2008/layout/PictureStrips"/>
    <dgm:cxn modelId="{DAAF199A-D211-4184-B76E-765DD4B48DE7}" type="presParOf" srcId="{B3A058BC-DC29-4FFF-82AE-50A627A09895}" destId="{3685DAB8-D81C-4FA8-A591-CB57F73F01D8}" srcOrd="0" destOrd="0" presId="urn:microsoft.com/office/officeart/2008/layout/PictureStrips"/>
    <dgm:cxn modelId="{8C8CF5D5-AAA1-4998-BB1A-490E0DB1CA97}" type="presParOf" srcId="{B3A058BC-DC29-4FFF-82AE-50A627A09895}" destId="{007F42D7-C5D9-452A-9FF4-CE26FB760422}" srcOrd="1" destOrd="0" presId="urn:microsoft.com/office/officeart/2008/layout/PictureStrips"/>
    <dgm:cxn modelId="{2AB5FB58-F7F2-4FE5-A53B-28ABB12E13E1}" type="presParOf" srcId="{AC781084-9A05-485C-B248-C8C958212B34}" destId="{39D16F91-830F-402D-9734-C013BF683148}" srcOrd="5" destOrd="0" presId="urn:microsoft.com/office/officeart/2008/layout/PictureStrips"/>
    <dgm:cxn modelId="{A3A2F459-A25C-40BF-97F9-F413E55CBFAE}" type="presParOf" srcId="{AC781084-9A05-485C-B248-C8C958212B34}" destId="{139B42F2-A9CF-4A28-9E02-237D7A16EAA1}" srcOrd="6" destOrd="0" presId="urn:microsoft.com/office/officeart/2008/layout/PictureStrips"/>
    <dgm:cxn modelId="{EA0F433E-FAD2-48A5-A443-2C2360FDD2D8}" type="presParOf" srcId="{139B42F2-A9CF-4A28-9E02-237D7A16EAA1}" destId="{DA32FB61-16A4-4810-8DB5-24136891ED84}" srcOrd="0" destOrd="0" presId="urn:microsoft.com/office/officeart/2008/layout/PictureStrips"/>
    <dgm:cxn modelId="{6C5FB52F-9025-43C1-A3C3-01F0706EDDE9}" type="presParOf" srcId="{139B42F2-A9CF-4A28-9E02-237D7A16EAA1}" destId="{1E56A582-2296-4955-950E-5242F4613F71}" srcOrd="1" destOrd="0" presId="urn:microsoft.com/office/officeart/2008/layout/PictureStrips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2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A4305B-16BC-428A-99FD-A3FD780F474C}">
      <dsp:nvSpPr>
        <dsp:cNvPr id="0" name=""/>
        <dsp:cNvSpPr/>
      </dsp:nvSpPr>
      <dsp:spPr>
        <a:xfrm rot="5400000">
          <a:off x="4005602" y="-902543"/>
          <a:ext cx="772532" cy="257762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ctr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2400" b="1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509.066</a:t>
          </a:r>
          <a:endParaRPr lang="es-UY" sz="2400" b="1" kern="1200" dirty="0"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 rot="-5400000">
        <a:off x="3103058" y="1"/>
        <a:ext cx="2577621" cy="772532"/>
      </dsp:txXfrm>
    </dsp:sp>
    <dsp:sp modelId="{D55AEB9D-DBBB-43D5-9A13-9F854D699108}">
      <dsp:nvSpPr>
        <dsp:cNvPr id="0" name=""/>
        <dsp:cNvSpPr/>
      </dsp:nvSpPr>
      <dsp:spPr>
        <a:xfrm>
          <a:off x="0" y="754"/>
          <a:ext cx="3103029" cy="771779"/>
        </a:xfrm>
        <a:prstGeom prst="rect">
          <a:avLst/>
        </a:prstGeom>
        <a:solidFill>
          <a:srgbClr val="064597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800" b="1" kern="1200" dirty="0">
              <a:latin typeface="Avenir Next LT Pro" panose="020B0504020202020204" pitchFamily="34" charset="0"/>
            </a:rPr>
            <a:t>Dosis administradas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800" b="0" kern="1200" dirty="0">
              <a:latin typeface="Avenir Next LT Pro" panose="020B0504020202020204" pitchFamily="34" charset="0"/>
            </a:rPr>
            <a:t>26/03/26 al 05/07/2026</a:t>
          </a:r>
        </a:p>
      </dsp:txBody>
      <dsp:txXfrm>
        <a:off x="0" y="754"/>
        <a:ext cx="3103029" cy="77177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A37F0B-9EED-432E-A482-514B0EA83EFA}">
      <dsp:nvSpPr>
        <dsp:cNvPr id="0" name=""/>
        <dsp:cNvSpPr/>
      </dsp:nvSpPr>
      <dsp:spPr>
        <a:xfrm>
          <a:off x="1464198" y="291942"/>
          <a:ext cx="2524108" cy="788783"/>
        </a:xfrm>
        <a:prstGeom prst="rect">
          <a:avLst/>
        </a:prstGeom>
        <a:solidFill>
          <a:srgbClr val="D6E1F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427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300" b="1" kern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Personal de Salud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140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52.447</a:t>
          </a:r>
          <a:endParaRPr lang="es-UY" sz="1400" b="1" kern="1200" dirty="0">
            <a:solidFill>
              <a:schemeClr val="accent6">
                <a:lumMod val="50000"/>
              </a:schemeClr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1464198" y="291942"/>
        <a:ext cx="2524108" cy="788783"/>
      </dsp:txXfrm>
    </dsp:sp>
    <dsp:sp modelId="{97E1EDDA-BDEF-4E27-8922-05F98AD89AB0}">
      <dsp:nvSpPr>
        <dsp:cNvPr id="0" name=""/>
        <dsp:cNvSpPr/>
      </dsp:nvSpPr>
      <dsp:spPr>
        <a:xfrm>
          <a:off x="1359027" y="178007"/>
          <a:ext cx="552148" cy="828223"/>
        </a:xfrm>
        <a:prstGeom prst="rect">
          <a:avLst/>
        </a:prstGeom>
        <a:solidFill>
          <a:srgbClr val="2541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736D08-4988-458D-B06A-97A808DCAC90}">
      <dsp:nvSpPr>
        <dsp:cNvPr id="0" name=""/>
        <dsp:cNvSpPr/>
      </dsp:nvSpPr>
      <dsp:spPr>
        <a:xfrm>
          <a:off x="1464198" y="1284934"/>
          <a:ext cx="2524108" cy="788783"/>
        </a:xfrm>
        <a:prstGeom prst="rect">
          <a:avLst/>
        </a:prstGeom>
        <a:solidFill>
          <a:srgbClr val="D6E1F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427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300" b="1" kern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Servicios esenciales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s-UY" sz="140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4.608</a:t>
          </a:r>
          <a:endParaRPr lang="es-UY" sz="1400" b="1" kern="1200" dirty="0">
            <a:solidFill>
              <a:schemeClr val="accent6">
                <a:lumMod val="50000"/>
              </a:schemeClr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1464198" y="1284934"/>
        <a:ext cx="2524108" cy="788783"/>
      </dsp:txXfrm>
    </dsp:sp>
    <dsp:sp modelId="{D1FBD484-56C4-4163-ABDF-DB05ED7555B6}">
      <dsp:nvSpPr>
        <dsp:cNvPr id="0" name=""/>
        <dsp:cNvSpPr/>
      </dsp:nvSpPr>
      <dsp:spPr>
        <a:xfrm>
          <a:off x="1359027" y="1170998"/>
          <a:ext cx="552148" cy="828223"/>
        </a:xfrm>
        <a:prstGeom prst="rect">
          <a:avLst/>
        </a:prstGeom>
        <a:solidFill>
          <a:srgbClr val="2541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85DAB8-D81C-4FA8-A591-CB57F73F01D8}">
      <dsp:nvSpPr>
        <dsp:cNvPr id="0" name=""/>
        <dsp:cNvSpPr/>
      </dsp:nvSpPr>
      <dsp:spPr>
        <a:xfrm>
          <a:off x="1464198" y="2277925"/>
          <a:ext cx="2524108" cy="788783"/>
        </a:xfrm>
        <a:prstGeom prst="rect">
          <a:avLst/>
        </a:prstGeom>
        <a:solidFill>
          <a:srgbClr val="D6E1F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4270" tIns="53340" rIns="53340" bIns="5334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300" b="1" kern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Exposición laboral de riesgo con aves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400" b="0" kern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784</a:t>
          </a:r>
          <a:endParaRPr lang="es-UY" sz="1400" b="0" kern="1200" dirty="0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1464198" y="2277925"/>
        <a:ext cx="2524108" cy="788783"/>
      </dsp:txXfrm>
    </dsp:sp>
    <dsp:sp modelId="{007F42D7-C5D9-452A-9FF4-CE26FB760422}">
      <dsp:nvSpPr>
        <dsp:cNvPr id="0" name=""/>
        <dsp:cNvSpPr/>
      </dsp:nvSpPr>
      <dsp:spPr>
        <a:xfrm>
          <a:off x="1359027" y="2163989"/>
          <a:ext cx="552148" cy="828223"/>
        </a:xfrm>
        <a:prstGeom prst="rect">
          <a:avLst/>
        </a:prstGeom>
        <a:solidFill>
          <a:srgbClr val="2541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32FB61-16A4-4810-8DB5-24136891ED84}">
      <dsp:nvSpPr>
        <dsp:cNvPr id="0" name=""/>
        <dsp:cNvSpPr/>
      </dsp:nvSpPr>
      <dsp:spPr>
        <a:xfrm>
          <a:off x="1464198" y="3270916"/>
          <a:ext cx="2524108" cy="788783"/>
        </a:xfrm>
        <a:prstGeom prst="rect">
          <a:avLst/>
        </a:prstGeom>
        <a:solidFill>
          <a:srgbClr val="D6E1F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4270" tIns="53340" rIns="53340" bIns="5334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300" b="1" kern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Personas privadas de libertad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5.995 </a:t>
          </a:r>
          <a:endParaRPr lang="es-UY" sz="1400" b="1" kern="1200" dirty="0">
            <a:solidFill>
              <a:schemeClr val="accent6">
                <a:lumMod val="50000"/>
              </a:schemeClr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1464198" y="3270916"/>
        <a:ext cx="2524108" cy="788783"/>
      </dsp:txXfrm>
    </dsp:sp>
    <dsp:sp modelId="{1E56A582-2296-4955-950E-5242F4613F71}">
      <dsp:nvSpPr>
        <dsp:cNvPr id="0" name=""/>
        <dsp:cNvSpPr/>
      </dsp:nvSpPr>
      <dsp:spPr>
        <a:xfrm>
          <a:off x="1359027" y="3156981"/>
          <a:ext cx="552148" cy="828223"/>
        </a:xfrm>
        <a:prstGeom prst="rect">
          <a:avLst/>
        </a:prstGeom>
        <a:solidFill>
          <a:srgbClr val="2541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A37F0B-9EED-432E-A482-514B0EA83EFA}">
      <dsp:nvSpPr>
        <dsp:cNvPr id="0" name=""/>
        <dsp:cNvSpPr/>
      </dsp:nvSpPr>
      <dsp:spPr>
        <a:xfrm>
          <a:off x="1271511" y="304602"/>
          <a:ext cx="2528664" cy="790207"/>
        </a:xfrm>
        <a:prstGeom prst="rect">
          <a:avLst/>
        </a:prstGeom>
        <a:solidFill>
          <a:srgbClr val="D6E1F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535234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300" b="1" kern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Personas gestantes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UY" sz="1400" b="0" kern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6.472</a:t>
          </a:r>
        </a:p>
      </dsp:txBody>
      <dsp:txXfrm>
        <a:off x="1271511" y="304602"/>
        <a:ext cx="2528664" cy="790207"/>
      </dsp:txXfrm>
    </dsp:sp>
    <dsp:sp modelId="{97E1EDDA-BDEF-4E27-8922-05F98AD89AB0}">
      <dsp:nvSpPr>
        <dsp:cNvPr id="0" name=""/>
        <dsp:cNvSpPr/>
      </dsp:nvSpPr>
      <dsp:spPr>
        <a:xfrm>
          <a:off x="3352392" y="190461"/>
          <a:ext cx="553145" cy="829718"/>
        </a:xfrm>
        <a:prstGeom prst="rect">
          <a:avLst/>
        </a:prstGeom>
        <a:solidFill>
          <a:srgbClr val="2541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736D08-4988-458D-B06A-97A808DCAC90}">
      <dsp:nvSpPr>
        <dsp:cNvPr id="0" name=""/>
        <dsp:cNvSpPr/>
      </dsp:nvSpPr>
      <dsp:spPr>
        <a:xfrm>
          <a:off x="1271511" y="1299386"/>
          <a:ext cx="2528664" cy="790207"/>
        </a:xfrm>
        <a:prstGeom prst="rect">
          <a:avLst/>
        </a:prstGeom>
        <a:solidFill>
          <a:srgbClr val="D6E1F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535234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300" b="1" kern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ELEPEM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17.879</a:t>
          </a:r>
          <a:endParaRPr lang="es-UY" sz="1400" b="1" kern="1200" dirty="0">
            <a:solidFill>
              <a:schemeClr val="accent6">
                <a:lumMod val="50000"/>
              </a:schemeClr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1271511" y="1299386"/>
        <a:ext cx="2528664" cy="790207"/>
      </dsp:txXfrm>
    </dsp:sp>
    <dsp:sp modelId="{D1FBD484-56C4-4163-ABDF-DB05ED7555B6}">
      <dsp:nvSpPr>
        <dsp:cNvPr id="0" name=""/>
        <dsp:cNvSpPr/>
      </dsp:nvSpPr>
      <dsp:spPr>
        <a:xfrm>
          <a:off x="3352392" y="1185245"/>
          <a:ext cx="553145" cy="829718"/>
        </a:xfrm>
        <a:prstGeom prst="rect">
          <a:avLst/>
        </a:prstGeom>
        <a:solidFill>
          <a:srgbClr val="2541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85DAB8-D81C-4FA8-A591-CB57F73F01D8}">
      <dsp:nvSpPr>
        <dsp:cNvPr id="0" name=""/>
        <dsp:cNvSpPr/>
      </dsp:nvSpPr>
      <dsp:spPr>
        <a:xfrm>
          <a:off x="1271511" y="2294170"/>
          <a:ext cx="2528664" cy="790207"/>
        </a:xfrm>
        <a:prstGeom prst="rect">
          <a:avLst/>
        </a:prstGeom>
        <a:solidFill>
          <a:srgbClr val="D6E1F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535234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300" b="1" kern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Enfermedades crónicas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177.600</a:t>
          </a:r>
          <a:endParaRPr lang="es-UY" sz="1400" b="1" kern="1200" dirty="0">
            <a:solidFill>
              <a:schemeClr val="accent6">
                <a:lumMod val="50000"/>
              </a:schemeClr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1271511" y="2294170"/>
        <a:ext cx="2528664" cy="790207"/>
      </dsp:txXfrm>
    </dsp:sp>
    <dsp:sp modelId="{007F42D7-C5D9-452A-9FF4-CE26FB760422}">
      <dsp:nvSpPr>
        <dsp:cNvPr id="0" name=""/>
        <dsp:cNvSpPr/>
      </dsp:nvSpPr>
      <dsp:spPr>
        <a:xfrm>
          <a:off x="3352392" y="2180028"/>
          <a:ext cx="553145" cy="829718"/>
        </a:xfrm>
        <a:prstGeom prst="rect">
          <a:avLst/>
        </a:prstGeom>
        <a:solidFill>
          <a:srgbClr val="2541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32FB61-16A4-4810-8DB5-24136891ED84}">
      <dsp:nvSpPr>
        <dsp:cNvPr id="0" name=""/>
        <dsp:cNvSpPr/>
      </dsp:nvSpPr>
      <dsp:spPr>
        <a:xfrm>
          <a:off x="1271511" y="3288953"/>
          <a:ext cx="2528664" cy="790207"/>
        </a:xfrm>
        <a:prstGeom prst="rect">
          <a:avLst/>
        </a:prstGeom>
        <a:solidFill>
          <a:srgbClr val="D6E1F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535234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300" b="1" kern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Sin factores de riesgo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UY" sz="1400" b="0" kern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180.900</a:t>
          </a:r>
        </a:p>
      </dsp:txBody>
      <dsp:txXfrm>
        <a:off x="1271511" y="3288953"/>
        <a:ext cx="2528664" cy="790207"/>
      </dsp:txXfrm>
    </dsp:sp>
    <dsp:sp modelId="{1E56A582-2296-4955-950E-5242F4613F71}">
      <dsp:nvSpPr>
        <dsp:cNvPr id="0" name=""/>
        <dsp:cNvSpPr/>
      </dsp:nvSpPr>
      <dsp:spPr>
        <a:xfrm>
          <a:off x="3352392" y="3174812"/>
          <a:ext cx="553145" cy="829718"/>
        </a:xfrm>
        <a:prstGeom prst="rect">
          <a:avLst/>
        </a:prstGeom>
        <a:solidFill>
          <a:srgbClr val="2541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UY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5797550" y="0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E97233-C0EE-41B6-A876-58C1285601A1}" type="datetimeFigureOut">
              <a:rPr lang="es-UY" smtClean="0"/>
              <a:t>6/7/2026</a:t>
            </a:fld>
            <a:endParaRPr lang="es-UY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6746875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UY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5797550" y="6746875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BA1C9E-DFB8-4417-9C4A-084C09BF01C9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18354444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UY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5797550" y="0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DC54A1-D40D-48A2-9A1A-2AE784F06811}" type="datetimeFigureOut">
              <a:rPr lang="es-UY" smtClean="0"/>
              <a:t>6/7/2026</a:t>
            </a:fld>
            <a:endParaRPr lang="es-UY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3386138" y="887413"/>
            <a:ext cx="3462337" cy="23987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UY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1023938" y="3419475"/>
            <a:ext cx="8186737" cy="27971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UY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6748463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UY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5797550" y="6748463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D22399-7E15-4B34-8E43-8CA3D2DBB4AB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38987160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idx="13" hasCustomPrompt="1"/>
          </p:nvPr>
        </p:nvSpPr>
        <p:spPr>
          <a:xfrm>
            <a:off x="1358919" y="3477895"/>
            <a:ext cx="6891753" cy="2595880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a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a </a:t>
            </a:r>
            <a:r>
              <a:rPr lang="en-US" dirty="0" err="1"/>
              <a:t>nisl</a:t>
            </a:r>
            <a:r>
              <a:rPr lang="en-US" dirty="0"/>
              <a:t> in </a:t>
            </a:r>
            <a:r>
              <a:rPr lang="en-US" dirty="0" err="1"/>
              <a:t>leo</a:t>
            </a:r>
            <a:r>
              <a:rPr lang="en-US" dirty="0"/>
              <a:t> </a:t>
            </a:r>
            <a:r>
              <a:rPr lang="en-US" dirty="0" err="1"/>
              <a:t>vehicula</a:t>
            </a:r>
            <a:r>
              <a:rPr lang="en-US" dirty="0"/>
              <a:t> semper in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. </a:t>
            </a:r>
            <a:r>
              <a:rPr lang="en-US" dirty="0" err="1"/>
              <a:t>Phasellus</a:t>
            </a:r>
            <a:r>
              <a:rPr lang="en-US" dirty="0"/>
              <a:t> mi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ornare</a:t>
            </a:r>
            <a:r>
              <a:rPr lang="en-US" dirty="0"/>
              <a:t> in </a:t>
            </a:r>
            <a:r>
              <a:rPr lang="en-US" dirty="0" err="1"/>
              <a:t>tellus</a:t>
            </a:r>
            <a:r>
              <a:rPr lang="en-US" dirty="0"/>
              <a:t> a, </a:t>
            </a:r>
            <a:r>
              <a:rPr lang="en-US" dirty="0" err="1"/>
              <a:t>efficitur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. </a:t>
            </a:r>
            <a:r>
              <a:rPr lang="en-US" dirty="0" err="1"/>
              <a:t>Phasellus</a:t>
            </a:r>
            <a:r>
              <a:rPr lang="en-US" dirty="0"/>
              <a:t> in ligula id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efficitur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vitae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libero</a:t>
            </a:r>
            <a:r>
              <a:rPr lang="en-US" dirty="0"/>
              <a:t> </a:t>
            </a:r>
            <a:r>
              <a:rPr lang="en-US" dirty="0" err="1"/>
              <a:t>blandit</a:t>
            </a:r>
            <a:r>
              <a:rPr lang="en-US" dirty="0"/>
              <a:t> </a:t>
            </a:r>
            <a:r>
              <a:rPr lang="en-US" dirty="0" err="1"/>
              <a:t>ornare</a:t>
            </a:r>
            <a:r>
              <a:rPr lang="en-US" dirty="0"/>
              <a:t>. </a:t>
            </a:r>
            <a:r>
              <a:rPr lang="en-US" dirty="0" err="1"/>
              <a:t>Sed</a:t>
            </a:r>
            <a:r>
              <a:rPr lang="en-US" dirty="0"/>
              <a:t> at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sollicitudin</a:t>
            </a:r>
            <a:r>
              <a:rPr lang="en-US" dirty="0"/>
              <a:t>, </a:t>
            </a:r>
            <a:r>
              <a:rPr lang="en-US" dirty="0" err="1"/>
              <a:t>facilisis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vitae,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.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natoque</a:t>
            </a:r>
            <a:r>
              <a:rPr lang="en-US" dirty="0"/>
              <a:t> </a:t>
            </a:r>
            <a:r>
              <a:rPr lang="en-US" dirty="0" err="1"/>
              <a:t>penatibus</a:t>
            </a:r>
            <a:r>
              <a:rPr lang="en-US" dirty="0"/>
              <a:t> et </a:t>
            </a:r>
            <a:r>
              <a:rPr lang="en-US" dirty="0" err="1"/>
              <a:t>magnis</a:t>
            </a:r>
            <a:r>
              <a:rPr lang="en-US" dirty="0"/>
              <a:t> dis parturient </a:t>
            </a:r>
            <a:r>
              <a:rPr lang="en-US" dirty="0" err="1"/>
              <a:t>montes</a:t>
            </a:r>
            <a:r>
              <a:rPr lang="en-US" dirty="0"/>
              <a:t>, </a:t>
            </a:r>
            <a:r>
              <a:rPr lang="en-US" dirty="0" err="1"/>
              <a:t>nascetur</a:t>
            </a:r>
            <a:r>
              <a:rPr lang="en-US" dirty="0"/>
              <a:t> </a:t>
            </a:r>
            <a:r>
              <a:rPr lang="en-US" dirty="0" err="1"/>
              <a:t>ridiculus</a:t>
            </a:r>
            <a:r>
              <a:rPr lang="en-US" dirty="0"/>
              <a:t> mus.</a:t>
            </a:r>
          </a:p>
          <a:p>
            <a:pPr lvl="0"/>
            <a:endParaRPr lang="en-US" dirty="0"/>
          </a:p>
          <a:p>
            <a:pPr lvl="0"/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ornare</a:t>
            </a:r>
            <a:r>
              <a:rPr lang="en-US" dirty="0"/>
              <a:t> mi et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pharetra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pharetra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.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, non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. </a:t>
            </a:r>
            <a:r>
              <a:rPr lang="en-US" dirty="0" err="1"/>
              <a:t>Praesent</a:t>
            </a:r>
            <a:r>
              <a:rPr lang="en-US" dirty="0"/>
              <a:t> dictum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.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, ante non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, </a:t>
            </a:r>
            <a:r>
              <a:rPr lang="en-US" dirty="0" err="1"/>
              <a:t>nisl</a:t>
            </a:r>
            <a:r>
              <a:rPr lang="en-US" dirty="0"/>
              <a:t> ligula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libero</a:t>
            </a:r>
            <a:r>
              <a:rPr lang="en-US" dirty="0"/>
              <a:t>, id </a:t>
            </a:r>
            <a:r>
              <a:rPr lang="en-US" dirty="0" err="1"/>
              <a:t>maximus</a:t>
            </a:r>
            <a:r>
              <a:rPr lang="en-US" dirty="0"/>
              <a:t> mi </a:t>
            </a:r>
            <a:r>
              <a:rPr lang="en-US" dirty="0" err="1"/>
              <a:t>ipsum</a:t>
            </a:r>
            <a:r>
              <a:rPr lang="en-US" dirty="0"/>
              <a:t> ac </a:t>
            </a:r>
            <a:r>
              <a:rPr lang="en-US" dirty="0" err="1"/>
              <a:t>sapien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non </a:t>
            </a:r>
            <a:r>
              <a:rPr lang="en-US" dirty="0" err="1"/>
              <a:t>bibendum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.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1323359" y="1739900"/>
            <a:ext cx="8542141" cy="116903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 dirty="0"/>
              <a:t>Click to edit Master</a:t>
            </a:r>
            <a:br>
              <a:rPr lang="en-US" dirty="0"/>
            </a:br>
            <a:r>
              <a:rPr lang="en-US" dirty="0"/>
              <a:t>title style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>
          <a:xfrm>
            <a:off x="1323359" y="2813685"/>
            <a:ext cx="8542141" cy="51117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9"/>
          <p:cNvSpPr>
            <a:spLocks noGrp="1"/>
          </p:cNvSpPr>
          <p:nvPr>
            <p:ph type="body" idx="13" hasCustomPrompt="1"/>
          </p:nvPr>
        </p:nvSpPr>
        <p:spPr>
          <a:xfrm>
            <a:off x="1358919" y="3477895"/>
            <a:ext cx="6891753" cy="2595880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a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a </a:t>
            </a:r>
            <a:r>
              <a:rPr lang="en-US" dirty="0" err="1"/>
              <a:t>nisl</a:t>
            </a:r>
            <a:r>
              <a:rPr lang="en-US" dirty="0"/>
              <a:t> in </a:t>
            </a:r>
            <a:r>
              <a:rPr lang="en-US" dirty="0" err="1"/>
              <a:t>leo</a:t>
            </a:r>
            <a:r>
              <a:rPr lang="en-US" dirty="0"/>
              <a:t> </a:t>
            </a:r>
            <a:r>
              <a:rPr lang="en-US" dirty="0" err="1"/>
              <a:t>vehicula</a:t>
            </a:r>
            <a:r>
              <a:rPr lang="en-US" dirty="0"/>
              <a:t> semper in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. </a:t>
            </a:r>
            <a:r>
              <a:rPr lang="en-US" dirty="0" err="1"/>
              <a:t>Phasellus</a:t>
            </a:r>
            <a:r>
              <a:rPr lang="en-US" dirty="0"/>
              <a:t> mi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ornare</a:t>
            </a:r>
            <a:r>
              <a:rPr lang="en-US" dirty="0"/>
              <a:t> in </a:t>
            </a:r>
            <a:r>
              <a:rPr lang="en-US" dirty="0" err="1"/>
              <a:t>tellus</a:t>
            </a:r>
            <a:r>
              <a:rPr lang="en-US" dirty="0"/>
              <a:t> a, </a:t>
            </a:r>
            <a:r>
              <a:rPr lang="en-US" dirty="0" err="1"/>
              <a:t>efficitur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. </a:t>
            </a:r>
            <a:r>
              <a:rPr lang="en-US" dirty="0" err="1"/>
              <a:t>Phasellus</a:t>
            </a:r>
            <a:r>
              <a:rPr lang="en-US" dirty="0"/>
              <a:t> in ligula id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efficitur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vitae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libero</a:t>
            </a:r>
            <a:r>
              <a:rPr lang="en-US" dirty="0"/>
              <a:t> </a:t>
            </a:r>
            <a:r>
              <a:rPr lang="en-US" dirty="0" err="1"/>
              <a:t>blandit</a:t>
            </a:r>
            <a:r>
              <a:rPr lang="en-US" dirty="0"/>
              <a:t> </a:t>
            </a:r>
            <a:r>
              <a:rPr lang="en-US" dirty="0" err="1"/>
              <a:t>ornare</a:t>
            </a:r>
            <a:r>
              <a:rPr lang="en-US" dirty="0"/>
              <a:t>. </a:t>
            </a:r>
            <a:r>
              <a:rPr lang="en-US" dirty="0" err="1"/>
              <a:t>Sed</a:t>
            </a:r>
            <a:r>
              <a:rPr lang="en-US" dirty="0"/>
              <a:t> at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sollicitudin</a:t>
            </a:r>
            <a:r>
              <a:rPr lang="en-US" dirty="0"/>
              <a:t>, </a:t>
            </a:r>
            <a:r>
              <a:rPr lang="en-US" dirty="0" err="1"/>
              <a:t>facilisis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vitae,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.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natoque</a:t>
            </a:r>
            <a:r>
              <a:rPr lang="en-US" dirty="0"/>
              <a:t> </a:t>
            </a:r>
            <a:r>
              <a:rPr lang="en-US" dirty="0" err="1"/>
              <a:t>penatibus</a:t>
            </a:r>
            <a:r>
              <a:rPr lang="en-US" dirty="0"/>
              <a:t> et </a:t>
            </a:r>
            <a:r>
              <a:rPr lang="en-US" dirty="0" err="1"/>
              <a:t>magnis</a:t>
            </a:r>
            <a:r>
              <a:rPr lang="en-US" dirty="0"/>
              <a:t> dis parturient </a:t>
            </a:r>
            <a:r>
              <a:rPr lang="en-US" dirty="0" err="1"/>
              <a:t>montes</a:t>
            </a:r>
            <a:r>
              <a:rPr lang="en-US" dirty="0"/>
              <a:t>, </a:t>
            </a:r>
            <a:r>
              <a:rPr lang="en-US" dirty="0" err="1"/>
              <a:t>nascetur</a:t>
            </a:r>
            <a:r>
              <a:rPr lang="en-US" dirty="0"/>
              <a:t> </a:t>
            </a:r>
            <a:r>
              <a:rPr lang="en-US" dirty="0" err="1"/>
              <a:t>ridiculus</a:t>
            </a:r>
            <a:r>
              <a:rPr lang="en-US" dirty="0"/>
              <a:t> mus.</a:t>
            </a:r>
          </a:p>
          <a:p>
            <a:pPr lvl="0"/>
            <a:endParaRPr lang="en-US" dirty="0"/>
          </a:p>
          <a:p>
            <a:pPr lvl="0"/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ornare</a:t>
            </a:r>
            <a:r>
              <a:rPr lang="en-US" dirty="0"/>
              <a:t> mi et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pharetra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pharetra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.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, non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. </a:t>
            </a:r>
            <a:r>
              <a:rPr lang="en-US" dirty="0" err="1"/>
              <a:t>Praesent</a:t>
            </a:r>
            <a:r>
              <a:rPr lang="en-US" dirty="0"/>
              <a:t> dictum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.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, ante non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, </a:t>
            </a:r>
            <a:r>
              <a:rPr lang="en-US" dirty="0" err="1"/>
              <a:t>nisl</a:t>
            </a:r>
            <a:r>
              <a:rPr lang="en-US" dirty="0"/>
              <a:t> ligula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libero</a:t>
            </a:r>
            <a:r>
              <a:rPr lang="en-US" dirty="0"/>
              <a:t>, id </a:t>
            </a:r>
            <a:r>
              <a:rPr lang="en-US" dirty="0" err="1"/>
              <a:t>maximus</a:t>
            </a:r>
            <a:r>
              <a:rPr lang="en-US" dirty="0"/>
              <a:t> mi </a:t>
            </a:r>
            <a:r>
              <a:rPr lang="en-US" dirty="0" err="1"/>
              <a:t>ipsum</a:t>
            </a:r>
            <a:r>
              <a:rPr lang="en-US" dirty="0"/>
              <a:t> ac </a:t>
            </a:r>
            <a:r>
              <a:rPr lang="en-US" dirty="0" err="1"/>
              <a:t>sapien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non </a:t>
            </a:r>
            <a:r>
              <a:rPr lang="en-US" dirty="0" err="1"/>
              <a:t>bibendum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>
          <a:xfrm>
            <a:off x="1323359" y="2813685"/>
            <a:ext cx="8542141" cy="511175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323359" y="2707640"/>
            <a:ext cx="8542141" cy="116903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</a:t>
            </a:r>
            <a:br>
              <a:rPr lang="en-US"/>
            </a:br>
            <a:r>
              <a:rPr lang="en-US"/>
              <a:t>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1323359" y="3781425"/>
            <a:ext cx="8542141" cy="51117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image" Target="../media/image5.svg"/><Relationship Id="rId18" Type="http://schemas.openxmlformats.org/officeDocument/2006/relationships/diagramQuickStyle" Target="../diagrams/quickStyle3.xml"/><Relationship Id="rId3" Type="http://schemas.openxmlformats.org/officeDocument/2006/relationships/diagramLayout" Target="../diagrams/layout1.xml"/><Relationship Id="rId21" Type="http://schemas.openxmlformats.org/officeDocument/2006/relationships/image" Target="../media/image8.svg"/><Relationship Id="rId7" Type="http://schemas.openxmlformats.org/officeDocument/2006/relationships/diagramData" Target="../diagrams/data2.xml"/><Relationship Id="rId12" Type="http://schemas.openxmlformats.org/officeDocument/2006/relationships/image" Target="../media/image4.svg"/><Relationship Id="rId17" Type="http://schemas.openxmlformats.org/officeDocument/2006/relationships/diagramLayout" Target="../diagrams/layout3.xml"/><Relationship Id="rId2" Type="http://schemas.openxmlformats.org/officeDocument/2006/relationships/diagramData" Target="../diagrams/data1.xml"/><Relationship Id="rId16" Type="http://schemas.openxmlformats.org/officeDocument/2006/relationships/diagramData" Target="../diagrams/data3.xml"/><Relationship Id="rId20" Type="http://schemas.microsoft.com/office/2007/relationships/diagramDrawing" Target="../diagrams/drawing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24" Type="http://schemas.openxmlformats.org/officeDocument/2006/relationships/image" Target="../media/image11.svg"/><Relationship Id="rId5" Type="http://schemas.openxmlformats.org/officeDocument/2006/relationships/diagramColors" Target="../diagrams/colors1.xml"/><Relationship Id="rId15" Type="http://schemas.openxmlformats.org/officeDocument/2006/relationships/image" Target="../media/image7.svg"/><Relationship Id="rId23" Type="http://schemas.openxmlformats.org/officeDocument/2006/relationships/image" Target="../media/image10.svg"/><Relationship Id="rId10" Type="http://schemas.openxmlformats.org/officeDocument/2006/relationships/diagramColors" Target="../diagrams/colors2.xml"/><Relationship Id="rId19" Type="http://schemas.openxmlformats.org/officeDocument/2006/relationships/diagramColors" Target="../diagrams/colors3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image" Target="../media/image6.svg"/><Relationship Id="rId22" Type="http://schemas.openxmlformats.org/officeDocument/2006/relationships/image" Target="../media/image9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microsoft.com/office/2014/relationships/chartEx" Target="../charts/chartEx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1"/>
          <p:cNvSpPr>
            <a:spLocks noGrp="1"/>
          </p:cNvSpPr>
          <p:nvPr>
            <p:ph type="body" idx="1"/>
          </p:nvPr>
        </p:nvSpPr>
        <p:spPr>
          <a:xfrm>
            <a:off x="1181100" y="2204168"/>
            <a:ext cx="6606540" cy="3754672"/>
          </a:xfrm>
        </p:spPr>
        <p:txBody>
          <a:bodyPr/>
          <a:lstStyle/>
          <a:p>
            <a:r>
              <a:rPr lang="es-AR" altLang="es-MX" sz="3600" b="1" dirty="0">
                <a:solidFill>
                  <a:srgbClr val="0B1C6A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Campaña vacunación </a:t>
            </a:r>
          </a:p>
          <a:p>
            <a:r>
              <a:rPr lang="es-AR" altLang="es-MX" sz="3600" b="1" dirty="0">
                <a:solidFill>
                  <a:srgbClr val="0B1C6A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anti-influenza 2026</a:t>
            </a:r>
          </a:p>
          <a:p>
            <a:endParaRPr lang="es-AR" altLang="es-MX" sz="3600" b="1" dirty="0">
              <a:solidFill>
                <a:srgbClr val="25418E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s-AR" altLang="es-MX" dirty="0">
                <a:solidFill>
                  <a:srgbClr val="25418E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Unidad de Inmunizaciones</a:t>
            </a:r>
          </a:p>
          <a:p>
            <a:r>
              <a:rPr lang="es-AR" altLang="es-MX" dirty="0">
                <a:solidFill>
                  <a:srgbClr val="25418E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Área de Vigilancia en Salud de la Población</a:t>
            </a:r>
          </a:p>
          <a:p>
            <a:endParaRPr lang="es-AR" altLang="es-MX" dirty="0">
              <a:solidFill>
                <a:srgbClr val="25418E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s-AR" altLang="es-MX" b="1" dirty="0">
                <a:solidFill>
                  <a:srgbClr val="0B1C6A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Semanas 14 y 15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0C0F342F-6CB1-6397-38B0-71BB48B503AE}"/>
              </a:ext>
            </a:extLst>
          </p:cNvPr>
          <p:cNvSpPr txBox="1"/>
          <p:nvPr/>
        </p:nvSpPr>
        <p:spPr>
          <a:xfrm>
            <a:off x="1001487" y="6074228"/>
            <a:ext cx="8247506" cy="435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s-ES" sz="1000" b="1" dirty="0"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Fuente: </a:t>
            </a:r>
            <a:r>
              <a:rPr lang="es-ES" sz="1000" dirty="0"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Sistema Informático de Vacunas, datos obtenidos al 5 de julio de 2026</a:t>
            </a:r>
          </a:p>
          <a:p>
            <a:pPr algn="just">
              <a:lnSpc>
                <a:spcPct val="115000"/>
              </a:lnSpc>
            </a:pPr>
            <a:r>
              <a:rPr lang="es-ES" sz="1000" dirty="0"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Cantidad de dosis puede variar por depuración/actualización de registros, respecto a informes previos. </a:t>
            </a:r>
            <a:endParaRPr lang="es-UY" sz="1050" b="1" dirty="0"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720C3334-0757-064C-81CC-E8F67415E8C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1408544"/>
              </p:ext>
            </p:extLst>
          </p:nvPr>
        </p:nvGraphicFramePr>
        <p:xfrm>
          <a:off x="933013" y="969402"/>
          <a:ext cx="8169736" cy="5104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653532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a 6">
            <a:extLst>
              <a:ext uri="{FF2B5EF4-FFF2-40B4-BE49-F238E27FC236}">
                <a16:creationId xmlns:a16="http://schemas.microsoft.com/office/drawing/2014/main" id="{FD7D2DD5-F992-3549-9DE6-27297F5E5F1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90039078"/>
              </p:ext>
            </p:extLst>
          </p:nvPr>
        </p:nvGraphicFramePr>
        <p:xfrm>
          <a:off x="2111057" y="1109369"/>
          <a:ext cx="5680709" cy="7725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" name="Grupo 1">
            <a:extLst>
              <a:ext uri="{FF2B5EF4-FFF2-40B4-BE49-F238E27FC236}">
                <a16:creationId xmlns:a16="http://schemas.microsoft.com/office/drawing/2014/main" id="{E2024F96-C74F-BFCA-6B03-F44162630A3A}"/>
              </a:ext>
            </a:extLst>
          </p:cNvPr>
          <p:cNvGrpSpPr/>
          <p:nvPr/>
        </p:nvGrpSpPr>
        <p:grpSpPr>
          <a:xfrm>
            <a:off x="743691" y="1881903"/>
            <a:ext cx="5347334" cy="4237708"/>
            <a:chOff x="560811" y="2055142"/>
            <a:chExt cx="5177049" cy="4237708"/>
          </a:xfrm>
        </p:grpSpPr>
        <p:graphicFrame>
          <p:nvGraphicFramePr>
            <p:cNvPr id="8" name="Diagrama 7">
              <a:extLst>
                <a:ext uri="{FF2B5EF4-FFF2-40B4-BE49-F238E27FC236}">
                  <a16:creationId xmlns:a16="http://schemas.microsoft.com/office/drawing/2014/main" id="{2F729C38-8C96-60AF-ABBE-36E3AE9F04E9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764416729"/>
                </p:ext>
              </p:extLst>
            </p:nvPr>
          </p:nvGraphicFramePr>
          <p:xfrm>
            <a:off x="560811" y="2055142"/>
            <a:ext cx="5177049" cy="423770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pic>
          <p:nvPicPr>
            <p:cNvPr id="11" name="Gráfico 10" descr="Doctor female con relleno sólido">
              <a:extLst>
                <a:ext uri="{FF2B5EF4-FFF2-40B4-BE49-F238E27FC236}">
                  <a16:creationId xmlns:a16="http://schemas.microsoft.com/office/drawing/2014/main" id="{A4D81D0A-BFF7-5989-F738-8FC033A6CB71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1784032" y="2362200"/>
              <a:ext cx="660400" cy="660400"/>
            </a:xfrm>
            <a:prstGeom prst="rect">
              <a:avLst/>
            </a:prstGeom>
          </p:spPr>
        </p:pic>
        <p:pic>
          <p:nvPicPr>
            <p:cNvPr id="12" name="Gráfico 11" descr="Police male con relleno sólido">
              <a:extLst>
                <a:ext uri="{FF2B5EF4-FFF2-40B4-BE49-F238E27FC236}">
                  <a16:creationId xmlns:a16="http://schemas.microsoft.com/office/drawing/2014/main" id="{9EDD9958-3CD2-098E-424A-945B2981EFA1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/>
          </p:blipFill>
          <p:spPr>
            <a:xfrm>
              <a:off x="1784032" y="3329658"/>
              <a:ext cx="660400" cy="660400"/>
            </a:xfrm>
            <a:prstGeom prst="rect">
              <a:avLst/>
            </a:prstGeom>
          </p:spPr>
        </p:pic>
        <p:pic>
          <p:nvPicPr>
            <p:cNvPr id="13" name="Gráfico 12" descr="Feather contorno">
              <a:extLst>
                <a:ext uri="{FF2B5EF4-FFF2-40B4-BE49-F238E27FC236}">
                  <a16:creationId xmlns:a16="http://schemas.microsoft.com/office/drawing/2014/main" id="{6EC8A107-0072-EBEB-6AD0-982A8CFADBBB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rcRect/>
            <a:stretch/>
          </p:blipFill>
          <p:spPr>
            <a:xfrm>
              <a:off x="1784032" y="4299374"/>
              <a:ext cx="660400" cy="660400"/>
            </a:xfrm>
            <a:prstGeom prst="rect">
              <a:avLst/>
            </a:prstGeom>
          </p:spPr>
        </p:pic>
        <p:pic>
          <p:nvPicPr>
            <p:cNvPr id="14" name="Gráfico 13" descr="Jail con relleno sólido">
              <a:extLst>
                <a:ext uri="{FF2B5EF4-FFF2-40B4-BE49-F238E27FC236}">
                  <a16:creationId xmlns:a16="http://schemas.microsoft.com/office/drawing/2014/main" id="{558A1818-B98B-6F7F-BB25-928B480A5683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/>
            <a:stretch/>
          </p:blipFill>
          <p:spPr>
            <a:xfrm>
              <a:off x="1784032" y="5296112"/>
              <a:ext cx="660400" cy="660400"/>
            </a:xfrm>
            <a:prstGeom prst="rect">
              <a:avLst/>
            </a:prstGeom>
          </p:spPr>
        </p:pic>
      </p:grpSp>
      <p:grpSp>
        <p:nvGrpSpPr>
          <p:cNvPr id="3" name="Grupo 2">
            <a:extLst>
              <a:ext uri="{FF2B5EF4-FFF2-40B4-BE49-F238E27FC236}">
                <a16:creationId xmlns:a16="http://schemas.microsoft.com/office/drawing/2014/main" id="{EE6186AE-D701-C9FB-BB42-C9814E72F703}"/>
              </a:ext>
            </a:extLst>
          </p:cNvPr>
          <p:cNvGrpSpPr/>
          <p:nvPr/>
        </p:nvGrpSpPr>
        <p:grpSpPr>
          <a:xfrm>
            <a:off x="3881014" y="1881903"/>
            <a:ext cx="5177049" cy="4269623"/>
            <a:chOff x="4215763" y="2055142"/>
            <a:chExt cx="5177049" cy="4237708"/>
          </a:xfrm>
        </p:grpSpPr>
        <p:graphicFrame>
          <p:nvGraphicFramePr>
            <p:cNvPr id="9" name="Diagrama 8">
              <a:extLst>
                <a:ext uri="{FF2B5EF4-FFF2-40B4-BE49-F238E27FC236}">
                  <a16:creationId xmlns:a16="http://schemas.microsoft.com/office/drawing/2014/main" id="{F1BF0D1D-EED9-35B0-F0C7-211388F6976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66935803"/>
                </p:ext>
              </p:extLst>
            </p:nvPr>
          </p:nvGraphicFramePr>
          <p:xfrm>
            <a:off x="4215763" y="2055142"/>
            <a:ext cx="5177049" cy="423770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6" r:lo="rId17" r:qs="rId18" r:cs="rId19"/>
            </a:graphicData>
          </a:graphic>
        </p:graphicFrame>
        <p:pic>
          <p:nvPicPr>
            <p:cNvPr id="15" name="Gráfico 14" descr="Pregnant lady con relleno sólido">
              <a:extLst>
                <a:ext uri="{FF2B5EF4-FFF2-40B4-BE49-F238E27FC236}">
                  <a16:creationId xmlns:a16="http://schemas.microsoft.com/office/drawing/2014/main" id="{D9DEB443-C8C1-EF9A-6375-F995BBEAECD1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rcRect/>
            <a:stretch/>
          </p:blipFill>
          <p:spPr>
            <a:xfrm>
              <a:off x="7509191" y="2362200"/>
              <a:ext cx="660400" cy="660400"/>
            </a:xfrm>
            <a:prstGeom prst="rect">
              <a:avLst/>
            </a:prstGeom>
          </p:spPr>
        </p:pic>
        <p:pic>
          <p:nvPicPr>
            <p:cNvPr id="16" name="Gráfico 15" descr="Man with cane con relleno sólido">
              <a:extLst>
                <a:ext uri="{FF2B5EF4-FFF2-40B4-BE49-F238E27FC236}">
                  <a16:creationId xmlns:a16="http://schemas.microsoft.com/office/drawing/2014/main" id="{3823E258-68C6-E85D-CB92-36BF8057030B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rcRect/>
            <a:stretch/>
          </p:blipFill>
          <p:spPr>
            <a:xfrm>
              <a:off x="7509191" y="3329658"/>
              <a:ext cx="660400" cy="660400"/>
            </a:xfrm>
            <a:prstGeom prst="rect">
              <a:avLst/>
            </a:prstGeom>
          </p:spPr>
        </p:pic>
        <p:pic>
          <p:nvPicPr>
            <p:cNvPr id="17" name="Gráfico 16" descr="Stethoscope con relleno sólido">
              <a:extLst>
                <a:ext uri="{FF2B5EF4-FFF2-40B4-BE49-F238E27FC236}">
                  <a16:creationId xmlns:a16="http://schemas.microsoft.com/office/drawing/2014/main" id="{2772EAD8-8D51-2264-8D4D-21FD990D0094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rcRect/>
            <a:stretch/>
          </p:blipFill>
          <p:spPr>
            <a:xfrm>
              <a:off x="7509191" y="4299374"/>
              <a:ext cx="660400" cy="660400"/>
            </a:xfrm>
            <a:prstGeom prst="rect">
              <a:avLst/>
            </a:prstGeom>
          </p:spPr>
        </p:pic>
        <p:pic>
          <p:nvPicPr>
            <p:cNvPr id="18" name="Gráfico 17" descr="Yoga con relleno sólido">
              <a:extLst>
                <a:ext uri="{FF2B5EF4-FFF2-40B4-BE49-F238E27FC236}">
                  <a16:creationId xmlns:a16="http://schemas.microsoft.com/office/drawing/2014/main" id="{9BB56997-D2CE-FD39-401A-3D990854BFB1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rcRect/>
            <a:stretch/>
          </p:blipFill>
          <p:spPr>
            <a:xfrm>
              <a:off x="7509191" y="5296112"/>
              <a:ext cx="660400" cy="660400"/>
            </a:xfrm>
            <a:prstGeom prst="rect">
              <a:avLst/>
            </a:prstGeom>
          </p:spPr>
        </p:pic>
      </p:grpSp>
      <p:sp>
        <p:nvSpPr>
          <p:cNvPr id="19" name="CuadroTexto 18">
            <a:extLst>
              <a:ext uri="{FF2B5EF4-FFF2-40B4-BE49-F238E27FC236}">
                <a16:creationId xmlns:a16="http://schemas.microsoft.com/office/drawing/2014/main" id="{3DAAEB2A-965A-E840-548C-4D3C44657EEF}"/>
              </a:ext>
            </a:extLst>
          </p:cNvPr>
          <p:cNvSpPr txBox="1"/>
          <p:nvPr/>
        </p:nvSpPr>
        <p:spPr>
          <a:xfrm>
            <a:off x="936852" y="6254581"/>
            <a:ext cx="7850363" cy="275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s-ES" sz="11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Fuente: </a:t>
            </a:r>
            <a:r>
              <a:rPr lang="es-ES" sz="1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Sistema Informático de Vacunas, </a:t>
            </a:r>
            <a:r>
              <a:rPr lang="es-E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datos obtenidos al 5 de julio de 2026 </a:t>
            </a:r>
            <a:endParaRPr lang="es-UY" sz="1200" b="1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0234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cx6="http://schemas.microsoft.com/office/drawing/2016/5/12/chartex" Requires="cx6">
          <p:graphicFrame>
            <p:nvGraphicFramePr>
              <p:cNvPr id="2" name="Gráfico 1">
                <a:extLst>
                  <a:ext uri="{FF2B5EF4-FFF2-40B4-BE49-F238E27FC236}">
                    <a16:creationId xmlns:a16="http://schemas.microsoft.com/office/drawing/2014/main" id="{341A63C7-8CB9-7485-1BB2-0CFB7EDC2B4F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807712296"/>
                  </p:ext>
                </p:extLst>
              </p:nvPr>
            </p:nvGraphicFramePr>
            <p:xfrm>
              <a:off x="1120654" y="1049536"/>
              <a:ext cx="4780806" cy="5266104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2"/>
              </a:graphicData>
            </a:graphic>
          </p:graphicFrame>
        </mc:Choice>
        <mc:Fallback>
          <p:pic>
            <p:nvPicPr>
              <p:cNvPr id="2" name="Gráfico 1">
                <a:extLst>
                  <a:ext uri="{FF2B5EF4-FFF2-40B4-BE49-F238E27FC236}">
                    <a16:creationId xmlns:a16="http://schemas.microsoft.com/office/drawing/2014/main" id="{341A63C7-8CB9-7485-1BB2-0CFB7EDC2B4F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20654" y="1049536"/>
                <a:ext cx="4780806" cy="5266104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634D95C4-D744-2532-E291-1C3B8C6C6E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2943873"/>
              </p:ext>
            </p:extLst>
          </p:nvPr>
        </p:nvGraphicFramePr>
        <p:xfrm>
          <a:off x="5953240" y="621724"/>
          <a:ext cx="3347440" cy="5497923"/>
        </p:xfrm>
        <a:graphic>
          <a:graphicData uri="http://schemas.openxmlformats.org/drawingml/2006/table">
            <a:tbl>
              <a:tblPr firstRow="1" firstCol="1" bandRow="1">
                <a:tableStyleId>{5A111915-BE36-4E01-A7E5-04B1672EAD32}</a:tableStyleId>
              </a:tblPr>
              <a:tblGrid>
                <a:gridCol w="1396457">
                  <a:extLst>
                    <a:ext uri="{9D8B030D-6E8A-4147-A177-3AD203B41FA5}">
                      <a16:colId xmlns:a16="http://schemas.microsoft.com/office/drawing/2014/main" val="2836059567"/>
                    </a:ext>
                  </a:extLst>
                </a:gridCol>
                <a:gridCol w="1950983">
                  <a:extLst>
                    <a:ext uri="{9D8B030D-6E8A-4147-A177-3AD203B41FA5}">
                      <a16:colId xmlns:a16="http://schemas.microsoft.com/office/drawing/2014/main" val="4124207592"/>
                    </a:ext>
                  </a:extLst>
                </a:gridCol>
              </a:tblGrid>
              <a:tr h="2412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100" b="1" kern="100" cap="none" spc="0" dirty="0">
                          <a:solidFill>
                            <a:schemeClr val="bg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DEPARTAMENTO</a:t>
                      </a:r>
                    </a:p>
                  </a:txBody>
                  <a:tcPr marL="0" marR="738" marT="12141" marB="60706" anchor="b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100" b="1" kern="100" cap="none" spc="0" dirty="0">
                          <a:solidFill>
                            <a:schemeClr val="bg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DOSIS ADMINISTRADAS**</a:t>
                      </a:r>
                    </a:p>
                  </a:txBody>
                  <a:tcPr marL="0" marR="738" marT="12141" marB="60706" anchor="b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7958620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ARTIGAS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10.692</a:t>
                      </a:r>
                      <a:endParaRPr lang="es-UY" sz="12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238447448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CANELONES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56.265</a:t>
                      </a:r>
                      <a:endParaRPr lang="es-UY" sz="12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153263529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CERRO LARGO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8.397</a:t>
                      </a:r>
                      <a:endParaRPr lang="es-UY" sz="12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554887292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COLONIA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21.546</a:t>
                      </a:r>
                      <a:endParaRPr lang="es-UY" sz="12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959851006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DURAZNO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10.755</a:t>
                      </a:r>
                      <a:endParaRPr lang="es-UY" sz="12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730927913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FLORES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4.224</a:t>
                      </a:r>
                      <a:endParaRPr lang="es-UY" sz="12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613382006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FLORIDA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8.249</a:t>
                      </a:r>
                      <a:endParaRPr lang="es-UY" sz="12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43509800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LAVALLEJA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6.576</a:t>
                      </a:r>
                      <a:endParaRPr lang="es-UY" sz="12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697920631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MALDONADO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24.478</a:t>
                      </a:r>
                      <a:endParaRPr lang="es-UY" sz="12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09038076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MONTEVIDEO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262.938</a:t>
                      </a:r>
                      <a:endParaRPr lang="es-UY" sz="12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508968632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PAYSANDÚ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13.569</a:t>
                      </a:r>
                      <a:endParaRPr lang="es-UY" sz="12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533020150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RÍO NEGRO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5.765</a:t>
                      </a:r>
                      <a:endParaRPr lang="es-UY" sz="12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681418579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RIVERA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10.830</a:t>
                      </a:r>
                      <a:endParaRPr lang="es-UY" sz="12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683993345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ROCHA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8.141</a:t>
                      </a:r>
                      <a:endParaRPr lang="es-UY" sz="12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418381744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SALTO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13.505</a:t>
                      </a:r>
                      <a:endParaRPr lang="es-UY" sz="12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251437981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SAN JOSÉ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16.137</a:t>
                      </a:r>
                      <a:endParaRPr lang="es-UY" sz="12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92381660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SORIANO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11.821</a:t>
                      </a:r>
                      <a:endParaRPr lang="es-UY" sz="12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656413218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TACUAREMBÓ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9.725</a:t>
                      </a:r>
                      <a:endParaRPr lang="es-UY" sz="12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637472918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TREINTA Y TRES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4.992</a:t>
                      </a:r>
                      <a:endParaRPr lang="es-UY" sz="12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751478627"/>
                  </a:ext>
                </a:extLst>
              </a:tr>
            </a:tbl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E097B481-B0D2-917C-2DA7-8194BA5C53BB}"/>
              </a:ext>
            </a:extLst>
          </p:cNvPr>
          <p:cNvSpPr txBox="1"/>
          <p:nvPr/>
        </p:nvSpPr>
        <p:spPr>
          <a:xfrm>
            <a:off x="936854" y="6274187"/>
            <a:ext cx="8247506" cy="241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s-ES" sz="9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Fuentes: </a:t>
            </a:r>
            <a:r>
              <a:rPr lang="es-ES" sz="9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RUCAF, </a:t>
            </a:r>
            <a:r>
              <a:rPr lang="es-ES" sz="9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Sistema Informático de Vacunas, </a:t>
            </a:r>
            <a:r>
              <a:rPr lang="es-ES" sz="9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datos obtenidos al 5 de julio de 2026</a:t>
            </a:r>
            <a:endParaRPr lang="es-UY" sz="1000" b="1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2AD3A5C0-A0C3-25EB-B56F-1033E15ECD1C}"/>
              </a:ext>
            </a:extLst>
          </p:cNvPr>
          <p:cNvSpPr txBox="1"/>
          <p:nvPr/>
        </p:nvSpPr>
        <p:spPr>
          <a:xfrm>
            <a:off x="5918720" y="6090899"/>
            <a:ext cx="3265640" cy="3665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es-ES" sz="8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*Habitantes según población objetivo por edad</a:t>
            </a:r>
            <a:endParaRPr lang="es-ES" sz="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15000"/>
              </a:lnSpc>
            </a:pPr>
            <a:r>
              <a:rPr lang="es-ES" sz="8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**Se excluyen dosis administradas sin departamento asignado.</a:t>
            </a:r>
            <a:endParaRPr lang="es-UY" sz="9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B477856E-CF59-3167-2B37-B576F4B93FEC}"/>
              </a:ext>
            </a:extLst>
          </p:cNvPr>
          <p:cNvSpPr txBox="1"/>
          <p:nvPr/>
        </p:nvSpPr>
        <p:spPr>
          <a:xfrm>
            <a:off x="2087072" y="5915915"/>
            <a:ext cx="984095" cy="399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lang="es-ES" sz="8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Montevideo</a:t>
            </a:r>
            <a:endParaRPr lang="es-ES" sz="7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>
              <a:lnSpc>
                <a:spcPct val="115000"/>
              </a:lnSpc>
            </a:pPr>
            <a:r>
              <a:rPr lang="es-ES" sz="1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181</a:t>
            </a:r>
            <a:endParaRPr lang="es-UY" sz="900" b="1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61548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C0E9678E-4B62-BDE6-C29E-1305318384FF}"/>
              </a:ext>
            </a:extLst>
          </p:cNvPr>
          <p:cNvSpPr txBox="1"/>
          <p:nvPr/>
        </p:nvSpPr>
        <p:spPr>
          <a:xfrm>
            <a:off x="2421081" y="713296"/>
            <a:ext cx="641049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s-UY" sz="2000" b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Avance cobertura vacunal en grupos etarios</a:t>
            </a:r>
          </a:p>
          <a:p>
            <a:pPr algn="r"/>
            <a:r>
              <a:rPr lang="es-UY" sz="2000" b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Semanas 14-15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D8F108C3-1567-9C47-2E4F-28059B0FEE4E}"/>
              </a:ext>
            </a:extLst>
          </p:cNvPr>
          <p:cNvSpPr txBox="1"/>
          <p:nvPr/>
        </p:nvSpPr>
        <p:spPr>
          <a:xfrm>
            <a:off x="936854" y="6242750"/>
            <a:ext cx="8247506" cy="2584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s-ES" sz="1000" b="1" dirty="0">
                <a:effectLst/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Fuentes: </a:t>
            </a:r>
            <a:r>
              <a:rPr lang="es-ES" sz="1000" dirty="0"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RUCAF, </a:t>
            </a:r>
            <a:r>
              <a:rPr lang="es-ES" sz="1000" dirty="0">
                <a:effectLst/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Sistema Informático de Vacunas, </a:t>
            </a:r>
            <a:r>
              <a:rPr lang="es-ES" sz="1000" dirty="0"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datos obtenidos al 5 de julio de 2026</a:t>
            </a:r>
            <a:endParaRPr lang="es-UY" sz="1050" b="1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EA8ECE5D-08F8-51F5-FBFC-4F0BBFDF7E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340781"/>
              </p:ext>
            </p:extLst>
          </p:nvPr>
        </p:nvGraphicFramePr>
        <p:xfrm>
          <a:off x="998220" y="1729502"/>
          <a:ext cx="7833360" cy="4415202"/>
        </p:xfrm>
        <a:graphic>
          <a:graphicData uri="http://schemas.openxmlformats.org/drawingml/2006/table">
            <a:tbl>
              <a:tblPr/>
              <a:tblGrid>
                <a:gridCol w="1402080">
                  <a:extLst>
                    <a:ext uri="{9D8B030D-6E8A-4147-A177-3AD203B41FA5}">
                      <a16:colId xmlns:a16="http://schemas.microsoft.com/office/drawing/2014/main" val="3388858712"/>
                    </a:ext>
                  </a:extLst>
                </a:gridCol>
                <a:gridCol w="1071880">
                  <a:extLst>
                    <a:ext uri="{9D8B030D-6E8A-4147-A177-3AD203B41FA5}">
                      <a16:colId xmlns:a16="http://schemas.microsoft.com/office/drawing/2014/main" val="4165574865"/>
                    </a:ext>
                  </a:extLst>
                </a:gridCol>
                <a:gridCol w="1071880">
                  <a:extLst>
                    <a:ext uri="{9D8B030D-6E8A-4147-A177-3AD203B41FA5}">
                      <a16:colId xmlns:a16="http://schemas.microsoft.com/office/drawing/2014/main" val="3378329309"/>
                    </a:ext>
                  </a:extLst>
                </a:gridCol>
                <a:gridCol w="1071880">
                  <a:extLst>
                    <a:ext uri="{9D8B030D-6E8A-4147-A177-3AD203B41FA5}">
                      <a16:colId xmlns:a16="http://schemas.microsoft.com/office/drawing/2014/main" val="2695886389"/>
                    </a:ext>
                  </a:extLst>
                </a:gridCol>
                <a:gridCol w="1071880">
                  <a:extLst>
                    <a:ext uri="{9D8B030D-6E8A-4147-A177-3AD203B41FA5}">
                      <a16:colId xmlns:a16="http://schemas.microsoft.com/office/drawing/2014/main" val="2624742621"/>
                    </a:ext>
                  </a:extLst>
                </a:gridCol>
                <a:gridCol w="1071880">
                  <a:extLst>
                    <a:ext uri="{9D8B030D-6E8A-4147-A177-3AD203B41FA5}">
                      <a16:colId xmlns:a16="http://schemas.microsoft.com/office/drawing/2014/main" val="936596039"/>
                    </a:ext>
                  </a:extLst>
                </a:gridCol>
                <a:gridCol w="1071880">
                  <a:extLst>
                    <a:ext uri="{9D8B030D-6E8A-4147-A177-3AD203B41FA5}">
                      <a16:colId xmlns:a16="http://schemas.microsoft.com/office/drawing/2014/main" val="2144243742"/>
                    </a:ext>
                  </a:extLst>
                </a:gridCol>
              </a:tblGrid>
              <a:tr h="200691">
                <a:tc row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DEPARTAMENTO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COBERTURA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UY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UY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UY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UY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UY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7055198"/>
                  </a:ext>
                </a:extLst>
              </a:tr>
              <a:tr h="200691">
                <a:tc vMerge="1">
                  <a:txBody>
                    <a:bodyPr/>
                    <a:lstStyle/>
                    <a:p>
                      <a:endParaRPr lang="es-U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0-4 años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5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5-11 años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5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12-17 años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5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18-49 años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5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50-64 años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5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65 y más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2930145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ARTIGAS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6,4%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7,9%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6,6%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7,7%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16,9%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31,4%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7770920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CANELONES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11,8%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6,4%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4,3%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5,2%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10,7%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27,1%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5302614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CERRO LARGO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5,1%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5,3%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4,0%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4,5%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11,6%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22,6%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3258725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COLONIA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18,1%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10,3%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6,4%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9,1%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15,3%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35,0%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2683762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DURAZNO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21,4%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14,2%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8,4%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13,0%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19,1%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32,7%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172584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FLORES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19,5%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12,4%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8,0%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9,8%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16,1%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33,2%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2723396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FLORIDA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10,4%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6,4%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5,9%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6,8%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13,2%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30,7%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2160364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LAVALLEJA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13,6%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10,5%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5,4%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8,5%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19,1%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45,0%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5768752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MALDONADO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13,4%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7,3%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5,1%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8,1%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12,9%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33,9%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122854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MONTEVIDEO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25,0%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14,3%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9,1%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15,1%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19,3%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37,2%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4378653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PAYSANDU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10,5%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7,9%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5,4%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8,1%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11,7%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24,9%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2716869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RIO NEGRO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12,3%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7,1%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4,8%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7,0%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11,0%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23,5%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2271617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RIVERA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6,6%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5,3%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4,0%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5,6%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11,6%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22,1%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0803189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ROCHA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5,9%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4,5%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3,9%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5,2%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11,8%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24,8%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356390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SALTO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11,2%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7,6%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5,2%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6,9%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10,4%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22,1%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6729360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SAN JOSE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16,0%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9,5%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7,0%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9,3%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16,2%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31,8%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4515345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SORIANO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14,9%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11,3%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6,4%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8,3%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14,2%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30,2%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2687164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TACUAREMBO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8,3%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6,8%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4,8%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5,6%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10,8%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24,3%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8386638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TREINTA Y TRES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10,0%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7,2%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6,1%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6,5%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11,7%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22,5%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7134832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TOTAL PAIS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1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1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1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1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32%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86525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89613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399741C8-2461-8223-8652-E1ADB165FDE8}"/>
              </a:ext>
            </a:extLst>
          </p:cNvPr>
          <p:cNvSpPr txBox="1"/>
          <p:nvPr/>
        </p:nvSpPr>
        <p:spPr>
          <a:xfrm>
            <a:off x="1011255" y="6119284"/>
            <a:ext cx="7696340" cy="435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s-ES" sz="1000" dirty="0">
                <a:effectLst/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*Población por grupo etario estimada según datos disponibles a 2026. </a:t>
            </a:r>
          </a:p>
          <a:p>
            <a:pPr algn="just">
              <a:lnSpc>
                <a:spcPct val="115000"/>
              </a:lnSpc>
            </a:pPr>
            <a:r>
              <a:rPr lang="es-ES" sz="1000" b="1" dirty="0">
                <a:effectLst/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Fuente: </a:t>
            </a:r>
            <a:r>
              <a:rPr lang="es-ES" sz="1000" dirty="0">
                <a:effectLst/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Sistema Informático de Vacunas, </a:t>
            </a:r>
            <a:r>
              <a:rPr lang="es-ES" sz="1000" dirty="0"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datos obtenidos al 5 de julio de 2026.</a:t>
            </a:r>
            <a:endParaRPr lang="es-UY" sz="1000" b="1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5002D434-F10A-F8CF-A890-229303A78FE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48436239"/>
              </p:ext>
            </p:extLst>
          </p:nvPr>
        </p:nvGraphicFramePr>
        <p:xfrm>
          <a:off x="1111649" y="1155032"/>
          <a:ext cx="7757343" cy="49020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413194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34979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1030</TotalTime>
  <Words>550</Words>
  <Application>Microsoft Office PowerPoint</Application>
  <PresentationFormat>Personalizado</PresentationFormat>
  <Paragraphs>232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4" baseType="lpstr">
      <vt:lpstr>Aptos</vt:lpstr>
      <vt:lpstr>Arial</vt:lpstr>
      <vt:lpstr>Avenir Next LT Pro</vt:lpstr>
      <vt:lpstr>Calibri</vt:lpstr>
      <vt:lpstr>Calibri Light</vt:lpstr>
      <vt:lpstr>Open Sans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WPP Presentation</dc:title>
  <dc:creator>fmvelazquez</dc:creator>
  <cp:lastModifiedBy>Steven Tapia Villacís</cp:lastModifiedBy>
  <cp:revision>149</cp:revision>
  <dcterms:created xsi:type="dcterms:W3CDTF">2020-03-16T14:07:00Z</dcterms:created>
  <dcterms:modified xsi:type="dcterms:W3CDTF">2026-07-07T01:32:41Z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2058-11.2.0.9906</vt:lpwstr>
  </property>
</Properties>
</file>