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media/image9.png" ContentType="image/png"/>
  <Override PartName="/ppt/media/image28.jpeg" ContentType="image/jpeg"/>
  <Override PartName="/ppt/media/image1.png" ContentType="image/png"/>
  <Override PartName="/ppt/media/image2.png" ContentType="image/png"/>
  <Override PartName="/ppt/media/image3.png" ContentType="image/png"/>
  <Override PartName="/ppt/media/image21.png" ContentType="image/png"/>
  <Override PartName="/ppt/media/image6.jpeg" ContentType="image/jpeg"/>
  <Override PartName="/ppt/media/image4.png" ContentType="image/png"/>
  <Override PartName="/ppt/media/image5.png" ContentType="image/png"/>
  <Override PartName="/ppt/media/image7.png" ContentType="image/png"/>
  <Override PartName="/ppt/media/image8.jpeg" ContentType="image/jpeg"/>
  <Override PartName="/ppt/media/image10.jpeg" ContentType="image/jpeg"/>
  <Override PartName="/ppt/media/image11.png" ContentType="image/png"/>
  <Override PartName="/ppt/media/image12.jpeg" ContentType="image/jpeg"/>
  <Override PartName="/ppt/media/image13.png" ContentType="image/png"/>
  <Override PartName="/ppt/media/image14.jpeg" ContentType="image/jpeg"/>
  <Override PartName="/ppt/media/image15.png" ContentType="image/png"/>
  <Override PartName="/ppt/media/image16.jpeg" ContentType="image/jpeg"/>
  <Override PartName="/ppt/media/image24.jpeg" ContentType="image/jpeg"/>
  <Override PartName="/ppt/media/image17.png" ContentType="image/png"/>
  <Override PartName="/ppt/media/image18.jpeg" ContentType="image/jpeg"/>
  <Override PartName="/ppt/media/image19.png" ContentType="image/png"/>
  <Override PartName="/ppt/media/image20.jpeg" ContentType="image/jpeg"/>
  <Override PartName="/ppt/media/image22.jpeg" ContentType="image/jpeg"/>
  <Override PartName="/ppt/media/image23.png" ContentType="image/png"/>
  <Override PartName="/ppt/media/image25.png" ContentType="image/png"/>
  <Override PartName="/ppt/media/image26.png" ContentType="image/png"/>
  <Override PartName="/ppt/media/image27.png" ContentType="image/png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0080625" cy="6300787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504000" y="251280"/>
            <a:ext cx="9072000" cy="4875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357156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63912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50400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357156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663912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subTitle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subTitle"/>
          </p:nvPr>
        </p:nvSpPr>
        <p:spPr>
          <a:xfrm>
            <a:off x="504000" y="251280"/>
            <a:ext cx="9072000" cy="4875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08" name="PlaceHolder 5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57156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6639120" y="147420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13" name="PlaceHolder 5"/>
          <p:cNvSpPr>
            <a:spLocks noGrp="1"/>
          </p:cNvSpPr>
          <p:nvPr>
            <p:ph type="body"/>
          </p:nvPr>
        </p:nvSpPr>
        <p:spPr>
          <a:xfrm>
            <a:off x="50400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14" name="PlaceHolder 6"/>
          <p:cNvSpPr>
            <a:spLocks noGrp="1"/>
          </p:cNvSpPr>
          <p:nvPr>
            <p:ph type="body"/>
          </p:nvPr>
        </p:nvSpPr>
        <p:spPr>
          <a:xfrm>
            <a:off x="357156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15" name="PlaceHolder 7"/>
          <p:cNvSpPr>
            <a:spLocks noGrp="1"/>
          </p:cNvSpPr>
          <p:nvPr>
            <p:ph type="body"/>
          </p:nvPr>
        </p:nvSpPr>
        <p:spPr>
          <a:xfrm>
            <a:off x="6639120" y="3382920"/>
            <a:ext cx="292104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51280"/>
            <a:ext cx="9072000" cy="4875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38292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474200"/>
            <a:ext cx="442692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382920"/>
            <a:ext cx="9072000" cy="17427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1640" cy="10512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pt-BR" sz="1800" spc="-1" strike="noStrike">
                <a:latin typeface="Arial"/>
              </a:rPr>
              <a:t>Clique para editar o formato do texto do título</a:t>
            </a:r>
            <a:endParaRPr b="0" lang="pt-BR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1640" cy="3653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1800" spc="-1" strike="noStrike">
                <a:latin typeface="Arial"/>
              </a:rPr>
              <a:t>Clique para editar o formato do texto da estrutura de tópicos</a:t>
            </a:r>
            <a:endParaRPr b="0" lang="pt-BR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1800" spc="-1" strike="noStrike">
                <a:latin typeface="Arial"/>
              </a:rPr>
              <a:t>2.º nível da estrutura de tópicos</a:t>
            </a:r>
            <a:endParaRPr b="0" lang="pt-BR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1800" spc="-1" strike="noStrike">
                <a:latin typeface="Arial"/>
              </a:rPr>
              <a:t>3.º nível da estrutura de tópicos</a:t>
            </a:r>
            <a:endParaRPr b="0" lang="pt-BR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1800" spc="-1" strike="noStrike">
                <a:latin typeface="Arial"/>
              </a:rPr>
              <a:t>4.º nível da estrutura de tópicos</a:t>
            </a:r>
            <a:endParaRPr b="0" lang="pt-BR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1800" spc="-1" strike="noStrike">
                <a:latin typeface="Arial"/>
              </a:rPr>
              <a:t>5.º nível da estrutura de tópicos</a:t>
            </a:r>
            <a:endParaRPr b="0" lang="pt-BR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1800" spc="-1" strike="noStrike">
                <a:latin typeface="Arial"/>
              </a:rPr>
              <a:t>6.º nível da estrutura de tópicos</a:t>
            </a:r>
            <a:endParaRPr b="0" lang="pt-BR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1800" spc="-1" strike="noStrike">
                <a:latin typeface="Arial"/>
              </a:rPr>
              <a:t>7.º nível da estrutura de tópicos</a:t>
            </a:r>
            <a:endParaRPr b="0" lang="pt-BR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m 3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t-BR" sz="4400" spc="-1" strike="noStrike">
                <a:latin typeface="Arial"/>
              </a:rPr>
              <a:t>Clique para editar o formato do texto do título</a:t>
            </a:r>
            <a:endParaRPr b="0" lang="pt-BR" sz="4400" spc="-1" strike="noStrike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3200" spc="-1" strike="noStrike">
                <a:latin typeface="Arial"/>
              </a:rPr>
              <a:t>Clique para editar o formato do texto da estrutura de tópicos</a:t>
            </a:r>
            <a:endParaRPr b="0" lang="pt-B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800" spc="-1" strike="noStrike">
                <a:latin typeface="Arial"/>
              </a:rPr>
              <a:t>2.º nível da estrutura de tópicos</a:t>
            </a:r>
            <a:endParaRPr b="0" lang="pt-B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400" spc="-1" strike="noStrike">
                <a:latin typeface="Arial"/>
              </a:rPr>
              <a:t>3.º nível da estrutura de tópicos</a:t>
            </a:r>
            <a:endParaRPr b="0" lang="pt-B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000" spc="-1" strike="noStrike">
                <a:latin typeface="Arial"/>
              </a:rPr>
              <a:t>4.º nível da estrutura de tópicos</a:t>
            </a:r>
            <a:endParaRPr b="0" lang="pt-B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5.º nível da estrutura de tópicos</a:t>
            </a:r>
            <a:endParaRPr b="0" lang="pt-B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6.º nível da estrutura de tópicos</a:t>
            </a:r>
            <a:endParaRPr b="0" lang="pt-B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7.º nível da estrutura de tópicos</a:t>
            </a:r>
            <a:endParaRPr b="0" lang="pt-B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Imagem 1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251280"/>
            <a:ext cx="9072000" cy="1051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pt-BR" sz="4400" spc="-1" strike="noStrike">
                <a:latin typeface="Arial"/>
              </a:rPr>
              <a:t>Clique para editar o formato do texto do título</a:t>
            </a:r>
            <a:endParaRPr b="0" lang="pt-BR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504000" y="1474200"/>
            <a:ext cx="9072000" cy="36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3200" spc="-1" strike="noStrike">
                <a:latin typeface="Arial"/>
              </a:rPr>
              <a:t>Clique para editar o formato do texto da estrutura de tópicos</a:t>
            </a:r>
            <a:endParaRPr b="0" lang="pt-B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800" spc="-1" strike="noStrike">
                <a:latin typeface="Arial"/>
              </a:rPr>
              <a:t>2.º nível da estrutura de tópicos</a:t>
            </a:r>
            <a:endParaRPr b="0" lang="pt-B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400" spc="-1" strike="noStrike">
                <a:latin typeface="Arial"/>
              </a:rPr>
              <a:t>3.º nível da estrutura de tópicos</a:t>
            </a:r>
            <a:endParaRPr b="0" lang="pt-B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000" spc="-1" strike="noStrike">
                <a:latin typeface="Arial"/>
              </a:rPr>
              <a:t>4.º nível da estrutura de tópicos</a:t>
            </a:r>
            <a:endParaRPr b="0" lang="pt-B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5.º nível da estrutura de tópicos</a:t>
            </a:r>
            <a:endParaRPr b="0" lang="pt-B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6.º nível da estrutura de tópicos</a:t>
            </a:r>
            <a:endParaRPr b="0" lang="pt-B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7.º nível da estrutura de tópicos</a:t>
            </a:r>
            <a:endParaRPr b="0" lang="pt-B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19.png"/><Relationship Id="rId3" Type="http://schemas.openxmlformats.org/officeDocument/2006/relationships/image" Target="../media/image20.jpeg"/><Relationship Id="rId4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21.png"/><Relationship Id="rId3" Type="http://schemas.openxmlformats.org/officeDocument/2006/relationships/image" Target="../media/image22.jpeg"/><Relationship Id="rId4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23.png"/><Relationship Id="rId3" Type="http://schemas.openxmlformats.org/officeDocument/2006/relationships/image" Target="../media/image24.jpeg"/><Relationship Id="rId4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jpeg"/><Relationship Id="rId4" Type="http://schemas.openxmlformats.org/officeDocument/2006/relationships/hyperlink" Target="https://portal.prf.gov.br/" TargetMode="External"/><Relationship Id="rId5" Type="http://schemas.openxmlformats.org/officeDocument/2006/relationships/hyperlink" Target="https://nadaconsta.prf.gov.br/nada_consta/index.jsf" TargetMode="External"/><Relationship Id="rId6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hyperlink" Target="https://portal.prf.gov.br/" TargetMode="External"/><Relationship Id="rId2" Type="http://schemas.openxmlformats.org/officeDocument/2006/relationships/image" Target="../media/image5.png"/><Relationship Id="rId3" Type="http://schemas.openxmlformats.org/officeDocument/2006/relationships/image" Target="../media/image6.jpeg"/><Relationship Id="rId4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hyperlink" Target="https://portal.prf.gov.br/" TargetMode="External"/><Relationship Id="rId2" Type="http://schemas.openxmlformats.org/officeDocument/2006/relationships/image" Target="../media/image7.png"/><Relationship Id="rId3" Type="http://schemas.openxmlformats.org/officeDocument/2006/relationships/image" Target="../media/image8.jpeg"/><Relationship Id="rId4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9.png"/><Relationship Id="rId3" Type="http://schemas.openxmlformats.org/officeDocument/2006/relationships/image" Target="../media/image10.jpeg"/><Relationship Id="rId4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11.pn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13.png"/><Relationship Id="rId3" Type="http://schemas.openxmlformats.org/officeDocument/2006/relationships/image" Target="../media/image14.jpeg"/><Relationship Id="rId4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15.png"/><Relationship Id="rId3" Type="http://schemas.openxmlformats.org/officeDocument/2006/relationships/image" Target="../media/image16.jpeg"/><Relationship Id="rId4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hyperlink" Target="https://nadaconsta.prf.gov.br/nada_consta/index.jsf" TargetMode="External"/><Relationship Id="rId2" Type="http://schemas.openxmlformats.org/officeDocument/2006/relationships/image" Target="../media/image17.pn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Line 1"/>
          <p:cNvSpPr/>
          <p:nvPr/>
        </p:nvSpPr>
        <p:spPr>
          <a:xfrm>
            <a:off x="3271680" y="2268000"/>
            <a:ext cx="360" cy="1872000"/>
          </a:xfrm>
          <a:prstGeom prst="line">
            <a:avLst/>
          </a:prstGeom>
          <a:ln w="72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2"/>
          <p:cNvSpPr/>
          <p:nvPr/>
        </p:nvSpPr>
        <p:spPr>
          <a:xfrm>
            <a:off x="3530520" y="1868040"/>
            <a:ext cx="6549480" cy="383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3200" spc="-1" strike="noStrike">
                <a:solidFill>
                  <a:srgbClr val="ffff00"/>
                </a:solidFill>
                <a:latin typeface="Verdana"/>
                <a:ea typeface="DejaVu Sans"/>
              </a:rPr>
              <a:t>  </a:t>
            </a:r>
            <a:endParaRPr b="0" lang="pt-B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3200" spc="-1" strike="noStrike">
                <a:solidFill>
                  <a:srgbClr val="ffff00"/>
                </a:solidFill>
                <a:latin typeface="Verdana"/>
                <a:ea typeface="DejaVu Sans"/>
              </a:rPr>
              <a:t> </a:t>
            </a:r>
            <a:r>
              <a:rPr b="1" lang="pt-BR" sz="3200" spc="-1" strike="noStrike">
                <a:solidFill>
                  <a:srgbClr val="ffff00"/>
                </a:solidFill>
                <a:latin typeface="Verdana"/>
                <a:ea typeface="DejaVu Sans"/>
              </a:rPr>
              <a:t>NADA CONSTA</a:t>
            </a:r>
            <a:endParaRPr b="0" lang="pt-B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Helvetica Neue"/>
                <a:ea typeface="DejaVu Sans"/>
              </a:rPr>
              <a:t>O Sistema de Consulta </a:t>
            </a:r>
            <a:endParaRPr b="0" lang="pt-B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Helvetica Neue"/>
                <a:ea typeface="DejaVu Sans"/>
              </a:rPr>
              <a:t>    </a:t>
            </a:r>
            <a:r>
              <a:rPr b="1" lang="pt-BR" sz="2400" spc="-1" strike="noStrike">
                <a:solidFill>
                  <a:srgbClr val="ffffff"/>
                </a:solidFill>
                <a:latin typeface="Helvetica Neue"/>
                <a:ea typeface="DejaVu Sans"/>
              </a:rPr>
              <a:t>de Multas da PRF</a:t>
            </a:r>
            <a:endParaRPr b="0" lang="pt-B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400" spc="-1" strike="noStrike">
              <a:latin typeface="Arial"/>
            </a:endParaRPr>
          </a:p>
        </p:txBody>
      </p:sp>
      <p:pic>
        <p:nvPicPr>
          <p:cNvPr id="118" name="Imagem 40" descr=""/>
          <p:cNvPicPr/>
          <p:nvPr/>
        </p:nvPicPr>
        <p:blipFill>
          <a:blip r:embed="rId2"/>
          <a:stretch/>
        </p:blipFill>
        <p:spPr>
          <a:xfrm>
            <a:off x="720000" y="2547720"/>
            <a:ext cx="2447280" cy="1195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68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70" name="" descr=""/>
          <p:cNvPicPr/>
          <p:nvPr/>
        </p:nvPicPr>
        <p:blipFill>
          <a:blip r:embed="rId3"/>
          <a:stretch/>
        </p:blipFill>
        <p:spPr>
          <a:xfrm>
            <a:off x="936000" y="1638000"/>
            <a:ext cx="8495640" cy="3401640"/>
          </a:xfrm>
          <a:prstGeom prst="rect">
            <a:avLst/>
          </a:prstGeom>
          <a:ln>
            <a:noFill/>
          </a:ln>
        </p:spPr>
      </p:pic>
      <p:sp>
        <p:nvSpPr>
          <p:cNvPr id="171" name="CustomShape 4"/>
          <p:cNvSpPr/>
          <p:nvPr/>
        </p:nvSpPr>
        <p:spPr>
          <a:xfrm>
            <a:off x="3096000" y="2880000"/>
            <a:ext cx="359640" cy="143640"/>
          </a:xfrm>
          <a:prstGeom prst="rect">
            <a:avLst/>
          </a:prstGeom>
          <a:solidFill>
            <a:srgbClr val="ed1c24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1" dur="indefinite" restart="never" nodeType="tmRoot">
          <p:childTnLst>
            <p:seq>
              <p:cTn id="3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74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75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76" name="" descr=""/>
          <p:cNvPicPr/>
          <p:nvPr/>
        </p:nvPicPr>
        <p:blipFill>
          <a:blip r:embed="rId3"/>
          <a:stretch/>
        </p:blipFill>
        <p:spPr>
          <a:xfrm>
            <a:off x="936000" y="1638000"/>
            <a:ext cx="8495640" cy="3401640"/>
          </a:xfrm>
          <a:prstGeom prst="rect">
            <a:avLst/>
          </a:prstGeom>
          <a:ln>
            <a:noFill/>
          </a:ln>
        </p:spPr>
      </p:pic>
      <p:sp>
        <p:nvSpPr>
          <p:cNvPr id="177" name="CustomShape 4"/>
          <p:cNvSpPr/>
          <p:nvPr/>
        </p:nvSpPr>
        <p:spPr>
          <a:xfrm>
            <a:off x="3096000" y="2880000"/>
            <a:ext cx="359640" cy="143640"/>
          </a:xfrm>
          <a:prstGeom prst="rect">
            <a:avLst/>
          </a:prstGeom>
          <a:solidFill>
            <a:srgbClr val="ed1c24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5"/>
          <p:cNvSpPr/>
          <p:nvPr/>
        </p:nvSpPr>
        <p:spPr>
          <a:xfrm>
            <a:off x="5688000" y="5112000"/>
            <a:ext cx="287640" cy="491760"/>
          </a:xfrm>
          <a:custGeom>
            <a:avLst/>
            <a:gdLst/>
            <a:ahLst/>
            <a:rect l="l" t="t" r="r" b="b"/>
            <a:pathLst>
              <a:path w="802" h="1369">
                <a:moveTo>
                  <a:pt x="200" y="1368"/>
                </a:moveTo>
                <a:lnTo>
                  <a:pt x="200" y="342"/>
                </a:lnTo>
                <a:lnTo>
                  <a:pt x="0" y="342"/>
                </a:lnTo>
                <a:lnTo>
                  <a:pt x="400" y="0"/>
                </a:lnTo>
                <a:lnTo>
                  <a:pt x="801" y="342"/>
                </a:lnTo>
                <a:lnTo>
                  <a:pt x="600" y="342"/>
                </a:lnTo>
                <a:lnTo>
                  <a:pt x="600" y="1368"/>
                </a:lnTo>
                <a:lnTo>
                  <a:pt x="200" y="1368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3" dur="indefinite" restart="never" nodeType="tmRoot">
          <p:childTnLst>
            <p:seq>
              <p:cTn id="3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81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82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83" name="" descr=""/>
          <p:cNvPicPr/>
          <p:nvPr/>
        </p:nvPicPr>
        <p:blipFill>
          <a:blip r:embed="rId3"/>
          <a:stretch/>
        </p:blipFill>
        <p:spPr>
          <a:xfrm>
            <a:off x="576000" y="1224000"/>
            <a:ext cx="9075240" cy="4175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1296000" y="1368000"/>
            <a:ext cx="7919640" cy="381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CustomShape 2"/>
          <p:cNvSpPr/>
          <p:nvPr/>
        </p:nvSpPr>
        <p:spPr>
          <a:xfrm>
            <a:off x="2088000" y="288000"/>
            <a:ext cx="5887440" cy="137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NOTIFICAÇÃO DE VEÍCULO ESTRANGEIRO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t-BR" sz="221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10" spc="-1" strike="noStrike">
              <a:latin typeface="Arial"/>
            </a:endParaRPr>
          </a:p>
        </p:txBody>
      </p:sp>
      <p:pic>
        <p:nvPicPr>
          <p:cNvPr id="186" name="Imagem 7" descr=""/>
          <p:cNvPicPr/>
          <p:nvPr/>
        </p:nvPicPr>
        <p:blipFill>
          <a:blip r:embed="rId1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87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sp>
        <p:nvSpPr>
          <p:cNvPr id="188" name="CustomShape 4"/>
          <p:cNvSpPr/>
          <p:nvPr/>
        </p:nvSpPr>
        <p:spPr>
          <a:xfrm>
            <a:off x="576000" y="1512000"/>
            <a:ext cx="9145800" cy="190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2000" spc="-1" strike="noStrike">
                <a:solidFill>
                  <a:srgbClr val="071136"/>
                </a:solidFill>
                <a:latin typeface="Arial"/>
                <a:ea typeface="Microsoft YaHei"/>
              </a:rPr>
              <a:t>Art. 119, § 1º da Lei 9503/97 – Código de Trânsito Brasileiro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pt-BR" sz="1800" spc="-1" strike="noStrike">
                <a:solidFill>
                  <a:srgbClr val="071136"/>
                </a:solidFill>
                <a:latin typeface="Arial"/>
                <a:ea typeface="Microsoft YaHei"/>
              </a:rPr>
              <a:t>“</a:t>
            </a:r>
            <a:r>
              <a:rPr b="0" lang="pt-BR" sz="1800" spc="-1" strike="noStrike">
                <a:solidFill>
                  <a:srgbClr val="071136"/>
                </a:solidFill>
                <a:latin typeface="Arial"/>
                <a:ea typeface="Microsoft YaHei"/>
              </a:rPr>
              <a:t>Os veículos licenciados no exterior não poderão sair do território nacional sem o prévio pagamento ou o depósito, judicial ou administrativo, dos valores correspondentes às infrações de trânsito cometidas e ao ressarcimento de danos que tiverem causado ao patrimônio público ou de particulares, independentemente da fase do processo administrativo ou judicial envolvendo a questão.“</a:t>
            </a:r>
            <a:endParaRPr b="0" lang="pt-BR" sz="1800" spc="-1" strike="noStrike">
              <a:latin typeface="Arial"/>
            </a:endParaRPr>
          </a:p>
        </p:txBody>
      </p:sp>
      <p:sp>
        <p:nvSpPr>
          <p:cNvPr id="189" name="CustomShape 5"/>
          <p:cNvSpPr/>
          <p:nvPr/>
        </p:nvSpPr>
        <p:spPr>
          <a:xfrm>
            <a:off x="597960" y="3829320"/>
            <a:ext cx="8927640" cy="656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2000" spc="-1" strike="noStrike">
                <a:solidFill>
                  <a:srgbClr val="071136"/>
                </a:solidFill>
                <a:latin typeface="Arial"/>
              </a:rPr>
              <a:t>Resolução CONTRAN Nº 637/16 – Renainf </a:t>
            </a:r>
            <a:endParaRPr b="0" lang="pt-BR" sz="2000" spc="-1" strike="noStrike">
              <a:latin typeface="Arial"/>
            </a:endParaRPr>
          </a:p>
        </p:txBody>
      </p:sp>
    </p:spTree>
  </p:cSld>
  <p:timing>
    <p:tnLst>
      <p:par>
        <p:cTn id="37" dur="indefinite" restart="never" nodeType="tmRoot">
          <p:childTnLst>
            <p:seq>
              <p:cTn id="3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Imagem 43" descr=""/>
          <p:cNvPicPr/>
          <p:nvPr/>
        </p:nvPicPr>
        <p:blipFill>
          <a:blip r:embed="rId2"/>
          <a:stretch/>
        </p:blipFill>
        <p:spPr>
          <a:xfrm>
            <a:off x="1152000" y="2103480"/>
            <a:ext cx="2951640" cy="1928160"/>
          </a:xfrm>
          <a:prstGeom prst="rect">
            <a:avLst/>
          </a:prstGeom>
          <a:ln>
            <a:noFill/>
          </a:ln>
        </p:spPr>
      </p:pic>
      <p:pic>
        <p:nvPicPr>
          <p:cNvPr id="191" name="" descr=""/>
          <p:cNvPicPr/>
          <p:nvPr/>
        </p:nvPicPr>
        <p:blipFill>
          <a:blip r:embed="rId3"/>
          <a:srcRect l="2625" t="2945" r="2625" b="5669"/>
          <a:stretch/>
        </p:blipFill>
        <p:spPr>
          <a:xfrm>
            <a:off x="6048000" y="1616040"/>
            <a:ext cx="1988640" cy="1767600"/>
          </a:xfrm>
          <a:prstGeom prst="rect">
            <a:avLst/>
          </a:prstGeom>
          <a:ln>
            <a:noFill/>
          </a:ln>
        </p:spPr>
      </p:pic>
      <p:sp>
        <p:nvSpPr>
          <p:cNvPr id="192" name="CustomShape 1"/>
          <p:cNvSpPr/>
          <p:nvPr/>
        </p:nvSpPr>
        <p:spPr>
          <a:xfrm>
            <a:off x="5400000" y="3534840"/>
            <a:ext cx="3383640" cy="85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1400" spc="-1" strike="noStrike">
                <a:solidFill>
                  <a:srgbClr val="ffffff"/>
                </a:solidFill>
                <a:latin typeface="Verdana"/>
                <a:ea typeface="DejaVu Sans"/>
              </a:rPr>
              <a:t>PORTAL DA PRF</a:t>
            </a:r>
            <a:endParaRPr b="0" lang="pt-BR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4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4"/>
              </a:rPr>
              <a:t>https://portal.prf.gov.br/</a:t>
            </a:r>
            <a:endParaRPr b="0" lang="pt-BR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400" spc="-1" strike="noStrike">
              <a:latin typeface="Arial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3728160" y="4330800"/>
            <a:ext cx="6711480" cy="708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1400" spc="-1" strike="noStrike">
                <a:solidFill>
                  <a:srgbClr val="ffffff"/>
                </a:solidFill>
                <a:latin typeface="Verdana"/>
                <a:ea typeface="DejaVu Sans"/>
              </a:rPr>
              <a:t>NADA CONSTA</a:t>
            </a:r>
            <a:endParaRPr b="0" lang="pt-BR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4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5"/>
              </a:rPr>
              <a:t>https://nadaconsta.prf.gov.br/nada_consta/index.jsf</a:t>
            </a:r>
            <a:endParaRPr b="0" lang="pt-BR" sz="1400" spc="-1" strike="noStrike">
              <a:latin typeface="Arial"/>
            </a:endParaRPr>
          </a:p>
        </p:txBody>
      </p:sp>
    </p:spTree>
  </p:cSld>
  <p:timing>
    <p:tnLst>
      <p:par>
        <p:cTn id="39" dur="indefinite" restart="never" nodeType="tmRoot">
          <p:childTnLst>
            <p:seq>
              <p:cTn id="4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1623600" y="0"/>
            <a:ext cx="6832440" cy="1287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br/>
            <a:r>
              <a:rPr b="1" lang="pt-BR" sz="3309" spc="-1" strike="noStrike">
                <a:solidFill>
                  <a:srgbClr val="071136"/>
                </a:solidFill>
                <a:latin typeface="Verdana"/>
                <a:ea typeface="DejaVu Sans"/>
              </a:rPr>
              <a:t>OBJETIVOS</a:t>
            </a:r>
            <a:br/>
            <a:br/>
            <a:r>
              <a:rPr b="1" lang="pt-BR" sz="2020" spc="-1" strike="noStrike">
                <a:solidFill>
                  <a:srgbClr val="ffffff"/>
                </a:solidFill>
                <a:latin typeface="Verdana"/>
                <a:ea typeface="DejaVu Sans"/>
              </a:rPr>
              <a:t>Dispositivo de Acoplamento Mecânico</a:t>
            </a:r>
            <a:br/>
            <a:endParaRPr b="0" lang="pt-BR" sz="2020" spc="-1" strike="noStrike">
              <a:latin typeface="Arial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1080000" y="1656000"/>
            <a:ext cx="8070840" cy="318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5640">
              <a:lnSpc>
                <a:spcPct val="100000"/>
              </a:lnSpc>
              <a:spcBef>
                <a:spcPts val="2268"/>
              </a:spcBef>
            </a:pPr>
            <a:r>
              <a:rPr b="1" lang="pt-BR" sz="2400" spc="-1" strike="noStrike">
                <a:solidFill>
                  <a:srgbClr val="071136"/>
                </a:solidFill>
                <a:latin typeface="Verdana"/>
                <a:ea typeface="Verdana"/>
              </a:rPr>
              <a:t>Apresentar a ferramenta de consulta de multas da PRF – o Nada Consta;</a:t>
            </a:r>
            <a:endParaRPr b="0" lang="pt-BR" sz="24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spcBef>
                <a:spcPts val="2268"/>
              </a:spcBef>
            </a:pPr>
            <a:r>
              <a:rPr b="1" lang="pt-BR" sz="2400" spc="-1" strike="noStrike">
                <a:solidFill>
                  <a:srgbClr val="071136"/>
                </a:solidFill>
                <a:latin typeface="Verdana"/>
                <a:ea typeface="Verdana"/>
              </a:rPr>
              <a:t>Demonstrar a utilização do Nada Consta;</a:t>
            </a:r>
            <a:endParaRPr b="0" lang="pt-BR" sz="2400" spc="-1" strike="noStrike">
              <a:latin typeface="Arial"/>
            </a:endParaRPr>
          </a:p>
          <a:p>
            <a:pPr marL="216000" indent="-215640">
              <a:lnSpc>
                <a:spcPct val="100000"/>
              </a:lnSpc>
              <a:spcBef>
                <a:spcPts val="2268"/>
              </a:spcBef>
            </a:pPr>
            <a:r>
              <a:rPr b="1" lang="pt-BR" sz="2400" spc="-1" strike="noStrike">
                <a:solidFill>
                  <a:srgbClr val="071136"/>
                </a:solidFill>
                <a:latin typeface="Verdana"/>
                <a:ea typeface="Verdana"/>
              </a:rPr>
              <a:t>Explicar as peculiaridades do procedimento de notificação de infração de trânsito, aplicada à veículo estrangeiro.</a:t>
            </a:r>
            <a:br/>
            <a:r>
              <a:rPr b="0" lang="pt-BR" sz="2120" spc="-1" strike="noStrike">
                <a:solidFill>
                  <a:srgbClr val="000000"/>
                </a:solidFill>
                <a:latin typeface="Verdana"/>
                <a:ea typeface="DejaVu Sans"/>
              </a:rPr>
              <a:t>	</a:t>
            </a:r>
            <a:endParaRPr b="0" lang="pt-BR" sz="2120" spc="-1" strike="noStrike"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dur="indefinite" nodeType="mainSeq">
                <p:childTnLst>
                  <p:par>
                    <p:cTn id="5" nodeType="clickEffect" fill="hold">
                      <p:stCondLst>
                        <p:cond delay="indefinite"/>
                      </p:stCondLst>
                      <p:childTnLst>
                        <p:par>
                          <p:cTn id="6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nodeType="clickEffect" fill="hold">
                      <p:stCondLst>
                        <p:cond delay="indefinite"/>
                      </p:stCondLst>
                      <p:childTnLst>
                        <p:par>
                          <p:cTn id="12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2"/>
          <p:cNvSpPr/>
          <p:nvPr/>
        </p:nvSpPr>
        <p:spPr>
          <a:xfrm>
            <a:off x="2088000" y="288000"/>
            <a:ext cx="5887440" cy="1102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PORTAL DA PRF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21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https://portal.prf.gov.br/</a:t>
            </a:r>
            <a:endParaRPr b="0" lang="pt-BR" sz="221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10" spc="-1" strike="noStrike">
              <a:latin typeface="Arial"/>
            </a:endParaRPr>
          </a:p>
        </p:txBody>
      </p:sp>
      <p:pic>
        <p:nvPicPr>
          <p:cNvPr id="123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25" name="" descr=""/>
          <p:cNvPicPr/>
          <p:nvPr/>
        </p:nvPicPr>
        <p:blipFill>
          <a:blip r:embed="rId3"/>
          <a:stretch/>
        </p:blipFill>
        <p:spPr>
          <a:xfrm>
            <a:off x="1584000" y="1008000"/>
            <a:ext cx="6990480" cy="4595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2"/>
          <p:cNvSpPr/>
          <p:nvPr/>
        </p:nvSpPr>
        <p:spPr>
          <a:xfrm>
            <a:off x="2088000" y="288000"/>
            <a:ext cx="5887440" cy="1102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PORTAL DA PRF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21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https://portal.prf.gov.br/</a:t>
            </a:r>
            <a:endParaRPr b="0" lang="pt-BR" sz="221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10" spc="-1" strike="noStrike">
              <a:latin typeface="Arial"/>
            </a:endParaRPr>
          </a:p>
        </p:txBody>
      </p:sp>
      <p:pic>
        <p:nvPicPr>
          <p:cNvPr id="128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29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30" name="" descr=""/>
          <p:cNvPicPr/>
          <p:nvPr/>
        </p:nvPicPr>
        <p:blipFill>
          <a:blip r:embed="rId3"/>
          <a:stretch/>
        </p:blipFill>
        <p:spPr>
          <a:xfrm>
            <a:off x="1584000" y="1008000"/>
            <a:ext cx="6990480" cy="4595760"/>
          </a:xfrm>
          <a:prstGeom prst="rect">
            <a:avLst/>
          </a:prstGeom>
          <a:ln>
            <a:noFill/>
          </a:ln>
        </p:spPr>
      </p:pic>
      <p:sp>
        <p:nvSpPr>
          <p:cNvPr id="131" name="CustomShape 4"/>
          <p:cNvSpPr/>
          <p:nvPr/>
        </p:nvSpPr>
        <p:spPr>
          <a:xfrm>
            <a:off x="864000" y="2160000"/>
            <a:ext cx="647640" cy="431640"/>
          </a:xfrm>
          <a:custGeom>
            <a:avLst/>
            <a:gdLst/>
            <a:ahLst/>
            <a:rect l="l" t="t" r="r" b="b"/>
            <a:pathLst>
              <a:path w="1801" h="1202">
                <a:moveTo>
                  <a:pt x="0" y="300"/>
                </a:moveTo>
                <a:lnTo>
                  <a:pt x="1350" y="300"/>
                </a:lnTo>
                <a:lnTo>
                  <a:pt x="1350" y="0"/>
                </a:lnTo>
                <a:lnTo>
                  <a:pt x="1800" y="600"/>
                </a:lnTo>
                <a:lnTo>
                  <a:pt x="1350" y="1201"/>
                </a:lnTo>
                <a:lnTo>
                  <a:pt x="1350" y="900"/>
                </a:lnTo>
                <a:lnTo>
                  <a:pt x="0" y="900"/>
                </a:lnTo>
                <a:lnTo>
                  <a:pt x="0" y="30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5"/>
          <p:cNvSpPr/>
          <p:nvPr/>
        </p:nvSpPr>
        <p:spPr>
          <a:xfrm>
            <a:off x="4176000" y="3744000"/>
            <a:ext cx="575640" cy="791640"/>
          </a:xfrm>
          <a:custGeom>
            <a:avLst/>
            <a:gdLst/>
            <a:ahLst/>
            <a:rect l="l" t="t" r="r" b="b"/>
            <a:pathLst>
              <a:path w="1601" h="2202">
                <a:moveTo>
                  <a:pt x="400" y="0"/>
                </a:moveTo>
                <a:lnTo>
                  <a:pt x="400" y="1650"/>
                </a:lnTo>
                <a:lnTo>
                  <a:pt x="0" y="1650"/>
                </a:lnTo>
                <a:lnTo>
                  <a:pt x="800" y="2201"/>
                </a:lnTo>
                <a:lnTo>
                  <a:pt x="1600" y="1650"/>
                </a:lnTo>
                <a:lnTo>
                  <a:pt x="1200" y="1650"/>
                </a:lnTo>
                <a:lnTo>
                  <a:pt x="1200" y="0"/>
                </a:lnTo>
                <a:lnTo>
                  <a:pt x="400" y="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2"/>
          <p:cNvSpPr/>
          <p:nvPr/>
        </p:nvSpPr>
        <p:spPr>
          <a:xfrm>
            <a:off x="1152000" y="187560"/>
            <a:ext cx="7703640" cy="103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https://nadaconsta.prf.gov.br/nada_consta/index.jsf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35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36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37" name="" descr=""/>
          <p:cNvPicPr/>
          <p:nvPr/>
        </p:nvPicPr>
        <p:blipFill>
          <a:blip r:embed="rId3"/>
          <a:stretch/>
        </p:blipFill>
        <p:spPr>
          <a:xfrm>
            <a:off x="432000" y="1152000"/>
            <a:ext cx="9214560" cy="424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40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3"/>
          <a:stretch/>
        </p:blipFill>
        <p:spPr>
          <a:xfrm>
            <a:off x="648000" y="1296000"/>
            <a:ext cx="8999640" cy="4129560"/>
          </a:xfrm>
          <a:prstGeom prst="rect">
            <a:avLst/>
          </a:prstGeom>
          <a:ln>
            <a:noFill/>
          </a:ln>
        </p:spPr>
      </p:pic>
      <p:sp>
        <p:nvSpPr>
          <p:cNvPr id="143" name="CustomShape 4"/>
          <p:cNvSpPr/>
          <p:nvPr/>
        </p:nvSpPr>
        <p:spPr>
          <a:xfrm>
            <a:off x="3312000" y="1512000"/>
            <a:ext cx="359640" cy="791640"/>
          </a:xfrm>
          <a:custGeom>
            <a:avLst/>
            <a:gdLst/>
            <a:ahLst/>
            <a:rect l="l" t="t" r="r" b="b"/>
            <a:pathLst>
              <a:path w="1002" h="2202">
                <a:moveTo>
                  <a:pt x="250" y="0"/>
                </a:moveTo>
                <a:lnTo>
                  <a:pt x="250" y="1650"/>
                </a:lnTo>
                <a:lnTo>
                  <a:pt x="0" y="1650"/>
                </a:lnTo>
                <a:lnTo>
                  <a:pt x="500" y="2201"/>
                </a:lnTo>
                <a:lnTo>
                  <a:pt x="1001" y="1650"/>
                </a:lnTo>
                <a:lnTo>
                  <a:pt x="750" y="1650"/>
                </a:lnTo>
                <a:lnTo>
                  <a:pt x="750" y="0"/>
                </a:lnTo>
                <a:lnTo>
                  <a:pt x="250" y="0"/>
                </a:lnTo>
              </a:path>
            </a:pathLst>
          </a:custGeom>
          <a:solidFill>
            <a:srgbClr val="071136"/>
          </a:solidFill>
          <a:ln>
            <a:solidFill>
              <a:srgbClr val="071136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CustomShape 5"/>
          <p:cNvSpPr/>
          <p:nvPr/>
        </p:nvSpPr>
        <p:spPr>
          <a:xfrm>
            <a:off x="2304000" y="2664000"/>
            <a:ext cx="647640" cy="215640"/>
          </a:xfrm>
          <a:custGeom>
            <a:avLst/>
            <a:gdLst/>
            <a:ahLst/>
            <a:rect l="l" t="t" r="r" b="b"/>
            <a:pathLst>
              <a:path w="1801" h="602">
                <a:moveTo>
                  <a:pt x="0" y="150"/>
                </a:moveTo>
                <a:lnTo>
                  <a:pt x="1350" y="150"/>
                </a:lnTo>
                <a:lnTo>
                  <a:pt x="1350" y="0"/>
                </a:lnTo>
                <a:lnTo>
                  <a:pt x="1800" y="300"/>
                </a:lnTo>
                <a:lnTo>
                  <a:pt x="1350" y="601"/>
                </a:lnTo>
                <a:lnTo>
                  <a:pt x="1350" y="450"/>
                </a:lnTo>
                <a:lnTo>
                  <a:pt x="0" y="450"/>
                </a:lnTo>
                <a:lnTo>
                  <a:pt x="0" y="15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45" name="CustomShape 6"/>
          <p:cNvSpPr/>
          <p:nvPr/>
        </p:nvSpPr>
        <p:spPr>
          <a:xfrm>
            <a:off x="2304000" y="3168000"/>
            <a:ext cx="647640" cy="215640"/>
          </a:xfrm>
          <a:custGeom>
            <a:avLst/>
            <a:gdLst/>
            <a:ahLst/>
            <a:rect l="l" t="t" r="r" b="b"/>
            <a:pathLst>
              <a:path w="1801" h="602">
                <a:moveTo>
                  <a:pt x="0" y="150"/>
                </a:moveTo>
                <a:lnTo>
                  <a:pt x="1350" y="150"/>
                </a:lnTo>
                <a:lnTo>
                  <a:pt x="1350" y="0"/>
                </a:lnTo>
                <a:lnTo>
                  <a:pt x="1800" y="300"/>
                </a:lnTo>
                <a:lnTo>
                  <a:pt x="1350" y="601"/>
                </a:lnTo>
                <a:lnTo>
                  <a:pt x="1350" y="450"/>
                </a:lnTo>
                <a:lnTo>
                  <a:pt x="0" y="450"/>
                </a:lnTo>
                <a:lnTo>
                  <a:pt x="0" y="15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7"/>
          <p:cNvSpPr/>
          <p:nvPr/>
        </p:nvSpPr>
        <p:spPr>
          <a:xfrm>
            <a:off x="3168000" y="3528000"/>
            <a:ext cx="647640" cy="846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4400" spc="-1" strike="noStrike">
                <a:solidFill>
                  <a:srgbClr val="ed1c24"/>
                </a:solidFill>
                <a:latin typeface="Segoe UI Black"/>
              </a:rPr>
              <a:t>X</a:t>
            </a:r>
            <a:endParaRPr b="0" lang="pt-BR" sz="4400" spc="-1" strike="noStrike">
              <a:latin typeface="Arial"/>
            </a:endParaRPr>
          </a:p>
        </p:txBody>
      </p:sp>
      <p:sp>
        <p:nvSpPr>
          <p:cNvPr id="147" name="CustomShape 8"/>
          <p:cNvSpPr/>
          <p:nvPr/>
        </p:nvSpPr>
        <p:spPr>
          <a:xfrm>
            <a:off x="3240000" y="4782240"/>
            <a:ext cx="431640" cy="503640"/>
          </a:xfrm>
          <a:custGeom>
            <a:avLst/>
            <a:gdLst/>
            <a:ahLst/>
            <a:rect l="l" t="t" r="r" b="b"/>
            <a:pathLst>
              <a:path w="1202" h="1401">
                <a:moveTo>
                  <a:pt x="300" y="1400"/>
                </a:moveTo>
                <a:lnTo>
                  <a:pt x="300" y="350"/>
                </a:lnTo>
                <a:lnTo>
                  <a:pt x="0" y="350"/>
                </a:lnTo>
                <a:lnTo>
                  <a:pt x="600" y="0"/>
                </a:lnTo>
                <a:lnTo>
                  <a:pt x="1201" y="350"/>
                </a:lnTo>
                <a:lnTo>
                  <a:pt x="900" y="350"/>
                </a:lnTo>
                <a:lnTo>
                  <a:pt x="900" y="1400"/>
                </a:lnTo>
                <a:lnTo>
                  <a:pt x="300" y="140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3" dur="indefinite" restart="never" nodeType="tmRoot">
          <p:childTnLst>
            <p:seq>
              <p:cTn id="2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50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51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52" name="" descr=""/>
          <p:cNvPicPr/>
          <p:nvPr/>
        </p:nvPicPr>
        <p:blipFill>
          <a:blip r:embed="rId3"/>
          <a:stretch/>
        </p:blipFill>
        <p:spPr>
          <a:xfrm>
            <a:off x="720000" y="1224000"/>
            <a:ext cx="8783640" cy="4031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55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57" name="" descr=""/>
          <p:cNvPicPr/>
          <p:nvPr/>
        </p:nvPicPr>
        <p:blipFill>
          <a:blip r:embed="rId3"/>
          <a:stretch/>
        </p:blipFill>
        <p:spPr>
          <a:xfrm>
            <a:off x="648000" y="1872000"/>
            <a:ext cx="8639640" cy="1511640"/>
          </a:xfrm>
          <a:prstGeom prst="rect">
            <a:avLst/>
          </a:prstGeom>
          <a:ln>
            <a:noFill/>
          </a:ln>
        </p:spPr>
      </p:pic>
      <p:sp>
        <p:nvSpPr>
          <p:cNvPr id="158" name="CustomShape 4"/>
          <p:cNvSpPr/>
          <p:nvPr/>
        </p:nvSpPr>
        <p:spPr>
          <a:xfrm>
            <a:off x="5184000" y="3168000"/>
            <a:ext cx="359640" cy="143640"/>
          </a:xfrm>
          <a:prstGeom prst="rect">
            <a:avLst/>
          </a:prstGeom>
          <a:solidFill>
            <a:srgbClr val="ed1c24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7" dur="indefinite" restart="never" nodeType="tmRoot">
          <p:childTnLst>
            <p:seq>
              <p:cTn id="2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3236040" y="2447280"/>
            <a:ext cx="1605240" cy="34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CustomShape 2"/>
          <p:cNvSpPr/>
          <p:nvPr/>
        </p:nvSpPr>
        <p:spPr>
          <a:xfrm>
            <a:off x="2088000" y="288000"/>
            <a:ext cx="5887440" cy="10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pt-BR" sz="2210" spc="-1" strike="noStrike">
                <a:solidFill>
                  <a:srgbClr val="071136"/>
                </a:solidFill>
                <a:latin typeface="Verdana"/>
                <a:ea typeface="DejaVu Sans"/>
              </a:rPr>
              <a:t>NADA CONSTA</a:t>
            </a:r>
            <a:endParaRPr b="0" lang="pt-BR" sz="221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1800" spc="-1" strike="noStrike" u="sng">
                <a:solidFill>
                  <a:srgbClr val="0000ff"/>
                </a:solidFill>
                <a:uFillTx/>
                <a:latin typeface="Verdana"/>
                <a:ea typeface="DejaVu Sans"/>
                <a:hlinkClick r:id="rId1"/>
              </a:rPr>
              <a:t>https://nadaconsta.prf.gov.br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61" name="Imagem 7" descr=""/>
          <p:cNvPicPr/>
          <p:nvPr/>
        </p:nvPicPr>
        <p:blipFill>
          <a:blip r:embed="rId2"/>
          <a:stretch/>
        </p:blipFill>
        <p:spPr>
          <a:xfrm>
            <a:off x="360" y="5894280"/>
            <a:ext cx="10078920" cy="405000"/>
          </a:xfrm>
          <a:prstGeom prst="rect">
            <a:avLst/>
          </a:prstGeom>
          <a:ln>
            <a:noFill/>
          </a:ln>
        </p:spPr>
      </p:pic>
      <p:sp>
        <p:nvSpPr>
          <p:cNvPr id="162" name="CustomShape 3"/>
          <p:cNvSpPr/>
          <p:nvPr/>
        </p:nvSpPr>
        <p:spPr>
          <a:xfrm>
            <a:off x="1079640" y="4782240"/>
            <a:ext cx="5409360" cy="821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pt-BR" sz="2400" spc="-1" strike="noStrike">
                <a:solidFill>
                  <a:srgbClr val="ffffff"/>
                </a:solidFill>
                <a:latin typeface="Arial"/>
                <a:ea typeface="DejaVu Sans"/>
              </a:rPr>
              <a:t>Os acidentes de trânsito tem se tornada uma EPIDEMIA mundial!!!!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63" name="" descr=""/>
          <p:cNvPicPr/>
          <p:nvPr/>
        </p:nvPicPr>
        <p:blipFill>
          <a:blip r:embed="rId3"/>
          <a:stretch/>
        </p:blipFill>
        <p:spPr>
          <a:xfrm>
            <a:off x="648000" y="1872000"/>
            <a:ext cx="8639640" cy="1511640"/>
          </a:xfrm>
          <a:prstGeom prst="rect">
            <a:avLst/>
          </a:prstGeom>
          <a:ln>
            <a:noFill/>
          </a:ln>
        </p:spPr>
      </p:pic>
      <p:sp>
        <p:nvSpPr>
          <p:cNvPr id="164" name="CustomShape 4"/>
          <p:cNvSpPr/>
          <p:nvPr/>
        </p:nvSpPr>
        <p:spPr>
          <a:xfrm>
            <a:off x="5184000" y="3168000"/>
            <a:ext cx="359640" cy="143640"/>
          </a:xfrm>
          <a:prstGeom prst="rect">
            <a:avLst/>
          </a:prstGeom>
          <a:solidFill>
            <a:srgbClr val="ed1c24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CustomShape 5"/>
          <p:cNvSpPr/>
          <p:nvPr/>
        </p:nvSpPr>
        <p:spPr>
          <a:xfrm>
            <a:off x="720000" y="3312000"/>
            <a:ext cx="287640" cy="503640"/>
          </a:xfrm>
          <a:custGeom>
            <a:avLst/>
            <a:gdLst/>
            <a:ahLst/>
            <a:rect l="l" t="t" r="r" b="b"/>
            <a:pathLst>
              <a:path w="802" h="1401">
                <a:moveTo>
                  <a:pt x="200" y="1400"/>
                </a:moveTo>
                <a:lnTo>
                  <a:pt x="200" y="350"/>
                </a:lnTo>
                <a:lnTo>
                  <a:pt x="0" y="350"/>
                </a:lnTo>
                <a:lnTo>
                  <a:pt x="400" y="0"/>
                </a:lnTo>
                <a:lnTo>
                  <a:pt x="801" y="350"/>
                </a:lnTo>
                <a:lnTo>
                  <a:pt x="600" y="350"/>
                </a:lnTo>
                <a:lnTo>
                  <a:pt x="600" y="1400"/>
                </a:lnTo>
                <a:lnTo>
                  <a:pt x="200" y="1400"/>
                </a:lnTo>
              </a:path>
            </a:pathLst>
          </a:custGeom>
          <a:solidFill>
            <a:srgbClr val="071136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9" dur="indefinite" restart="never" nodeType="tmRoot">
          <p:childTnLst>
            <p:seq>
              <p:cTn id="3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3520</TotalTime>
  <Application>LibreOffice/6.0.2.1$Windows_X86_64 LibreOffice_project/f7f06a8f319e4b62f9bc5095aa112a65d2f3ac89</Application>
  <Words>1083</Words>
  <Paragraphs>194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2015-08-31T15:13:04Z</dcterms:created>
  <dc:creator>adm06del</dc:creator>
  <dc:description/>
  <dc:language>pt-BR</dc:language>
  <cp:lastModifiedBy/>
  <dcterms:modified xsi:type="dcterms:W3CDTF">2019-11-19T13:40:25Z</dcterms:modified>
  <cp:revision>114</cp:revision>
  <dc:subject/>
  <dc:title>Apresentação do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2</vt:i4>
  </property>
  <property fmtid="{D5CDD505-2E9C-101B-9397-08002B2CF9AE}" pid="7" name="Notes">
    <vt:i4>16</vt:i4>
  </property>
  <property fmtid="{D5CDD505-2E9C-101B-9397-08002B2CF9AE}" pid="8" name="PresentationFormat">
    <vt:lpwstr>Personalizar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27</vt:i4>
  </property>
</Properties>
</file>