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4"/>
  </p:notesMasterIdLst>
  <p:sldIdLst>
    <p:sldId id="258" r:id="rId2"/>
    <p:sldId id="259" r:id="rId3"/>
    <p:sldId id="260" r:id="rId4"/>
    <p:sldId id="265" r:id="rId5"/>
    <p:sldId id="263" r:id="rId6"/>
    <p:sldId id="270" r:id="rId7"/>
    <p:sldId id="261" r:id="rId8"/>
    <p:sldId id="271" r:id="rId9"/>
    <p:sldId id="262" r:id="rId10"/>
    <p:sldId id="264" r:id="rId11"/>
    <p:sldId id="272" r:id="rId12"/>
    <p:sldId id="269" r:id="rId13"/>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457200" rtl="0" fontAlgn="auto" latinLnBrk="0" hangingPunct="0">
      <a:lnSpc>
        <a:spcPts val="3200"/>
      </a:lnSpc>
      <a:spcBef>
        <a:spcPts val="0"/>
      </a:spcBef>
      <a:spcAft>
        <a:spcPts val="0"/>
      </a:spcAft>
      <a:buClrTx/>
      <a:buSzTx/>
      <a:buFontTx/>
      <a:buNone/>
      <a:tabLst/>
      <a:defRPr kumimoji="0" sz="1400" b="0" i="0" u="none" strike="noStrike" cap="none" spc="0" normalizeH="0" baseline="0">
        <a:ln>
          <a:noFill/>
        </a:ln>
        <a:solidFill>
          <a:srgbClr val="222222"/>
        </a:solidFill>
        <a:effectLst/>
        <a:uFillTx/>
        <a:latin typeface="Avenir Heavy"/>
        <a:ea typeface="Avenir Heavy"/>
        <a:cs typeface="Avenir Heavy"/>
        <a:sym typeface="Avenir Heavy"/>
      </a:defRPr>
    </a:lvl1pPr>
    <a:lvl2pPr marL="0" marR="0" indent="0" algn="l" defTabSz="457200" rtl="0" fontAlgn="auto" latinLnBrk="0" hangingPunct="0">
      <a:lnSpc>
        <a:spcPts val="3200"/>
      </a:lnSpc>
      <a:spcBef>
        <a:spcPts val="0"/>
      </a:spcBef>
      <a:spcAft>
        <a:spcPts val="0"/>
      </a:spcAft>
      <a:buClrTx/>
      <a:buSzTx/>
      <a:buFontTx/>
      <a:buNone/>
      <a:tabLst/>
      <a:defRPr kumimoji="0" sz="1400" b="0" i="0" u="none" strike="noStrike" cap="none" spc="0" normalizeH="0" baseline="0">
        <a:ln>
          <a:noFill/>
        </a:ln>
        <a:solidFill>
          <a:srgbClr val="222222"/>
        </a:solidFill>
        <a:effectLst/>
        <a:uFillTx/>
        <a:latin typeface="Avenir Heavy"/>
        <a:ea typeface="Avenir Heavy"/>
        <a:cs typeface="Avenir Heavy"/>
        <a:sym typeface="Avenir Heavy"/>
      </a:defRPr>
    </a:lvl2pPr>
    <a:lvl3pPr marL="0" marR="0" indent="0" algn="l" defTabSz="457200" rtl="0" fontAlgn="auto" latinLnBrk="0" hangingPunct="0">
      <a:lnSpc>
        <a:spcPts val="3200"/>
      </a:lnSpc>
      <a:spcBef>
        <a:spcPts val="0"/>
      </a:spcBef>
      <a:spcAft>
        <a:spcPts val="0"/>
      </a:spcAft>
      <a:buClrTx/>
      <a:buSzTx/>
      <a:buFontTx/>
      <a:buNone/>
      <a:tabLst/>
      <a:defRPr kumimoji="0" sz="1400" b="0" i="0" u="none" strike="noStrike" cap="none" spc="0" normalizeH="0" baseline="0">
        <a:ln>
          <a:noFill/>
        </a:ln>
        <a:solidFill>
          <a:srgbClr val="222222"/>
        </a:solidFill>
        <a:effectLst/>
        <a:uFillTx/>
        <a:latin typeface="Avenir Heavy"/>
        <a:ea typeface="Avenir Heavy"/>
        <a:cs typeface="Avenir Heavy"/>
        <a:sym typeface="Avenir Heavy"/>
      </a:defRPr>
    </a:lvl3pPr>
    <a:lvl4pPr marL="0" marR="0" indent="0" algn="l" defTabSz="457200" rtl="0" fontAlgn="auto" latinLnBrk="0" hangingPunct="0">
      <a:lnSpc>
        <a:spcPts val="3200"/>
      </a:lnSpc>
      <a:spcBef>
        <a:spcPts val="0"/>
      </a:spcBef>
      <a:spcAft>
        <a:spcPts val="0"/>
      </a:spcAft>
      <a:buClrTx/>
      <a:buSzTx/>
      <a:buFontTx/>
      <a:buNone/>
      <a:tabLst/>
      <a:defRPr kumimoji="0" sz="1400" b="0" i="0" u="none" strike="noStrike" cap="none" spc="0" normalizeH="0" baseline="0">
        <a:ln>
          <a:noFill/>
        </a:ln>
        <a:solidFill>
          <a:srgbClr val="222222"/>
        </a:solidFill>
        <a:effectLst/>
        <a:uFillTx/>
        <a:latin typeface="Avenir Heavy"/>
        <a:ea typeface="Avenir Heavy"/>
        <a:cs typeface="Avenir Heavy"/>
        <a:sym typeface="Avenir Heavy"/>
      </a:defRPr>
    </a:lvl4pPr>
    <a:lvl5pPr marL="0" marR="0" indent="0" algn="l" defTabSz="457200" rtl="0" fontAlgn="auto" latinLnBrk="0" hangingPunct="0">
      <a:lnSpc>
        <a:spcPts val="3200"/>
      </a:lnSpc>
      <a:spcBef>
        <a:spcPts val="0"/>
      </a:spcBef>
      <a:spcAft>
        <a:spcPts val="0"/>
      </a:spcAft>
      <a:buClrTx/>
      <a:buSzTx/>
      <a:buFontTx/>
      <a:buNone/>
      <a:tabLst/>
      <a:defRPr kumimoji="0" sz="1400" b="0" i="0" u="none" strike="noStrike" cap="none" spc="0" normalizeH="0" baseline="0">
        <a:ln>
          <a:noFill/>
        </a:ln>
        <a:solidFill>
          <a:srgbClr val="222222"/>
        </a:solidFill>
        <a:effectLst/>
        <a:uFillTx/>
        <a:latin typeface="Avenir Heavy"/>
        <a:ea typeface="Avenir Heavy"/>
        <a:cs typeface="Avenir Heavy"/>
        <a:sym typeface="Avenir Heavy"/>
      </a:defRPr>
    </a:lvl5pPr>
    <a:lvl6pPr marL="0" marR="0" indent="0" algn="l" defTabSz="457200" rtl="0" fontAlgn="auto" latinLnBrk="0" hangingPunct="0">
      <a:lnSpc>
        <a:spcPts val="3200"/>
      </a:lnSpc>
      <a:spcBef>
        <a:spcPts val="0"/>
      </a:spcBef>
      <a:spcAft>
        <a:spcPts val="0"/>
      </a:spcAft>
      <a:buClrTx/>
      <a:buSzTx/>
      <a:buFontTx/>
      <a:buNone/>
      <a:tabLst/>
      <a:defRPr kumimoji="0" sz="1400" b="0" i="0" u="none" strike="noStrike" cap="none" spc="0" normalizeH="0" baseline="0">
        <a:ln>
          <a:noFill/>
        </a:ln>
        <a:solidFill>
          <a:srgbClr val="222222"/>
        </a:solidFill>
        <a:effectLst/>
        <a:uFillTx/>
        <a:latin typeface="Avenir Heavy"/>
        <a:ea typeface="Avenir Heavy"/>
        <a:cs typeface="Avenir Heavy"/>
        <a:sym typeface="Avenir Heavy"/>
      </a:defRPr>
    </a:lvl6pPr>
    <a:lvl7pPr marL="0" marR="0" indent="0" algn="l" defTabSz="457200" rtl="0" fontAlgn="auto" latinLnBrk="0" hangingPunct="0">
      <a:lnSpc>
        <a:spcPts val="3200"/>
      </a:lnSpc>
      <a:spcBef>
        <a:spcPts val="0"/>
      </a:spcBef>
      <a:spcAft>
        <a:spcPts val="0"/>
      </a:spcAft>
      <a:buClrTx/>
      <a:buSzTx/>
      <a:buFontTx/>
      <a:buNone/>
      <a:tabLst/>
      <a:defRPr kumimoji="0" sz="1400" b="0" i="0" u="none" strike="noStrike" cap="none" spc="0" normalizeH="0" baseline="0">
        <a:ln>
          <a:noFill/>
        </a:ln>
        <a:solidFill>
          <a:srgbClr val="222222"/>
        </a:solidFill>
        <a:effectLst/>
        <a:uFillTx/>
        <a:latin typeface="Avenir Heavy"/>
        <a:ea typeface="Avenir Heavy"/>
        <a:cs typeface="Avenir Heavy"/>
        <a:sym typeface="Avenir Heavy"/>
      </a:defRPr>
    </a:lvl7pPr>
    <a:lvl8pPr marL="0" marR="0" indent="0" algn="l" defTabSz="457200" rtl="0" fontAlgn="auto" latinLnBrk="0" hangingPunct="0">
      <a:lnSpc>
        <a:spcPts val="3200"/>
      </a:lnSpc>
      <a:spcBef>
        <a:spcPts val="0"/>
      </a:spcBef>
      <a:spcAft>
        <a:spcPts val="0"/>
      </a:spcAft>
      <a:buClrTx/>
      <a:buSzTx/>
      <a:buFontTx/>
      <a:buNone/>
      <a:tabLst/>
      <a:defRPr kumimoji="0" sz="1400" b="0" i="0" u="none" strike="noStrike" cap="none" spc="0" normalizeH="0" baseline="0">
        <a:ln>
          <a:noFill/>
        </a:ln>
        <a:solidFill>
          <a:srgbClr val="222222"/>
        </a:solidFill>
        <a:effectLst/>
        <a:uFillTx/>
        <a:latin typeface="Avenir Heavy"/>
        <a:ea typeface="Avenir Heavy"/>
        <a:cs typeface="Avenir Heavy"/>
        <a:sym typeface="Avenir Heavy"/>
      </a:defRPr>
    </a:lvl8pPr>
    <a:lvl9pPr marL="0" marR="0" indent="0" algn="l" defTabSz="457200" rtl="0" fontAlgn="auto" latinLnBrk="0" hangingPunct="0">
      <a:lnSpc>
        <a:spcPts val="3200"/>
      </a:lnSpc>
      <a:spcBef>
        <a:spcPts val="0"/>
      </a:spcBef>
      <a:spcAft>
        <a:spcPts val="0"/>
      </a:spcAft>
      <a:buClrTx/>
      <a:buSzTx/>
      <a:buFontTx/>
      <a:buNone/>
      <a:tabLst/>
      <a:defRPr kumimoji="0" sz="1400" b="0" i="0" u="none" strike="noStrike" cap="none" spc="0" normalizeH="0" baseline="0">
        <a:ln>
          <a:noFill/>
        </a:ln>
        <a:solidFill>
          <a:srgbClr val="222222"/>
        </a:solidFill>
        <a:effectLst/>
        <a:uFillTx/>
        <a:latin typeface="Avenir Heavy"/>
        <a:ea typeface="Avenir Heavy"/>
        <a:cs typeface="Avenir Heavy"/>
        <a:sym typeface="Avenir Heavy"/>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n" i="off">
        <a:font>
          <a:latin typeface="Avenir Heavy"/>
          <a:ea typeface="Avenir Heavy"/>
          <a:cs typeface="Avenir Heavy"/>
        </a:font>
        <a:srgbClr val="222222"/>
      </a:tcTxStyle>
      <a:tcStyle>
        <a:tcBdr>
          <a:left>
            <a:ln w="12700" cap="flat">
              <a:solidFill>
                <a:srgbClr val="5558AF"/>
              </a:solidFill>
              <a:prstDash val="solid"/>
              <a:round/>
            </a:ln>
          </a:left>
          <a:right>
            <a:ln w="12700" cap="flat">
              <a:solidFill>
                <a:srgbClr val="5558AF"/>
              </a:solidFill>
              <a:prstDash val="solid"/>
              <a:round/>
            </a:ln>
          </a:right>
          <a:top>
            <a:ln w="12700" cap="flat">
              <a:solidFill>
                <a:srgbClr val="5558AF"/>
              </a:solidFill>
              <a:prstDash val="solid"/>
              <a:round/>
            </a:ln>
          </a:top>
          <a:bottom>
            <a:ln w="12700" cap="flat">
              <a:solidFill>
                <a:srgbClr val="5558AF"/>
              </a:solidFill>
              <a:prstDash val="solid"/>
              <a:round/>
            </a:ln>
          </a:bottom>
          <a:insideH>
            <a:ln w="12700" cap="flat">
              <a:solidFill>
                <a:srgbClr val="5558AF"/>
              </a:solidFill>
              <a:prstDash val="solid"/>
              <a:round/>
            </a:ln>
          </a:insideH>
          <a:insideV>
            <a:ln w="12700" cap="flat">
              <a:solidFill>
                <a:srgbClr val="5558AF"/>
              </a:solidFill>
              <a:prstDash val="solid"/>
              <a:round/>
            </a:ln>
          </a:insideV>
        </a:tcBdr>
        <a:fill>
          <a:solidFill>
            <a:srgbClr val="CCE0F1"/>
          </a:solidFill>
        </a:fill>
      </a:tcStyle>
    </a:wholeTbl>
    <a:band2H>
      <a:tcTxStyle/>
      <a:tcStyle>
        <a:tcBdr/>
        <a:fill>
          <a:solidFill>
            <a:srgbClr val="E7F0F8"/>
          </a:solidFill>
        </a:fill>
      </a:tcStyle>
    </a:band2H>
    <a:firstCol>
      <a:tcTxStyle b="on" i="off">
        <a:font>
          <a:latin typeface="Avenir Heavy"/>
          <a:ea typeface="Avenir Heavy"/>
          <a:cs typeface="Avenir Heavy"/>
        </a:font>
        <a:srgbClr val="5558AF"/>
      </a:tcTxStyle>
      <a:tcStyle>
        <a:tcBdr>
          <a:left>
            <a:ln w="12700" cap="flat">
              <a:solidFill>
                <a:srgbClr val="5558AF"/>
              </a:solidFill>
              <a:prstDash val="solid"/>
              <a:round/>
            </a:ln>
          </a:left>
          <a:right>
            <a:ln w="12700" cap="flat">
              <a:solidFill>
                <a:srgbClr val="5558AF"/>
              </a:solidFill>
              <a:prstDash val="solid"/>
              <a:round/>
            </a:ln>
          </a:right>
          <a:top>
            <a:ln w="12700" cap="flat">
              <a:solidFill>
                <a:srgbClr val="5558AF"/>
              </a:solidFill>
              <a:prstDash val="solid"/>
              <a:round/>
            </a:ln>
          </a:top>
          <a:bottom>
            <a:ln w="12700" cap="flat">
              <a:solidFill>
                <a:srgbClr val="5558AF"/>
              </a:solidFill>
              <a:prstDash val="solid"/>
              <a:round/>
            </a:ln>
          </a:bottom>
          <a:insideH>
            <a:ln w="12700" cap="flat">
              <a:solidFill>
                <a:srgbClr val="5558AF"/>
              </a:solidFill>
              <a:prstDash val="solid"/>
              <a:round/>
            </a:ln>
          </a:insideH>
          <a:insideV>
            <a:ln w="12700" cap="flat">
              <a:solidFill>
                <a:srgbClr val="5558AF"/>
              </a:solidFill>
              <a:prstDash val="solid"/>
              <a:round/>
            </a:ln>
          </a:insideV>
        </a:tcBdr>
        <a:fill>
          <a:solidFill>
            <a:schemeClr val="accent1"/>
          </a:solidFill>
        </a:fill>
      </a:tcStyle>
    </a:firstCol>
    <a:lastRow>
      <a:tcTxStyle b="on" i="off">
        <a:font>
          <a:latin typeface="Avenir Heavy"/>
          <a:ea typeface="Avenir Heavy"/>
          <a:cs typeface="Avenir Heavy"/>
        </a:font>
        <a:srgbClr val="5558AF"/>
      </a:tcTxStyle>
      <a:tcStyle>
        <a:tcBdr>
          <a:left>
            <a:ln w="12700" cap="flat">
              <a:solidFill>
                <a:srgbClr val="5558AF"/>
              </a:solidFill>
              <a:prstDash val="solid"/>
              <a:round/>
            </a:ln>
          </a:left>
          <a:right>
            <a:ln w="12700" cap="flat">
              <a:solidFill>
                <a:srgbClr val="5558AF"/>
              </a:solidFill>
              <a:prstDash val="solid"/>
              <a:round/>
            </a:ln>
          </a:right>
          <a:top>
            <a:ln w="38100" cap="flat">
              <a:solidFill>
                <a:srgbClr val="5558AF"/>
              </a:solidFill>
              <a:prstDash val="solid"/>
              <a:round/>
            </a:ln>
          </a:top>
          <a:bottom>
            <a:ln w="12700" cap="flat">
              <a:solidFill>
                <a:srgbClr val="5558AF"/>
              </a:solidFill>
              <a:prstDash val="solid"/>
              <a:round/>
            </a:ln>
          </a:bottom>
          <a:insideH>
            <a:ln w="12700" cap="flat">
              <a:solidFill>
                <a:srgbClr val="5558AF"/>
              </a:solidFill>
              <a:prstDash val="solid"/>
              <a:round/>
            </a:ln>
          </a:insideH>
          <a:insideV>
            <a:ln w="12700" cap="flat">
              <a:solidFill>
                <a:srgbClr val="5558AF"/>
              </a:solidFill>
              <a:prstDash val="solid"/>
              <a:round/>
            </a:ln>
          </a:insideV>
        </a:tcBdr>
        <a:fill>
          <a:solidFill>
            <a:schemeClr val="accent1"/>
          </a:solidFill>
        </a:fill>
      </a:tcStyle>
    </a:lastRow>
    <a:firstRow>
      <a:tcTxStyle b="on" i="off">
        <a:font>
          <a:latin typeface="Avenir Heavy"/>
          <a:ea typeface="Avenir Heavy"/>
          <a:cs typeface="Avenir Heavy"/>
        </a:font>
        <a:srgbClr val="5558AF"/>
      </a:tcTxStyle>
      <a:tcStyle>
        <a:tcBdr>
          <a:left>
            <a:ln w="12700" cap="flat">
              <a:solidFill>
                <a:srgbClr val="5558AF"/>
              </a:solidFill>
              <a:prstDash val="solid"/>
              <a:round/>
            </a:ln>
          </a:left>
          <a:right>
            <a:ln w="12700" cap="flat">
              <a:solidFill>
                <a:srgbClr val="5558AF"/>
              </a:solidFill>
              <a:prstDash val="solid"/>
              <a:round/>
            </a:ln>
          </a:right>
          <a:top>
            <a:ln w="12700" cap="flat">
              <a:solidFill>
                <a:srgbClr val="5558AF"/>
              </a:solidFill>
              <a:prstDash val="solid"/>
              <a:round/>
            </a:ln>
          </a:top>
          <a:bottom>
            <a:ln w="38100" cap="flat">
              <a:solidFill>
                <a:srgbClr val="5558AF"/>
              </a:solidFill>
              <a:prstDash val="solid"/>
              <a:round/>
            </a:ln>
          </a:bottom>
          <a:insideH>
            <a:ln w="12700" cap="flat">
              <a:solidFill>
                <a:srgbClr val="5558AF"/>
              </a:solidFill>
              <a:prstDash val="solid"/>
              <a:round/>
            </a:ln>
          </a:insideH>
          <a:insideV>
            <a:ln w="12700" cap="flat">
              <a:solidFill>
                <a:srgbClr val="5558AF"/>
              </a:solidFill>
              <a:prstDash val="solid"/>
              <a:round/>
            </a:ln>
          </a:insideV>
        </a:tcBdr>
        <a:fill>
          <a:solidFill>
            <a:schemeClr val="accent1"/>
          </a:solidFill>
        </a:fill>
      </a:tcStyle>
    </a:firstRow>
  </a:tblStyle>
  <a:tblStyle styleId="{C7B018BB-80A7-4F77-B60F-C8B233D01FF8}" styleName="">
    <a:tblBg/>
    <a:wholeTbl>
      <a:tcTxStyle b="on" i="off">
        <a:font>
          <a:latin typeface="Avenir Heavy"/>
          <a:ea typeface="Avenir Heavy"/>
          <a:cs typeface="Avenir Heavy"/>
        </a:font>
        <a:srgbClr val="222222"/>
      </a:tcTxStyle>
      <a:tcStyle>
        <a:tcBdr>
          <a:left>
            <a:ln w="12700" cap="flat">
              <a:solidFill>
                <a:srgbClr val="5558AF"/>
              </a:solidFill>
              <a:prstDash val="solid"/>
              <a:round/>
            </a:ln>
          </a:left>
          <a:right>
            <a:ln w="12700" cap="flat">
              <a:solidFill>
                <a:srgbClr val="5558AF"/>
              </a:solidFill>
              <a:prstDash val="solid"/>
              <a:round/>
            </a:ln>
          </a:right>
          <a:top>
            <a:ln w="12700" cap="flat">
              <a:solidFill>
                <a:srgbClr val="5558AF"/>
              </a:solidFill>
              <a:prstDash val="solid"/>
              <a:round/>
            </a:ln>
          </a:top>
          <a:bottom>
            <a:ln w="12700" cap="flat">
              <a:solidFill>
                <a:srgbClr val="5558AF"/>
              </a:solidFill>
              <a:prstDash val="solid"/>
              <a:round/>
            </a:ln>
          </a:bottom>
          <a:insideH>
            <a:ln w="12700" cap="flat">
              <a:solidFill>
                <a:srgbClr val="5558AF"/>
              </a:solidFill>
              <a:prstDash val="solid"/>
              <a:round/>
            </a:ln>
          </a:insideH>
          <a:insideV>
            <a:ln w="12700" cap="flat">
              <a:solidFill>
                <a:srgbClr val="5558AF"/>
              </a:solidFill>
              <a:prstDash val="solid"/>
              <a:round/>
            </a:ln>
          </a:insideV>
        </a:tcBdr>
        <a:fill>
          <a:solidFill>
            <a:srgbClr val="D9E8D1"/>
          </a:solidFill>
        </a:fill>
      </a:tcStyle>
    </a:wholeTbl>
    <a:band2H>
      <a:tcTxStyle/>
      <a:tcStyle>
        <a:tcBdr/>
        <a:fill>
          <a:solidFill>
            <a:srgbClr val="EDF4E9"/>
          </a:solidFill>
        </a:fill>
      </a:tcStyle>
    </a:band2H>
    <a:firstCol>
      <a:tcTxStyle b="on" i="off">
        <a:font>
          <a:latin typeface="Avenir Heavy"/>
          <a:ea typeface="Avenir Heavy"/>
          <a:cs typeface="Avenir Heavy"/>
        </a:font>
        <a:srgbClr val="5558AF"/>
      </a:tcTxStyle>
      <a:tcStyle>
        <a:tcBdr>
          <a:left>
            <a:ln w="12700" cap="flat">
              <a:solidFill>
                <a:srgbClr val="5558AF"/>
              </a:solidFill>
              <a:prstDash val="solid"/>
              <a:round/>
            </a:ln>
          </a:left>
          <a:right>
            <a:ln w="12700" cap="flat">
              <a:solidFill>
                <a:srgbClr val="5558AF"/>
              </a:solidFill>
              <a:prstDash val="solid"/>
              <a:round/>
            </a:ln>
          </a:right>
          <a:top>
            <a:ln w="12700" cap="flat">
              <a:solidFill>
                <a:srgbClr val="5558AF"/>
              </a:solidFill>
              <a:prstDash val="solid"/>
              <a:round/>
            </a:ln>
          </a:top>
          <a:bottom>
            <a:ln w="12700" cap="flat">
              <a:solidFill>
                <a:srgbClr val="5558AF"/>
              </a:solidFill>
              <a:prstDash val="solid"/>
              <a:round/>
            </a:ln>
          </a:bottom>
          <a:insideH>
            <a:ln w="12700" cap="flat">
              <a:solidFill>
                <a:srgbClr val="5558AF"/>
              </a:solidFill>
              <a:prstDash val="solid"/>
              <a:round/>
            </a:ln>
          </a:insideH>
          <a:insideV>
            <a:ln w="12700" cap="flat">
              <a:solidFill>
                <a:srgbClr val="5558AF"/>
              </a:solidFill>
              <a:prstDash val="solid"/>
              <a:round/>
            </a:ln>
          </a:insideV>
        </a:tcBdr>
        <a:fill>
          <a:solidFill>
            <a:schemeClr val="accent3"/>
          </a:solidFill>
        </a:fill>
      </a:tcStyle>
    </a:firstCol>
    <a:lastRow>
      <a:tcTxStyle b="on" i="off">
        <a:font>
          <a:latin typeface="Avenir Heavy"/>
          <a:ea typeface="Avenir Heavy"/>
          <a:cs typeface="Avenir Heavy"/>
        </a:font>
        <a:srgbClr val="5558AF"/>
      </a:tcTxStyle>
      <a:tcStyle>
        <a:tcBdr>
          <a:left>
            <a:ln w="12700" cap="flat">
              <a:solidFill>
                <a:srgbClr val="5558AF"/>
              </a:solidFill>
              <a:prstDash val="solid"/>
              <a:round/>
            </a:ln>
          </a:left>
          <a:right>
            <a:ln w="12700" cap="flat">
              <a:solidFill>
                <a:srgbClr val="5558AF"/>
              </a:solidFill>
              <a:prstDash val="solid"/>
              <a:round/>
            </a:ln>
          </a:right>
          <a:top>
            <a:ln w="38100" cap="flat">
              <a:solidFill>
                <a:srgbClr val="5558AF"/>
              </a:solidFill>
              <a:prstDash val="solid"/>
              <a:round/>
            </a:ln>
          </a:top>
          <a:bottom>
            <a:ln w="12700" cap="flat">
              <a:solidFill>
                <a:srgbClr val="5558AF"/>
              </a:solidFill>
              <a:prstDash val="solid"/>
              <a:round/>
            </a:ln>
          </a:bottom>
          <a:insideH>
            <a:ln w="12700" cap="flat">
              <a:solidFill>
                <a:srgbClr val="5558AF"/>
              </a:solidFill>
              <a:prstDash val="solid"/>
              <a:round/>
            </a:ln>
          </a:insideH>
          <a:insideV>
            <a:ln w="12700" cap="flat">
              <a:solidFill>
                <a:srgbClr val="5558AF"/>
              </a:solidFill>
              <a:prstDash val="solid"/>
              <a:round/>
            </a:ln>
          </a:insideV>
        </a:tcBdr>
        <a:fill>
          <a:solidFill>
            <a:schemeClr val="accent3"/>
          </a:solidFill>
        </a:fill>
      </a:tcStyle>
    </a:lastRow>
    <a:firstRow>
      <a:tcTxStyle b="on" i="off">
        <a:font>
          <a:latin typeface="Avenir Heavy"/>
          <a:ea typeface="Avenir Heavy"/>
          <a:cs typeface="Avenir Heavy"/>
        </a:font>
        <a:srgbClr val="5558AF"/>
      </a:tcTxStyle>
      <a:tcStyle>
        <a:tcBdr>
          <a:left>
            <a:ln w="12700" cap="flat">
              <a:solidFill>
                <a:srgbClr val="5558AF"/>
              </a:solidFill>
              <a:prstDash val="solid"/>
              <a:round/>
            </a:ln>
          </a:left>
          <a:right>
            <a:ln w="12700" cap="flat">
              <a:solidFill>
                <a:srgbClr val="5558AF"/>
              </a:solidFill>
              <a:prstDash val="solid"/>
              <a:round/>
            </a:ln>
          </a:right>
          <a:top>
            <a:ln w="12700" cap="flat">
              <a:solidFill>
                <a:srgbClr val="5558AF"/>
              </a:solidFill>
              <a:prstDash val="solid"/>
              <a:round/>
            </a:ln>
          </a:top>
          <a:bottom>
            <a:ln w="38100" cap="flat">
              <a:solidFill>
                <a:srgbClr val="5558AF"/>
              </a:solidFill>
              <a:prstDash val="solid"/>
              <a:round/>
            </a:ln>
          </a:bottom>
          <a:insideH>
            <a:ln w="12700" cap="flat">
              <a:solidFill>
                <a:srgbClr val="5558AF"/>
              </a:solidFill>
              <a:prstDash val="solid"/>
              <a:round/>
            </a:ln>
          </a:insideH>
          <a:insideV>
            <a:ln w="12700" cap="flat">
              <a:solidFill>
                <a:srgbClr val="5558AF"/>
              </a:solidFill>
              <a:prstDash val="solid"/>
              <a:round/>
            </a:ln>
          </a:insideV>
        </a:tcBdr>
        <a:fill>
          <a:solidFill>
            <a:schemeClr val="accent3"/>
          </a:solidFill>
        </a:fill>
      </a:tcStyle>
    </a:firstRow>
  </a:tblStyle>
  <a:tblStyle styleId="{EEE7283C-3CF3-47DC-8721-378D4A62B228}" styleName="">
    <a:tblBg/>
    <a:wholeTbl>
      <a:tcTxStyle b="on" i="off">
        <a:font>
          <a:latin typeface="Avenir Heavy"/>
          <a:ea typeface="Avenir Heavy"/>
          <a:cs typeface="Avenir Heavy"/>
        </a:font>
        <a:srgbClr val="222222"/>
      </a:tcTxStyle>
      <a:tcStyle>
        <a:tcBdr>
          <a:left>
            <a:ln w="12700" cap="flat">
              <a:solidFill>
                <a:srgbClr val="5558AF"/>
              </a:solidFill>
              <a:prstDash val="solid"/>
              <a:round/>
            </a:ln>
          </a:left>
          <a:right>
            <a:ln w="12700" cap="flat">
              <a:solidFill>
                <a:srgbClr val="5558AF"/>
              </a:solidFill>
              <a:prstDash val="solid"/>
              <a:round/>
            </a:ln>
          </a:right>
          <a:top>
            <a:ln w="12700" cap="flat">
              <a:solidFill>
                <a:srgbClr val="5558AF"/>
              </a:solidFill>
              <a:prstDash val="solid"/>
              <a:round/>
            </a:ln>
          </a:top>
          <a:bottom>
            <a:ln w="12700" cap="flat">
              <a:solidFill>
                <a:srgbClr val="5558AF"/>
              </a:solidFill>
              <a:prstDash val="solid"/>
              <a:round/>
            </a:ln>
          </a:bottom>
          <a:insideH>
            <a:ln w="12700" cap="flat">
              <a:solidFill>
                <a:srgbClr val="5558AF"/>
              </a:solidFill>
              <a:prstDash val="solid"/>
              <a:round/>
            </a:ln>
          </a:insideH>
          <a:insideV>
            <a:ln w="12700" cap="flat">
              <a:solidFill>
                <a:srgbClr val="5558AF"/>
              </a:solidFill>
              <a:prstDash val="solid"/>
              <a:round/>
            </a:ln>
          </a:insideV>
        </a:tcBdr>
        <a:fill>
          <a:solidFill>
            <a:srgbClr val="EACBD1"/>
          </a:solidFill>
        </a:fill>
      </a:tcStyle>
    </a:wholeTbl>
    <a:band2H>
      <a:tcTxStyle/>
      <a:tcStyle>
        <a:tcBdr/>
        <a:fill>
          <a:solidFill>
            <a:srgbClr val="F5E7E9"/>
          </a:solidFill>
        </a:fill>
      </a:tcStyle>
    </a:band2H>
    <a:firstCol>
      <a:tcTxStyle b="on" i="off">
        <a:font>
          <a:latin typeface="Avenir Heavy"/>
          <a:ea typeface="Avenir Heavy"/>
          <a:cs typeface="Avenir Heavy"/>
        </a:font>
        <a:srgbClr val="5558AF"/>
      </a:tcTxStyle>
      <a:tcStyle>
        <a:tcBdr>
          <a:left>
            <a:ln w="12700" cap="flat">
              <a:solidFill>
                <a:srgbClr val="5558AF"/>
              </a:solidFill>
              <a:prstDash val="solid"/>
              <a:round/>
            </a:ln>
          </a:left>
          <a:right>
            <a:ln w="12700" cap="flat">
              <a:solidFill>
                <a:srgbClr val="5558AF"/>
              </a:solidFill>
              <a:prstDash val="solid"/>
              <a:round/>
            </a:ln>
          </a:right>
          <a:top>
            <a:ln w="12700" cap="flat">
              <a:solidFill>
                <a:srgbClr val="5558AF"/>
              </a:solidFill>
              <a:prstDash val="solid"/>
              <a:round/>
            </a:ln>
          </a:top>
          <a:bottom>
            <a:ln w="12700" cap="flat">
              <a:solidFill>
                <a:srgbClr val="5558AF"/>
              </a:solidFill>
              <a:prstDash val="solid"/>
              <a:round/>
            </a:ln>
          </a:bottom>
          <a:insideH>
            <a:ln w="12700" cap="flat">
              <a:solidFill>
                <a:srgbClr val="5558AF"/>
              </a:solidFill>
              <a:prstDash val="solid"/>
              <a:round/>
            </a:ln>
          </a:insideH>
          <a:insideV>
            <a:ln w="12700" cap="flat">
              <a:solidFill>
                <a:srgbClr val="5558AF"/>
              </a:solidFill>
              <a:prstDash val="solid"/>
              <a:round/>
            </a:ln>
          </a:insideV>
        </a:tcBdr>
        <a:fill>
          <a:solidFill>
            <a:schemeClr val="accent6"/>
          </a:solidFill>
        </a:fill>
      </a:tcStyle>
    </a:firstCol>
    <a:lastRow>
      <a:tcTxStyle b="on" i="off">
        <a:font>
          <a:latin typeface="Avenir Heavy"/>
          <a:ea typeface="Avenir Heavy"/>
          <a:cs typeface="Avenir Heavy"/>
        </a:font>
        <a:srgbClr val="5558AF"/>
      </a:tcTxStyle>
      <a:tcStyle>
        <a:tcBdr>
          <a:left>
            <a:ln w="12700" cap="flat">
              <a:solidFill>
                <a:srgbClr val="5558AF"/>
              </a:solidFill>
              <a:prstDash val="solid"/>
              <a:round/>
            </a:ln>
          </a:left>
          <a:right>
            <a:ln w="12700" cap="flat">
              <a:solidFill>
                <a:srgbClr val="5558AF"/>
              </a:solidFill>
              <a:prstDash val="solid"/>
              <a:round/>
            </a:ln>
          </a:right>
          <a:top>
            <a:ln w="38100" cap="flat">
              <a:solidFill>
                <a:srgbClr val="5558AF"/>
              </a:solidFill>
              <a:prstDash val="solid"/>
              <a:round/>
            </a:ln>
          </a:top>
          <a:bottom>
            <a:ln w="12700" cap="flat">
              <a:solidFill>
                <a:srgbClr val="5558AF"/>
              </a:solidFill>
              <a:prstDash val="solid"/>
              <a:round/>
            </a:ln>
          </a:bottom>
          <a:insideH>
            <a:ln w="12700" cap="flat">
              <a:solidFill>
                <a:srgbClr val="5558AF"/>
              </a:solidFill>
              <a:prstDash val="solid"/>
              <a:round/>
            </a:ln>
          </a:insideH>
          <a:insideV>
            <a:ln w="12700" cap="flat">
              <a:solidFill>
                <a:srgbClr val="5558AF"/>
              </a:solidFill>
              <a:prstDash val="solid"/>
              <a:round/>
            </a:ln>
          </a:insideV>
        </a:tcBdr>
        <a:fill>
          <a:solidFill>
            <a:schemeClr val="accent6"/>
          </a:solidFill>
        </a:fill>
      </a:tcStyle>
    </a:lastRow>
    <a:firstRow>
      <a:tcTxStyle b="on" i="off">
        <a:font>
          <a:latin typeface="Avenir Heavy"/>
          <a:ea typeface="Avenir Heavy"/>
          <a:cs typeface="Avenir Heavy"/>
        </a:font>
        <a:srgbClr val="5558AF"/>
      </a:tcTxStyle>
      <a:tcStyle>
        <a:tcBdr>
          <a:left>
            <a:ln w="12700" cap="flat">
              <a:solidFill>
                <a:srgbClr val="5558AF"/>
              </a:solidFill>
              <a:prstDash val="solid"/>
              <a:round/>
            </a:ln>
          </a:left>
          <a:right>
            <a:ln w="12700" cap="flat">
              <a:solidFill>
                <a:srgbClr val="5558AF"/>
              </a:solidFill>
              <a:prstDash val="solid"/>
              <a:round/>
            </a:ln>
          </a:right>
          <a:top>
            <a:ln w="12700" cap="flat">
              <a:solidFill>
                <a:srgbClr val="5558AF"/>
              </a:solidFill>
              <a:prstDash val="solid"/>
              <a:round/>
            </a:ln>
          </a:top>
          <a:bottom>
            <a:ln w="38100" cap="flat">
              <a:solidFill>
                <a:srgbClr val="5558AF"/>
              </a:solidFill>
              <a:prstDash val="solid"/>
              <a:round/>
            </a:ln>
          </a:bottom>
          <a:insideH>
            <a:ln w="12700" cap="flat">
              <a:solidFill>
                <a:srgbClr val="5558AF"/>
              </a:solidFill>
              <a:prstDash val="solid"/>
              <a:round/>
            </a:ln>
          </a:insideH>
          <a:insideV>
            <a:ln w="12700" cap="flat">
              <a:solidFill>
                <a:srgbClr val="5558AF"/>
              </a:solidFill>
              <a:prstDash val="solid"/>
              <a:round/>
            </a:ln>
          </a:insideV>
        </a:tcBdr>
        <a:fill>
          <a:solidFill>
            <a:schemeClr val="accent6"/>
          </a:solidFill>
        </a:fill>
      </a:tcStyle>
    </a:firstRow>
  </a:tblStyle>
  <a:tblStyle styleId="{CF821DB8-F4EB-4A41-A1BA-3FCAFE7338EE}" styleName="">
    <a:tblBg/>
    <a:wholeTbl>
      <a:tcTxStyle b="on" i="off">
        <a:font>
          <a:latin typeface="Avenir Heavy"/>
          <a:ea typeface="Avenir Heavy"/>
          <a:cs typeface="Avenir Heavy"/>
        </a:font>
        <a:srgbClr val="222222"/>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7E7E7"/>
          </a:solidFill>
        </a:fill>
      </a:tcStyle>
    </a:wholeTbl>
    <a:band2H>
      <a:tcTxStyle/>
      <a:tcStyle>
        <a:tcBdr/>
        <a:fill>
          <a:solidFill>
            <a:srgbClr val="5558AF"/>
          </a:solidFill>
        </a:fill>
      </a:tcStyle>
    </a:band2H>
    <a:firstCol>
      <a:tcTxStyle b="on" i="off">
        <a:font>
          <a:latin typeface="Avenir Heavy"/>
          <a:ea typeface="Avenir Heavy"/>
          <a:cs typeface="Avenir Heavy"/>
        </a:font>
        <a:srgbClr val="5558A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Avenir Heavy"/>
          <a:ea typeface="Avenir Heavy"/>
          <a:cs typeface="Avenir Heavy"/>
        </a:font>
        <a:srgbClr val="222222"/>
      </a:tcTxStyle>
      <a:tcStyle>
        <a:tcBdr>
          <a:left>
            <a:ln w="12700" cap="flat">
              <a:noFill/>
              <a:miter lim="400000"/>
            </a:ln>
          </a:left>
          <a:right>
            <a:ln w="12700" cap="flat">
              <a:noFill/>
              <a:miter lim="400000"/>
            </a:ln>
          </a:right>
          <a:top>
            <a:ln w="50800" cap="flat">
              <a:solidFill>
                <a:srgbClr val="222222"/>
              </a:solidFill>
              <a:prstDash val="solid"/>
              <a:round/>
            </a:ln>
          </a:top>
          <a:bottom>
            <a:ln w="25400" cap="flat">
              <a:solidFill>
                <a:srgbClr val="222222"/>
              </a:solidFill>
              <a:prstDash val="solid"/>
              <a:round/>
            </a:ln>
          </a:bottom>
          <a:insideH>
            <a:ln w="12700" cap="flat">
              <a:noFill/>
              <a:miter lim="400000"/>
            </a:ln>
          </a:insideH>
          <a:insideV>
            <a:ln w="12700" cap="flat">
              <a:noFill/>
              <a:miter lim="400000"/>
            </a:ln>
          </a:insideV>
        </a:tcBdr>
        <a:fill>
          <a:solidFill>
            <a:srgbClr val="5558AF"/>
          </a:solidFill>
        </a:fill>
      </a:tcStyle>
    </a:lastRow>
    <a:firstRow>
      <a:tcTxStyle b="on" i="off">
        <a:font>
          <a:latin typeface="Avenir Heavy"/>
          <a:ea typeface="Avenir Heavy"/>
          <a:cs typeface="Avenir Heavy"/>
        </a:font>
        <a:srgbClr val="5558AF"/>
      </a:tcTxStyle>
      <a:tcStyle>
        <a:tcBdr>
          <a:left>
            <a:ln w="12700" cap="flat">
              <a:noFill/>
              <a:miter lim="400000"/>
            </a:ln>
          </a:left>
          <a:right>
            <a:ln w="12700" cap="flat">
              <a:noFill/>
              <a:miter lim="400000"/>
            </a:ln>
          </a:right>
          <a:top>
            <a:ln w="25400" cap="flat">
              <a:solidFill>
                <a:srgbClr val="222222"/>
              </a:solidFill>
              <a:prstDash val="solid"/>
              <a:round/>
            </a:ln>
          </a:top>
          <a:bottom>
            <a:ln w="25400" cap="flat">
              <a:solidFill>
                <a:srgbClr val="222222"/>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n" i="off">
        <a:font>
          <a:latin typeface="Avenir Heavy"/>
          <a:ea typeface="Avenir Heavy"/>
          <a:cs typeface="Avenir Heavy"/>
        </a:font>
        <a:srgbClr val="222222"/>
      </a:tcTxStyle>
      <a:tcStyle>
        <a:tcBdr>
          <a:left>
            <a:ln w="12700" cap="flat">
              <a:solidFill>
                <a:srgbClr val="5558AF"/>
              </a:solidFill>
              <a:prstDash val="solid"/>
              <a:round/>
            </a:ln>
          </a:left>
          <a:right>
            <a:ln w="12700" cap="flat">
              <a:solidFill>
                <a:srgbClr val="5558AF"/>
              </a:solidFill>
              <a:prstDash val="solid"/>
              <a:round/>
            </a:ln>
          </a:right>
          <a:top>
            <a:ln w="12700" cap="flat">
              <a:solidFill>
                <a:srgbClr val="5558AF"/>
              </a:solidFill>
              <a:prstDash val="solid"/>
              <a:round/>
            </a:ln>
          </a:top>
          <a:bottom>
            <a:ln w="12700" cap="flat">
              <a:solidFill>
                <a:srgbClr val="5558AF"/>
              </a:solidFill>
              <a:prstDash val="solid"/>
              <a:round/>
            </a:ln>
          </a:bottom>
          <a:insideH>
            <a:ln w="12700" cap="flat">
              <a:solidFill>
                <a:srgbClr val="5558AF"/>
              </a:solidFill>
              <a:prstDash val="solid"/>
              <a:round/>
            </a:ln>
          </a:insideH>
          <a:insideV>
            <a:ln w="12700" cap="flat">
              <a:solidFill>
                <a:srgbClr val="5558AF"/>
              </a:solidFill>
              <a:prstDash val="solid"/>
              <a:round/>
            </a:ln>
          </a:insideV>
        </a:tcBdr>
        <a:fill>
          <a:solidFill>
            <a:srgbClr val="CBCBCB"/>
          </a:solidFill>
        </a:fill>
      </a:tcStyle>
    </a:wholeTbl>
    <a:band2H>
      <a:tcTxStyle/>
      <a:tcStyle>
        <a:tcBdr/>
        <a:fill>
          <a:solidFill>
            <a:srgbClr val="E7E7E7"/>
          </a:solidFill>
        </a:fill>
      </a:tcStyle>
    </a:band2H>
    <a:firstCol>
      <a:tcTxStyle b="on" i="off">
        <a:font>
          <a:latin typeface="Avenir Heavy"/>
          <a:ea typeface="Avenir Heavy"/>
          <a:cs typeface="Avenir Heavy"/>
        </a:font>
        <a:srgbClr val="5558AF"/>
      </a:tcTxStyle>
      <a:tcStyle>
        <a:tcBdr>
          <a:left>
            <a:ln w="12700" cap="flat">
              <a:solidFill>
                <a:srgbClr val="5558AF"/>
              </a:solidFill>
              <a:prstDash val="solid"/>
              <a:round/>
            </a:ln>
          </a:left>
          <a:right>
            <a:ln w="12700" cap="flat">
              <a:solidFill>
                <a:srgbClr val="5558AF"/>
              </a:solidFill>
              <a:prstDash val="solid"/>
              <a:round/>
            </a:ln>
          </a:right>
          <a:top>
            <a:ln w="12700" cap="flat">
              <a:solidFill>
                <a:srgbClr val="5558AF"/>
              </a:solidFill>
              <a:prstDash val="solid"/>
              <a:round/>
            </a:ln>
          </a:top>
          <a:bottom>
            <a:ln w="12700" cap="flat">
              <a:solidFill>
                <a:srgbClr val="5558AF"/>
              </a:solidFill>
              <a:prstDash val="solid"/>
              <a:round/>
            </a:ln>
          </a:bottom>
          <a:insideH>
            <a:ln w="12700" cap="flat">
              <a:solidFill>
                <a:srgbClr val="5558AF"/>
              </a:solidFill>
              <a:prstDash val="solid"/>
              <a:round/>
            </a:ln>
          </a:insideH>
          <a:insideV>
            <a:ln w="12700" cap="flat">
              <a:solidFill>
                <a:srgbClr val="5558AF"/>
              </a:solidFill>
              <a:prstDash val="solid"/>
              <a:round/>
            </a:ln>
          </a:insideV>
        </a:tcBdr>
        <a:fill>
          <a:solidFill>
            <a:srgbClr val="222222"/>
          </a:solidFill>
        </a:fill>
      </a:tcStyle>
    </a:firstCol>
    <a:lastRow>
      <a:tcTxStyle b="on" i="off">
        <a:font>
          <a:latin typeface="Avenir Heavy"/>
          <a:ea typeface="Avenir Heavy"/>
          <a:cs typeface="Avenir Heavy"/>
        </a:font>
        <a:srgbClr val="5558AF"/>
      </a:tcTxStyle>
      <a:tcStyle>
        <a:tcBdr>
          <a:left>
            <a:ln w="12700" cap="flat">
              <a:solidFill>
                <a:srgbClr val="5558AF"/>
              </a:solidFill>
              <a:prstDash val="solid"/>
              <a:round/>
            </a:ln>
          </a:left>
          <a:right>
            <a:ln w="12700" cap="flat">
              <a:solidFill>
                <a:srgbClr val="5558AF"/>
              </a:solidFill>
              <a:prstDash val="solid"/>
              <a:round/>
            </a:ln>
          </a:right>
          <a:top>
            <a:ln w="38100" cap="flat">
              <a:solidFill>
                <a:srgbClr val="5558AF"/>
              </a:solidFill>
              <a:prstDash val="solid"/>
              <a:round/>
            </a:ln>
          </a:top>
          <a:bottom>
            <a:ln w="12700" cap="flat">
              <a:solidFill>
                <a:srgbClr val="5558AF"/>
              </a:solidFill>
              <a:prstDash val="solid"/>
              <a:round/>
            </a:ln>
          </a:bottom>
          <a:insideH>
            <a:ln w="12700" cap="flat">
              <a:solidFill>
                <a:srgbClr val="5558AF"/>
              </a:solidFill>
              <a:prstDash val="solid"/>
              <a:round/>
            </a:ln>
          </a:insideH>
          <a:insideV>
            <a:ln w="12700" cap="flat">
              <a:solidFill>
                <a:srgbClr val="5558AF"/>
              </a:solidFill>
              <a:prstDash val="solid"/>
              <a:round/>
            </a:ln>
          </a:insideV>
        </a:tcBdr>
        <a:fill>
          <a:solidFill>
            <a:srgbClr val="222222"/>
          </a:solidFill>
        </a:fill>
      </a:tcStyle>
    </a:lastRow>
    <a:firstRow>
      <a:tcTxStyle b="on" i="off">
        <a:font>
          <a:latin typeface="Avenir Heavy"/>
          <a:ea typeface="Avenir Heavy"/>
          <a:cs typeface="Avenir Heavy"/>
        </a:font>
        <a:srgbClr val="5558AF"/>
      </a:tcTxStyle>
      <a:tcStyle>
        <a:tcBdr>
          <a:left>
            <a:ln w="12700" cap="flat">
              <a:solidFill>
                <a:srgbClr val="5558AF"/>
              </a:solidFill>
              <a:prstDash val="solid"/>
              <a:round/>
            </a:ln>
          </a:left>
          <a:right>
            <a:ln w="12700" cap="flat">
              <a:solidFill>
                <a:srgbClr val="5558AF"/>
              </a:solidFill>
              <a:prstDash val="solid"/>
              <a:round/>
            </a:ln>
          </a:right>
          <a:top>
            <a:ln w="12700" cap="flat">
              <a:solidFill>
                <a:srgbClr val="5558AF"/>
              </a:solidFill>
              <a:prstDash val="solid"/>
              <a:round/>
            </a:ln>
          </a:top>
          <a:bottom>
            <a:ln w="38100" cap="flat">
              <a:solidFill>
                <a:srgbClr val="5558AF"/>
              </a:solidFill>
              <a:prstDash val="solid"/>
              <a:round/>
            </a:ln>
          </a:bottom>
          <a:insideH>
            <a:ln w="12700" cap="flat">
              <a:solidFill>
                <a:srgbClr val="5558AF"/>
              </a:solidFill>
              <a:prstDash val="solid"/>
              <a:round/>
            </a:ln>
          </a:insideH>
          <a:insideV>
            <a:ln w="12700" cap="flat">
              <a:solidFill>
                <a:srgbClr val="5558AF"/>
              </a:solidFill>
              <a:prstDash val="solid"/>
              <a:round/>
            </a:ln>
          </a:insideV>
        </a:tcBdr>
        <a:fill>
          <a:solidFill>
            <a:srgbClr val="222222"/>
          </a:solidFill>
        </a:fill>
      </a:tcStyle>
    </a:firstRow>
  </a:tblStyle>
  <a:tblStyle styleId="{2708684C-4D16-4618-839F-0558EEFCDFE6}" styleName="">
    <a:tblBg/>
    <a:wholeTbl>
      <a:tcTxStyle b="on" i="off">
        <a:font>
          <a:latin typeface="Avenir Heavy"/>
          <a:ea typeface="Avenir Heavy"/>
          <a:cs typeface="Avenir Heavy"/>
        </a:font>
        <a:srgbClr val="5558AF"/>
      </a:tcTxStyle>
      <a:tcStyle>
        <a:tcBdr>
          <a:left>
            <a:ln w="12700" cap="flat">
              <a:solidFill>
                <a:srgbClr val="5558AF"/>
              </a:solidFill>
              <a:prstDash val="solid"/>
              <a:round/>
            </a:ln>
          </a:left>
          <a:right>
            <a:ln w="12700" cap="flat">
              <a:solidFill>
                <a:srgbClr val="5558AF"/>
              </a:solidFill>
              <a:prstDash val="solid"/>
              <a:round/>
            </a:ln>
          </a:right>
          <a:top>
            <a:ln w="12700" cap="flat">
              <a:solidFill>
                <a:srgbClr val="5558AF"/>
              </a:solidFill>
              <a:prstDash val="solid"/>
              <a:round/>
            </a:ln>
          </a:top>
          <a:bottom>
            <a:ln w="12700" cap="flat">
              <a:solidFill>
                <a:srgbClr val="5558AF"/>
              </a:solidFill>
              <a:prstDash val="solid"/>
              <a:round/>
            </a:ln>
          </a:bottom>
          <a:insideH>
            <a:ln w="12700" cap="flat">
              <a:solidFill>
                <a:srgbClr val="5558AF"/>
              </a:solidFill>
              <a:prstDash val="solid"/>
              <a:round/>
            </a:ln>
          </a:insideH>
          <a:insideV>
            <a:ln w="12700" cap="flat">
              <a:solidFill>
                <a:srgbClr val="5558AF"/>
              </a:solidFill>
              <a:prstDash val="solid"/>
              <a:round/>
            </a:ln>
          </a:insideV>
        </a:tcBdr>
        <a:fill>
          <a:solidFill>
            <a:srgbClr val="5558AF">
              <a:alpha val="20000"/>
            </a:srgbClr>
          </a:solidFill>
        </a:fill>
      </a:tcStyle>
    </a:wholeTbl>
    <a:band2H>
      <a:tcTxStyle/>
      <a:tcStyle>
        <a:tcBdr/>
        <a:fill>
          <a:solidFill>
            <a:srgbClr val="FFFFFF"/>
          </a:solidFill>
        </a:fill>
      </a:tcStyle>
    </a:band2H>
    <a:firstCol>
      <a:tcTxStyle b="on" i="off">
        <a:font>
          <a:latin typeface="Avenir Heavy"/>
          <a:ea typeface="Avenir Heavy"/>
          <a:cs typeface="Avenir Heavy"/>
        </a:font>
        <a:srgbClr val="5558AF"/>
      </a:tcTxStyle>
      <a:tcStyle>
        <a:tcBdr>
          <a:left>
            <a:ln w="12700" cap="flat">
              <a:solidFill>
                <a:srgbClr val="5558AF"/>
              </a:solidFill>
              <a:prstDash val="solid"/>
              <a:round/>
            </a:ln>
          </a:left>
          <a:right>
            <a:ln w="12700" cap="flat">
              <a:solidFill>
                <a:srgbClr val="5558AF"/>
              </a:solidFill>
              <a:prstDash val="solid"/>
              <a:round/>
            </a:ln>
          </a:right>
          <a:top>
            <a:ln w="12700" cap="flat">
              <a:solidFill>
                <a:srgbClr val="5558AF"/>
              </a:solidFill>
              <a:prstDash val="solid"/>
              <a:round/>
            </a:ln>
          </a:top>
          <a:bottom>
            <a:ln w="12700" cap="flat">
              <a:solidFill>
                <a:srgbClr val="5558AF"/>
              </a:solidFill>
              <a:prstDash val="solid"/>
              <a:round/>
            </a:ln>
          </a:bottom>
          <a:insideH>
            <a:ln w="12700" cap="flat">
              <a:solidFill>
                <a:srgbClr val="5558AF"/>
              </a:solidFill>
              <a:prstDash val="solid"/>
              <a:round/>
            </a:ln>
          </a:insideH>
          <a:insideV>
            <a:ln w="12700" cap="flat">
              <a:solidFill>
                <a:srgbClr val="5558AF"/>
              </a:solidFill>
              <a:prstDash val="solid"/>
              <a:round/>
            </a:ln>
          </a:insideV>
        </a:tcBdr>
        <a:fill>
          <a:solidFill>
            <a:srgbClr val="5558AF">
              <a:alpha val="20000"/>
            </a:srgbClr>
          </a:solidFill>
        </a:fill>
      </a:tcStyle>
    </a:firstCol>
    <a:lastRow>
      <a:tcTxStyle b="on" i="off">
        <a:font>
          <a:latin typeface="Avenir Heavy"/>
          <a:ea typeface="Avenir Heavy"/>
          <a:cs typeface="Avenir Heavy"/>
        </a:font>
        <a:srgbClr val="5558AF"/>
      </a:tcTxStyle>
      <a:tcStyle>
        <a:tcBdr>
          <a:left>
            <a:ln w="12700" cap="flat">
              <a:solidFill>
                <a:srgbClr val="5558AF"/>
              </a:solidFill>
              <a:prstDash val="solid"/>
              <a:round/>
            </a:ln>
          </a:left>
          <a:right>
            <a:ln w="12700" cap="flat">
              <a:solidFill>
                <a:srgbClr val="5558AF"/>
              </a:solidFill>
              <a:prstDash val="solid"/>
              <a:round/>
            </a:ln>
          </a:right>
          <a:top>
            <a:ln w="50800" cap="flat">
              <a:solidFill>
                <a:srgbClr val="5558AF"/>
              </a:solidFill>
              <a:prstDash val="solid"/>
              <a:round/>
            </a:ln>
          </a:top>
          <a:bottom>
            <a:ln w="12700" cap="flat">
              <a:solidFill>
                <a:srgbClr val="5558AF"/>
              </a:solidFill>
              <a:prstDash val="solid"/>
              <a:round/>
            </a:ln>
          </a:bottom>
          <a:insideH>
            <a:ln w="12700" cap="flat">
              <a:solidFill>
                <a:srgbClr val="5558AF"/>
              </a:solidFill>
              <a:prstDash val="solid"/>
              <a:round/>
            </a:ln>
          </a:insideH>
          <a:insideV>
            <a:ln w="12700" cap="flat">
              <a:solidFill>
                <a:srgbClr val="5558AF"/>
              </a:solidFill>
              <a:prstDash val="solid"/>
              <a:round/>
            </a:ln>
          </a:insideV>
        </a:tcBdr>
        <a:fill>
          <a:noFill/>
        </a:fill>
      </a:tcStyle>
    </a:lastRow>
    <a:firstRow>
      <a:tcTxStyle b="on" i="off">
        <a:font>
          <a:latin typeface="Avenir Heavy"/>
          <a:ea typeface="Avenir Heavy"/>
          <a:cs typeface="Avenir Heavy"/>
        </a:font>
        <a:srgbClr val="5558AF"/>
      </a:tcTxStyle>
      <a:tcStyle>
        <a:tcBdr>
          <a:left>
            <a:ln w="12700" cap="flat">
              <a:solidFill>
                <a:srgbClr val="5558AF"/>
              </a:solidFill>
              <a:prstDash val="solid"/>
              <a:round/>
            </a:ln>
          </a:left>
          <a:right>
            <a:ln w="12700" cap="flat">
              <a:solidFill>
                <a:srgbClr val="5558AF"/>
              </a:solidFill>
              <a:prstDash val="solid"/>
              <a:round/>
            </a:ln>
          </a:right>
          <a:top>
            <a:ln w="12700" cap="flat">
              <a:solidFill>
                <a:srgbClr val="5558AF"/>
              </a:solidFill>
              <a:prstDash val="solid"/>
              <a:round/>
            </a:ln>
          </a:top>
          <a:bottom>
            <a:ln w="25400" cap="flat">
              <a:solidFill>
                <a:srgbClr val="5558AF"/>
              </a:solidFill>
              <a:prstDash val="solid"/>
              <a:round/>
            </a:ln>
          </a:bottom>
          <a:insideH>
            <a:ln w="12700" cap="flat">
              <a:solidFill>
                <a:srgbClr val="5558AF"/>
              </a:solidFill>
              <a:prstDash val="solid"/>
              <a:round/>
            </a:ln>
          </a:insideH>
          <a:insideV>
            <a:ln w="12700" cap="flat">
              <a:solidFill>
                <a:srgbClr val="5558AF"/>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snapToGrid="0" snapToObjects="1">
      <p:cViewPr>
        <p:scale>
          <a:sx n="50" d="100"/>
          <a:sy n="50" d="100"/>
        </p:scale>
        <p:origin x="36" y="21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iagrams/_rels/data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hyperlink" Target="https://gobiernodigital.com.mx/2013/10/asiste-curso-taller-de-proteccion-de-datos/" TargetMode="External"/><Relationship Id="rId1" Type="http://schemas.openxmlformats.org/officeDocument/2006/relationships/image" Target="../media/image7.jpg"/><Relationship Id="rId6" Type="http://schemas.openxmlformats.org/officeDocument/2006/relationships/hyperlink" Target="http://blog.danielcortez.cl/software-libre-y-la-alternativa-del-mercado/" TargetMode="External"/><Relationship Id="rId5" Type="http://schemas.openxmlformats.org/officeDocument/2006/relationships/image" Target="../media/image9.jpg"/><Relationship Id="rId4" Type="http://schemas.openxmlformats.org/officeDocument/2006/relationships/hyperlink" Target="http://rubenluengas.com/deactualidad/" TargetMode="External"/></Relationships>
</file>

<file path=ppt/diagrams/_rels/drawing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hyperlink" Target="https://gobiernodigital.com.mx/2013/10/asiste-curso-taller-de-proteccion-de-datos/" TargetMode="External"/><Relationship Id="rId1" Type="http://schemas.openxmlformats.org/officeDocument/2006/relationships/image" Target="../media/image7.jpg"/><Relationship Id="rId6" Type="http://schemas.openxmlformats.org/officeDocument/2006/relationships/hyperlink" Target="http://blog.danielcortez.cl/software-libre-y-la-alternativa-del-mercado/" TargetMode="External"/><Relationship Id="rId5" Type="http://schemas.openxmlformats.org/officeDocument/2006/relationships/image" Target="../media/image9.jpg"/><Relationship Id="rId4" Type="http://schemas.openxmlformats.org/officeDocument/2006/relationships/hyperlink" Target="http://rubenluengas.com/deactualidad/" TargetMode="Externa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698C376-3E6C-4CDB-A2D1-03AC1304A93D}" type="doc">
      <dgm:prSet loTypeId="urn:microsoft.com/office/officeart/2008/layout/AlternatingHexagons" loCatId="list" qsTypeId="urn:microsoft.com/office/officeart/2005/8/quickstyle/simple1" qsCatId="simple" csTypeId="urn:microsoft.com/office/officeart/2005/8/colors/accent1_2" csCatId="accent1" phldr="1"/>
      <dgm:spPr/>
      <dgm:t>
        <a:bodyPr/>
        <a:lstStyle/>
        <a:p>
          <a:endParaRPr lang="es-UY"/>
        </a:p>
      </dgm:t>
    </dgm:pt>
    <dgm:pt modelId="{1F444485-3A19-4368-91D6-1542EE6A2A78}">
      <dgm:prSet phldrT="[Texto]"/>
      <dgm:spPr/>
      <dgm:t>
        <a:bodyPr/>
        <a:lstStyle/>
        <a:p>
          <a:r>
            <a:rPr lang="es-UY" dirty="0"/>
            <a:t>Experiencia del Usuario</a:t>
          </a:r>
        </a:p>
      </dgm:t>
    </dgm:pt>
    <dgm:pt modelId="{F34CC841-CFF9-4C28-AA81-960408CFDFD1}" type="parTrans" cxnId="{95396C35-12CB-4822-B5B7-1E9CDFEFBF61}">
      <dgm:prSet/>
      <dgm:spPr/>
      <dgm:t>
        <a:bodyPr/>
        <a:lstStyle/>
        <a:p>
          <a:endParaRPr lang="es-UY"/>
        </a:p>
      </dgm:t>
    </dgm:pt>
    <dgm:pt modelId="{B0A92A85-009F-43D9-85BC-285369673BEB}" type="sibTrans" cxnId="{95396C35-12CB-4822-B5B7-1E9CDFEFBF61}">
      <dgm:prSet/>
      <dgm:spPr>
        <a:blipFill dpi="0" rotWithShape="0">
          <a:blip xmlns:r="http://schemas.openxmlformats.org/officeDocument/2006/relationships" r:embed="rId1">
            <a:extLst>
              <a:ext uri="{28A0092B-C50C-407E-A947-70E740481C1C}">
                <a14:useLocalDpi xmlns:a14="http://schemas.microsoft.com/office/drawing/2010/main" val="0"/>
              </a:ext>
              <a:ext uri="{837473B0-CC2E-450A-ABE3-18F120FF3D39}">
                <a1611:picAttrSrcUrl xmlns:a1611="http://schemas.microsoft.com/office/drawing/2016/11/main" r:id="rId2"/>
              </a:ext>
            </a:extLst>
          </a:blip>
          <a:srcRect/>
          <a:stretch>
            <a:fillRect/>
          </a:stretch>
        </a:blipFill>
      </dgm:spPr>
      <dgm:t>
        <a:bodyPr/>
        <a:lstStyle/>
        <a:p>
          <a:endParaRPr lang="es-UY"/>
        </a:p>
      </dgm:t>
    </dgm:pt>
    <dgm:pt modelId="{AC702663-207F-4B9C-A9ED-241CF5A909EB}">
      <dgm:prSet phldrT="[Texto]" custT="1"/>
      <dgm:spPr/>
      <dgm:t>
        <a:bodyPr/>
        <a:lstStyle/>
        <a:p>
          <a:pPr algn="r"/>
          <a:r>
            <a:rPr lang="es-UY" sz="3200" dirty="0"/>
            <a:t>Protección de datos</a:t>
          </a:r>
        </a:p>
      </dgm:t>
    </dgm:pt>
    <dgm:pt modelId="{C751550A-684B-47A7-9CA8-690ED0865771}" type="parTrans" cxnId="{BCE9160A-E651-4558-82AD-194710730F11}">
      <dgm:prSet/>
      <dgm:spPr/>
      <dgm:t>
        <a:bodyPr/>
        <a:lstStyle/>
        <a:p>
          <a:endParaRPr lang="es-UY"/>
        </a:p>
      </dgm:t>
    </dgm:pt>
    <dgm:pt modelId="{8665FA50-39AC-4AD0-98BF-AD1B22B63AA1}" type="sibTrans" cxnId="{BCE9160A-E651-4558-82AD-194710730F11}">
      <dgm:prSet/>
      <dgm:spPr/>
      <dgm:t>
        <a:bodyPr/>
        <a:lstStyle/>
        <a:p>
          <a:endParaRPr lang="es-UY"/>
        </a:p>
      </dgm:t>
    </dgm:pt>
    <dgm:pt modelId="{3C848872-4EF2-40A8-B5D2-6F28E975E79C}">
      <dgm:prSet phldrT="[Texto]"/>
      <dgm:spPr/>
      <dgm:t>
        <a:bodyPr/>
        <a:lstStyle/>
        <a:p>
          <a:r>
            <a:rPr lang="es-UY" dirty="0"/>
            <a:t> Validez internacional</a:t>
          </a:r>
        </a:p>
      </dgm:t>
    </dgm:pt>
    <dgm:pt modelId="{10DE088F-A519-49A9-9246-5E107D613424}" type="parTrans" cxnId="{3EBA9FF3-2A21-482E-9D4E-EAE0D11A5DE1}">
      <dgm:prSet/>
      <dgm:spPr/>
      <dgm:t>
        <a:bodyPr/>
        <a:lstStyle/>
        <a:p>
          <a:endParaRPr lang="es-UY"/>
        </a:p>
      </dgm:t>
    </dgm:pt>
    <dgm:pt modelId="{0AB90B97-6935-49F0-A5A3-DB3D582B5480}" type="sibTrans" cxnId="{3EBA9FF3-2A21-482E-9D4E-EAE0D11A5DE1}">
      <dgm:prSet/>
      <dgm:spPr>
        <a:blipFill dpi="0" rotWithShape="0">
          <a:blip xmlns:r="http://schemas.openxmlformats.org/officeDocument/2006/relationships"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a:stretch>
            <a:fillRect t="474" b="-474"/>
          </a:stretch>
        </a:blipFill>
      </dgm:spPr>
      <dgm:t>
        <a:bodyPr/>
        <a:lstStyle/>
        <a:p>
          <a:endParaRPr lang="es-UY"/>
        </a:p>
      </dgm:t>
    </dgm:pt>
    <dgm:pt modelId="{01100472-C82B-4E59-83EF-88DF806D954A}">
      <dgm:prSet phldrT="[Texto]"/>
      <dgm:spPr/>
      <dgm:t>
        <a:bodyPr/>
        <a:lstStyle/>
        <a:p>
          <a:pPr algn="l"/>
          <a:r>
            <a:rPr lang="es-UY" dirty="0"/>
            <a:t>Confianza</a:t>
          </a:r>
        </a:p>
      </dgm:t>
    </dgm:pt>
    <dgm:pt modelId="{A5109683-A84A-4AB7-BF4C-8AD1D5493848}" type="parTrans" cxnId="{C31E5B3E-9F97-432F-B415-D21B5ACEC293}">
      <dgm:prSet/>
      <dgm:spPr/>
      <dgm:t>
        <a:bodyPr/>
        <a:lstStyle/>
        <a:p>
          <a:endParaRPr lang="es-UY"/>
        </a:p>
      </dgm:t>
    </dgm:pt>
    <dgm:pt modelId="{951E8C69-38C9-4FC8-83AA-D247517DFF23}" type="sibTrans" cxnId="{C31E5B3E-9F97-432F-B415-D21B5ACEC293}">
      <dgm:prSet/>
      <dgm:spPr/>
      <dgm:t>
        <a:bodyPr/>
        <a:lstStyle/>
        <a:p>
          <a:endParaRPr lang="es-UY"/>
        </a:p>
      </dgm:t>
    </dgm:pt>
    <dgm:pt modelId="{5F12241C-FB2A-4D1D-A685-A7823BBEEB5C}">
      <dgm:prSet phldrT="[Texto]"/>
      <dgm:spPr/>
      <dgm:t>
        <a:bodyPr/>
        <a:lstStyle/>
        <a:p>
          <a:r>
            <a:rPr lang="es-UY" dirty="0"/>
            <a:t>Promover </a:t>
          </a:r>
        </a:p>
        <a:p>
          <a:r>
            <a:rPr lang="es-UY" dirty="0"/>
            <a:t>movilidad </a:t>
          </a:r>
        </a:p>
      </dgm:t>
    </dgm:pt>
    <dgm:pt modelId="{E110EE70-1485-451E-89E7-1AE2A88EEC91}" type="parTrans" cxnId="{B96251C9-3BB6-48BE-B6A2-8E46EB2ED515}">
      <dgm:prSet/>
      <dgm:spPr/>
      <dgm:t>
        <a:bodyPr/>
        <a:lstStyle/>
        <a:p>
          <a:endParaRPr lang="es-UY"/>
        </a:p>
      </dgm:t>
    </dgm:pt>
    <dgm:pt modelId="{B437C21F-F778-49B3-8E7A-26D4941498F9}" type="sibTrans" cxnId="{B96251C9-3BB6-48BE-B6A2-8E46EB2ED515}">
      <dgm:prSet/>
      <dgm:spPr>
        <a:blipFill dpi="0" rotWithShape="0">
          <a:blip xmlns:r="http://schemas.openxmlformats.org/officeDocument/2006/relationships"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a:stretch>
            <a:fillRect/>
          </a:stretch>
        </a:blipFill>
      </dgm:spPr>
      <dgm:t>
        <a:bodyPr/>
        <a:lstStyle/>
        <a:p>
          <a:endParaRPr lang="es-UY"/>
        </a:p>
      </dgm:t>
    </dgm:pt>
    <dgm:pt modelId="{F6D0E643-B543-4120-BD1E-9C1D6E27D863}">
      <dgm:prSet phldrT="[Texto]"/>
      <dgm:spPr/>
      <dgm:t>
        <a:bodyPr/>
        <a:lstStyle/>
        <a:p>
          <a:r>
            <a:rPr lang="es-UY" dirty="0"/>
            <a:t>Tecnología e innovación</a:t>
          </a:r>
        </a:p>
      </dgm:t>
    </dgm:pt>
    <dgm:pt modelId="{F3D03D08-4E2F-4B1F-A984-C5EB16FC5434}" type="parTrans" cxnId="{C2468258-915A-47C1-9CB2-C695FB873AFF}">
      <dgm:prSet/>
      <dgm:spPr/>
      <dgm:t>
        <a:bodyPr/>
        <a:lstStyle/>
        <a:p>
          <a:endParaRPr lang="es-UY"/>
        </a:p>
      </dgm:t>
    </dgm:pt>
    <dgm:pt modelId="{F82A7A55-AF47-4C1D-BF2D-B5F2FBB6D209}" type="sibTrans" cxnId="{C2468258-915A-47C1-9CB2-C695FB873AFF}">
      <dgm:prSet/>
      <dgm:spPr/>
      <dgm:t>
        <a:bodyPr/>
        <a:lstStyle/>
        <a:p>
          <a:endParaRPr lang="es-UY"/>
        </a:p>
      </dgm:t>
    </dgm:pt>
    <dgm:pt modelId="{489E7E93-926F-4E85-B0B8-7A9B2BE987B6}" type="pres">
      <dgm:prSet presAssocID="{5698C376-3E6C-4CDB-A2D1-03AC1304A93D}" presName="Name0" presStyleCnt="0">
        <dgm:presLayoutVars>
          <dgm:chMax/>
          <dgm:chPref/>
          <dgm:dir/>
          <dgm:animLvl val="lvl"/>
        </dgm:presLayoutVars>
      </dgm:prSet>
      <dgm:spPr/>
    </dgm:pt>
    <dgm:pt modelId="{046BE69E-518E-452C-A736-FF144EE26510}" type="pres">
      <dgm:prSet presAssocID="{1F444485-3A19-4368-91D6-1542EE6A2A78}" presName="composite" presStyleCnt="0"/>
      <dgm:spPr/>
    </dgm:pt>
    <dgm:pt modelId="{13667E16-B347-4FAC-80A4-0BA47C645FB5}" type="pres">
      <dgm:prSet presAssocID="{1F444485-3A19-4368-91D6-1542EE6A2A78}" presName="Parent1" presStyleLbl="node1" presStyleIdx="0" presStyleCnt="6">
        <dgm:presLayoutVars>
          <dgm:chMax val="1"/>
          <dgm:chPref val="1"/>
          <dgm:bulletEnabled val="1"/>
        </dgm:presLayoutVars>
      </dgm:prSet>
      <dgm:spPr/>
    </dgm:pt>
    <dgm:pt modelId="{9745F6EB-E486-4BE6-AD88-FF9D26B7D8E2}" type="pres">
      <dgm:prSet presAssocID="{1F444485-3A19-4368-91D6-1542EE6A2A78}" presName="Childtext1" presStyleLbl="revTx" presStyleIdx="0" presStyleCnt="3" custScaleX="94898" custLinFactX="-100000" custLinFactNeighborX="-169974" custLinFactNeighborY="7216">
        <dgm:presLayoutVars>
          <dgm:chMax val="0"/>
          <dgm:chPref val="0"/>
          <dgm:bulletEnabled val="1"/>
        </dgm:presLayoutVars>
      </dgm:prSet>
      <dgm:spPr/>
    </dgm:pt>
    <dgm:pt modelId="{964433CF-F150-4BEA-8E72-44F969EB5AC0}" type="pres">
      <dgm:prSet presAssocID="{1F444485-3A19-4368-91D6-1542EE6A2A78}" presName="BalanceSpacing" presStyleCnt="0"/>
      <dgm:spPr/>
    </dgm:pt>
    <dgm:pt modelId="{DC8EBA64-B948-4063-8004-EABC9F43E459}" type="pres">
      <dgm:prSet presAssocID="{1F444485-3A19-4368-91D6-1542EE6A2A78}" presName="BalanceSpacing1" presStyleCnt="0"/>
      <dgm:spPr/>
    </dgm:pt>
    <dgm:pt modelId="{649115CA-1E91-458C-8F9E-A612848A1B89}" type="pres">
      <dgm:prSet presAssocID="{B0A92A85-009F-43D9-85BC-285369673BEB}" presName="Accent1Text" presStyleLbl="node1" presStyleIdx="1" presStyleCnt="6"/>
      <dgm:spPr/>
    </dgm:pt>
    <dgm:pt modelId="{A7F17BDC-C32D-4A2F-80BD-BDA9C48E27B3}" type="pres">
      <dgm:prSet presAssocID="{B0A92A85-009F-43D9-85BC-285369673BEB}" presName="spaceBetweenRectangles" presStyleCnt="0"/>
      <dgm:spPr/>
    </dgm:pt>
    <dgm:pt modelId="{570591B9-1673-4CFF-BAB4-BB755504E728}" type="pres">
      <dgm:prSet presAssocID="{3C848872-4EF2-40A8-B5D2-6F28E975E79C}" presName="composite" presStyleCnt="0"/>
      <dgm:spPr/>
    </dgm:pt>
    <dgm:pt modelId="{44B68872-9A17-4538-9CFD-979907AB4D76}" type="pres">
      <dgm:prSet presAssocID="{3C848872-4EF2-40A8-B5D2-6F28E975E79C}" presName="Parent1" presStyleLbl="node1" presStyleIdx="2" presStyleCnt="6">
        <dgm:presLayoutVars>
          <dgm:chMax val="1"/>
          <dgm:chPref val="1"/>
          <dgm:bulletEnabled val="1"/>
        </dgm:presLayoutVars>
      </dgm:prSet>
      <dgm:spPr/>
    </dgm:pt>
    <dgm:pt modelId="{727905C4-075B-42E8-A07C-E2B595903A52}" type="pres">
      <dgm:prSet presAssocID="{3C848872-4EF2-40A8-B5D2-6F28E975E79C}" presName="Childtext1" presStyleLbl="revTx" presStyleIdx="1" presStyleCnt="3" custLinFactX="100000" custLinFactNeighborX="171570" custLinFactNeighborY="791">
        <dgm:presLayoutVars>
          <dgm:chMax val="0"/>
          <dgm:chPref val="0"/>
          <dgm:bulletEnabled val="1"/>
        </dgm:presLayoutVars>
      </dgm:prSet>
      <dgm:spPr/>
    </dgm:pt>
    <dgm:pt modelId="{FD85FEDC-C377-4F49-8BB4-FF24D6019171}" type="pres">
      <dgm:prSet presAssocID="{3C848872-4EF2-40A8-B5D2-6F28E975E79C}" presName="BalanceSpacing" presStyleCnt="0"/>
      <dgm:spPr/>
    </dgm:pt>
    <dgm:pt modelId="{94B0C443-3606-4875-9F7B-4BA6A0C01A7E}" type="pres">
      <dgm:prSet presAssocID="{3C848872-4EF2-40A8-B5D2-6F28E975E79C}" presName="BalanceSpacing1" presStyleCnt="0"/>
      <dgm:spPr/>
    </dgm:pt>
    <dgm:pt modelId="{82E3DED9-F958-41C1-AF5B-F58AFF1948FF}" type="pres">
      <dgm:prSet presAssocID="{0AB90B97-6935-49F0-A5A3-DB3D582B5480}" presName="Accent1Text" presStyleLbl="node1" presStyleIdx="3" presStyleCnt="6"/>
      <dgm:spPr/>
    </dgm:pt>
    <dgm:pt modelId="{A9E7780D-9749-459F-9A5B-916999BF216F}" type="pres">
      <dgm:prSet presAssocID="{0AB90B97-6935-49F0-A5A3-DB3D582B5480}" presName="spaceBetweenRectangles" presStyleCnt="0"/>
      <dgm:spPr/>
    </dgm:pt>
    <dgm:pt modelId="{B36F1358-7E7A-433F-9E1F-6C3FF9656CE2}" type="pres">
      <dgm:prSet presAssocID="{5F12241C-FB2A-4D1D-A685-A7823BBEEB5C}" presName="composite" presStyleCnt="0"/>
      <dgm:spPr/>
    </dgm:pt>
    <dgm:pt modelId="{2B66386B-3154-4F37-9E12-C129215ED741}" type="pres">
      <dgm:prSet presAssocID="{5F12241C-FB2A-4D1D-A685-A7823BBEEB5C}" presName="Parent1" presStyleLbl="node1" presStyleIdx="4" presStyleCnt="6">
        <dgm:presLayoutVars>
          <dgm:chMax val="1"/>
          <dgm:chPref val="1"/>
          <dgm:bulletEnabled val="1"/>
        </dgm:presLayoutVars>
      </dgm:prSet>
      <dgm:spPr/>
    </dgm:pt>
    <dgm:pt modelId="{22E2CBCA-79CE-4878-87AD-8EA8D1CB841A}" type="pres">
      <dgm:prSet presAssocID="{5F12241C-FB2A-4D1D-A685-A7823BBEEB5C}" presName="Childtext1" presStyleLbl="revTx" presStyleIdx="2" presStyleCnt="3" custLinFactX="-100000" custLinFactNeighborX="-165098" custLinFactNeighborY="3955">
        <dgm:presLayoutVars>
          <dgm:chMax val="0"/>
          <dgm:chPref val="0"/>
          <dgm:bulletEnabled val="1"/>
        </dgm:presLayoutVars>
      </dgm:prSet>
      <dgm:spPr/>
    </dgm:pt>
    <dgm:pt modelId="{0DDAACC7-EAF4-4AED-9E31-C5916D1A999E}" type="pres">
      <dgm:prSet presAssocID="{5F12241C-FB2A-4D1D-A685-A7823BBEEB5C}" presName="BalanceSpacing" presStyleCnt="0"/>
      <dgm:spPr/>
    </dgm:pt>
    <dgm:pt modelId="{18C98416-FC61-486C-BBD9-59B63682AF37}" type="pres">
      <dgm:prSet presAssocID="{5F12241C-FB2A-4D1D-A685-A7823BBEEB5C}" presName="BalanceSpacing1" presStyleCnt="0"/>
      <dgm:spPr/>
    </dgm:pt>
    <dgm:pt modelId="{12A1C5DC-59B0-4937-842B-37EC5CCAFD04}" type="pres">
      <dgm:prSet presAssocID="{B437C21F-F778-49B3-8E7A-26D4941498F9}" presName="Accent1Text" presStyleLbl="node1" presStyleIdx="5" presStyleCnt="6"/>
      <dgm:spPr/>
    </dgm:pt>
  </dgm:ptLst>
  <dgm:cxnLst>
    <dgm:cxn modelId="{C5480200-4D47-43B4-97D6-07A18C50A65D}" type="presOf" srcId="{0AB90B97-6935-49F0-A5A3-DB3D582B5480}" destId="{82E3DED9-F958-41C1-AF5B-F58AFF1948FF}" srcOrd="0" destOrd="0" presId="urn:microsoft.com/office/officeart/2008/layout/AlternatingHexagons"/>
    <dgm:cxn modelId="{BCE9160A-E651-4558-82AD-194710730F11}" srcId="{1F444485-3A19-4368-91D6-1542EE6A2A78}" destId="{AC702663-207F-4B9C-A9ED-241CF5A909EB}" srcOrd="0" destOrd="0" parTransId="{C751550A-684B-47A7-9CA8-690ED0865771}" sibTransId="{8665FA50-39AC-4AD0-98BF-AD1B22B63AA1}"/>
    <dgm:cxn modelId="{AFAB0B33-5079-4ED5-BCD9-9BC58A134D40}" type="presOf" srcId="{1F444485-3A19-4368-91D6-1542EE6A2A78}" destId="{13667E16-B347-4FAC-80A4-0BA47C645FB5}" srcOrd="0" destOrd="0" presId="urn:microsoft.com/office/officeart/2008/layout/AlternatingHexagons"/>
    <dgm:cxn modelId="{95396C35-12CB-4822-B5B7-1E9CDFEFBF61}" srcId="{5698C376-3E6C-4CDB-A2D1-03AC1304A93D}" destId="{1F444485-3A19-4368-91D6-1542EE6A2A78}" srcOrd="0" destOrd="0" parTransId="{F34CC841-CFF9-4C28-AA81-960408CFDFD1}" sibTransId="{B0A92A85-009F-43D9-85BC-285369673BEB}"/>
    <dgm:cxn modelId="{C31E5B3E-9F97-432F-B415-D21B5ACEC293}" srcId="{3C848872-4EF2-40A8-B5D2-6F28E975E79C}" destId="{01100472-C82B-4E59-83EF-88DF806D954A}" srcOrd="0" destOrd="0" parTransId="{A5109683-A84A-4AB7-BF4C-8AD1D5493848}" sibTransId="{951E8C69-38C9-4FC8-83AA-D247517DFF23}"/>
    <dgm:cxn modelId="{ED10C56D-E4F2-466D-B0D2-BB35743034AB}" type="presOf" srcId="{3C848872-4EF2-40A8-B5D2-6F28E975E79C}" destId="{44B68872-9A17-4538-9CFD-979907AB4D76}" srcOrd="0" destOrd="0" presId="urn:microsoft.com/office/officeart/2008/layout/AlternatingHexagons"/>
    <dgm:cxn modelId="{DC2CD34E-495A-4D2A-8E8B-CE3A30242DA8}" type="presOf" srcId="{5F12241C-FB2A-4D1D-A685-A7823BBEEB5C}" destId="{2B66386B-3154-4F37-9E12-C129215ED741}" srcOrd="0" destOrd="0" presId="urn:microsoft.com/office/officeart/2008/layout/AlternatingHexagons"/>
    <dgm:cxn modelId="{C2468258-915A-47C1-9CB2-C695FB873AFF}" srcId="{5F12241C-FB2A-4D1D-A685-A7823BBEEB5C}" destId="{F6D0E643-B543-4120-BD1E-9C1D6E27D863}" srcOrd="0" destOrd="0" parTransId="{F3D03D08-4E2F-4B1F-A984-C5EB16FC5434}" sibTransId="{F82A7A55-AF47-4C1D-BF2D-B5F2FBB6D209}"/>
    <dgm:cxn modelId="{89C55E7E-293E-474F-B3CE-F510BFE62F54}" type="presOf" srcId="{F6D0E643-B543-4120-BD1E-9C1D6E27D863}" destId="{22E2CBCA-79CE-4878-87AD-8EA8D1CB841A}" srcOrd="0" destOrd="0" presId="urn:microsoft.com/office/officeart/2008/layout/AlternatingHexagons"/>
    <dgm:cxn modelId="{B3E098C8-20FD-4A71-AF1A-44E428BBC087}" type="presOf" srcId="{AC702663-207F-4B9C-A9ED-241CF5A909EB}" destId="{9745F6EB-E486-4BE6-AD88-FF9D26B7D8E2}" srcOrd="0" destOrd="0" presId="urn:microsoft.com/office/officeart/2008/layout/AlternatingHexagons"/>
    <dgm:cxn modelId="{189FE1C8-61F8-4AAA-9CB4-4A0B2337E665}" type="presOf" srcId="{B0A92A85-009F-43D9-85BC-285369673BEB}" destId="{649115CA-1E91-458C-8F9E-A612848A1B89}" srcOrd="0" destOrd="0" presId="urn:microsoft.com/office/officeart/2008/layout/AlternatingHexagons"/>
    <dgm:cxn modelId="{B96251C9-3BB6-48BE-B6A2-8E46EB2ED515}" srcId="{5698C376-3E6C-4CDB-A2D1-03AC1304A93D}" destId="{5F12241C-FB2A-4D1D-A685-A7823BBEEB5C}" srcOrd="2" destOrd="0" parTransId="{E110EE70-1485-451E-89E7-1AE2A88EEC91}" sibTransId="{B437C21F-F778-49B3-8E7A-26D4941498F9}"/>
    <dgm:cxn modelId="{72E613CE-2538-48C1-901B-F94223C5EF92}" type="presOf" srcId="{B437C21F-F778-49B3-8E7A-26D4941498F9}" destId="{12A1C5DC-59B0-4937-842B-37EC5CCAFD04}" srcOrd="0" destOrd="0" presId="urn:microsoft.com/office/officeart/2008/layout/AlternatingHexagons"/>
    <dgm:cxn modelId="{A05E91F2-882A-4348-951F-CD5D3DB0CF3D}" type="presOf" srcId="{01100472-C82B-4E59-83EF-88DF806D954A}" destId="{727905C4-075B-42E8-A07C-E2B595903A52}" srcOrd="0" destOrd="0" presId="urn:microsoft.com/office/officeart/2008/layout/AlternatingHexagons"/>
    <dgm:cxn modelId="{3EBA9FF3-2A21-482E-9D4E-EAE0D11A5DE1}" srcId="{5698C376-3E6C-4CDB-A2D1-03AC1304A93D}" destId="{3C848872-4EF2-40A8-B5D2-6F28E975E79C}" srcOrd="1" destOrd="0" parTransId="{10DE088F-A519-49A9-9246-5E107D613424}" sibTransId="{0AB90B97-6935-49F0-A5A3-DB3D582B5480}"/>
    <dgm:cxn modelId="{822049F6-9B41-4ADF-8F09-D544B54756EC}" type="presOf" srcId="{5698C376-3E6C-4CDB-A2D1-03AC1304A93D}" destId="{489E7E93-926F-4E85-B0B8-7A9B2BE987B6}" srcOrd="0" destOrd="0" presId="urn:microsoft.com/office/officeart/2008/layout/AlternatingHexagons"/>
    <dgm:cxn modelId="{0E550915-8F09-472B-8CB9-3E99FEAF8F65}" type="presParOf" srcId="{489E7E93-926F-4E85-B0B8-7A9B2BE987B6}" destId="{046BE69E-518E-452C-A736-FF144EE26510}" srcOrd="0" destOrd="0" presId="urn:microsoft.com/office/officeart/2008/layout/AlternatingHexagons"/>
    <dgm:cxn modelId="{F7D52B45-28B9-47BB-8419-1F64480B616C}" type="presParOf" srcId="{046BE69E-518E-452C-A736-FF144EE26510}" destId="{13667E16-B347-4FAC-80A4-0BA47C645FB5}" srcOrd="0" destOrd="0" presId="urn:microsoft.com/office/officeart/2008/layout/AlternatingHexagons"/>
    <dgm:cxn modelId="{79BE3489-18B5-447B-98C9-808DBFA2CE5B}" type="presParOf" srcId="{046BE69E-518E-452C-A736-FF144EE26510}" destId="{9745F6EB-E486-4BE6-AD88-FF9D26B7D8E2}" srcOrd="1" destOrd="0" presId="urn:microsoft.com/office/officeart/2008/layout/AlternatingHexagons"/>
    <dgm:cxn modelId="{3058201E-5BF2-41D3-A551-EC0F0BEA5803}" type="presParOf" srcId="{046BE69E-518E-452C-A736-FF144EE26510}" destId="{964433CF-F150-4BEA-8E72-44F969EB5AC0}" srcOrd="2" destOrd="0" presId="urn:microsoft.com/office/officeart/2008/layout/AlternatingHexagons"/>
    <dgm:cxn modelId="{DF78BD66-9AEC-4DF8-9240-6ED4FC38C50A}" type="presParOf" srcId="{046BE69E-518E-452C-A736-FF144EE26510}" destId="{DC8EBA64-B948-4063-8004-EABC9F43E459}" srcOrd="3" destOrd="0" presId="urn:microsoft.com/office/officeart/2008/layout/AlternatingHexagons"/>
    <dgm:cxn modelId="{96D59FB3-E5F7-4CD2-9FDA-8F863D98898D}" type="presParOf" srcId="{046BE69E-518E-452C-A736-FF144EE26510}" destId="{649115CA-1E91-458C-8F9E-A612848A1B89}" srcOrd="4" destOrd="0" presId="urn:microsoft.com/office/officeart/2008/layout/AlternatingHexagons"/>
    <dgm:cxn modelId="{BB89B8B4-B70A-44B6-916C-B8E365D4106C}" type="presParOf" srcId="{489E7E93-926F-4E85-B0B8-7A9B2BE987B6}" destId="{A7F17BDC-C32D-4A2F-80BD-BDA9C48E27B3}" srcOrd="1" destOrd="0" presId="urn:microsoft.com/office/officeart/2008/layout/AlternatingHexagons"/>
    <dgm:cxn modelId="{6F3E8F76-0DDD-49C8-B11C-B12C772FDD3B}" type="presParOf" srcId="{489E7E93-926F-4E85-B0B8-7A9B2BE987B6}" destId="{570591B9-1673-4CFF-BAB4-BB755504E728}" srcOrd="2" destOrd="0" presId="urn:microsoft.com/office/officeart/2008/layout/AlternatingHexagons"/>
    <dgm:cxn modelId="{8948E8AA-D3B3-4842-8FB1-C278C71F6DEC}" type="presParOf" srcId="{570591B9-1673-4CFF-BAB4-BB755504E728}" destId="{44B68872-9A17-4538-9CFD-979907AB4D76}" srcOrd="0" destOrd="0" presId="urn:microsoft.com/office/officeart/2008/layout/AlternatingHexagons"/>
    <dgm:cxn modelId="{2561F181-9AA4-4043-9AE9-6AC9488EC229}" type="presParOf" srcId="{570591B9-1673-4CFF-BAB4-BB755504E728}" destId="{727905C4-075B-42E8-A07C-E2B595903A52}" srcOrd="1" destOrd="0" presId="urn:microsoft.com/office/officeart/2008/layout/AlternatingHexagons"/>
    <dgm:cxn modelId="{88C804A2-01E8-4DD7-ABA3-45125BF167B6}" type="presParOf" srcId="{570591B9-1673-4CFF-BAB4-BB755504E728}" destId="{FD85FEDC-C377-4F49-8BB4-FF24D6019171}" srcOrd="2" destOrd="0" presId="urn:microsoft.com/office/officeart/2008/layout/AlternatingHexagons"/>
    <dgm:cxn modelId="{4ACAEB30-4702-4180-B0C9-D25FEFBDC587}" type="presParOf" srcId="{570591B9-1673-4CFF-BAB4-BB755504E728}" destId="{94B0C443-3606-4875-9F7B-4BA6A0C01A7E}" srcOrd="3" destOrd="0" presId="urn:microsoft.com/office/officeart/2008/layout/AlternatingHexagons"/>
    <dgm:cxn modelId="{315AD51C-44A1-4E36-ACAB-D9B44EA624D2}" type="presParOf" srcId="{570591B9-1673-4CFF-BAB4-BB755504E728}" destId="{82E3DED9-F958-41C1-AF5B-F58AFF1948FF}" srcOrd="4" destOrd="0" presId="urn:microsoft.com/office/officeart/2008/layout/AlternatingHexagons"/>
    <dgm:cxn modelId="{812B179F-5E8A-406A-8D50-5F884BA9B4BF}" type="presParOf" srcId="{489E7E93-926F-4E85-B0B8-7A9B2BE987B6}" destId="{A9E7780D-9749-459F-9A5B-916999BF216F}" srcOrd="3" destOrd="0" presId="urn:microsoft.com/office/officeart/2008/layout/AlternatingHexagons"/>
    <dgm:cxn modelId="{9CD78D3A-A87B-4BD8-9C13-71FBB7ACBF1B}" type="presParOf" srcId="{489E7E93-926F-4E85-B0B8-7A9B2BE987B6}" destId="{B36F1358-7E7A-433F-9E1F-6C3FF9656CE2}" srcOrd="4" destOrd="0" presId="urn:microsoft.com/office/officeart/2008/layout/AlternatingHexagons"/>
    <dgm:cxn modelId="{2021D87C-2EC0-4CE0-A4C9-C7A7417F7232}" type="presParOf" srcId="{B36F1358-7E7A-433F-9E1F-6C3FF9656CE2}" destId="{2B66386B-3154-4F37-9E12-C129215ED741}" srcOrd="0" destOrd="0" presId="urn:microsoft.com/office/officeart/2008/layout/AlternatingHexagons"/>
    <dgm:cxn modelId="{75D42B54-D55E-4C93-AF1D-7F861E4477FF}" type="presParOf" srcId="{B36F1358-7E7A-433F-9E1F-6C3FF9656CE2}" destId="{22E2CBCA-79CE-4878-87AD-8EA8D1CB841A}" srcOrd="1" destOrd="0" presId="urn:microsoft.com/office/officeart/2008/layout/AlternatingHexagons"/>
    <dgm:cxn modelId="{FC4C91EC-F8FE-4D12-B7AB-4F255368784B}" type="presParOf" srcId="{B36F1358-7E7A-433F-9E1F-6C3FF9656CE2}" destId="{0DDAACC7-EAF4-4AED-9E31-C5916D1A999E}" srcOrd="2" destOrd="0" presId="urn:microsoft.com/office/officeart/2008/layout/AlternatingHexagons"/>
    <dgm:cxn modelId="{01348B05-D792-47A2-B26D-B07CF582D854}" type="presParOf" srcId="{B36F1358-7E7A-433F-9E1F-6C3FF9656CE2}" destId="{18C98416-FC61-486C-BBD9-59B63682AF37}" srcOrd="3" destOrd="0" presId="urn:microsoft.com/office/officeart/2008/layout/AlternatingHexagons"/>
    <dgm:cxn modelId="{584AC93B-F211-4A9D-882E-0621ED0D22C4}" type="presParOf" srcId="{B36F1358-7E7A-433F-9E1F-6C3FF9656CE2}" destId="{12A1C5DC-59B0-4937-842B-37EC5CCAFD04}" srcOrd="4" destOrd="0" presId="urn:microsoft.com/office/officeart/2008/layout/AlternatingHexagon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667E16-B347-4FAC-80A4-0BA47C645FB5}">
      <dsp:nvSpPr>
        <dsp:cNvPr id="0" name=""/>
        <dsp:cNvSpPr/>
      </dsp:nvSpPr>
      <dsp:spPr>
        <a:xfrm rot="5400000">
          <a:off x="8114349" y="269118"/>
          <a:ext cx="4089491" cy="3557858"/>
        </a:xfrm>
        <a:prstGeom prst="hexagon">
          <a:avLst>
            <a:gd name="adj" fmla="val 25000"/>
            <a:gd name="vf" fmla="val 1154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s-UY" sz="3000" kern="1200" dirty="0"/>
            <a:t>Experiencia del Usuario</a:t>
          </a:r>
        </a:p>
      </dsp:txBody>
      <dsp:txXfrm rot="-5400000">
        <a:off x="8934598" y="640581"/>
        <a:ext cx="2448992" cy="2814933"/>
      </dsp:txXfrm>
    </dsp:sp>
    <dsp:sp modelId="{9745F6EB-E486-4BE6-AD88-FF9D26B7D8E2}">
      <dsp:nvSpPr>
        <dsp:cNvPr id="0" name=""/>
        <dsp:cNvSpPr/>
      </dsp:nvSpPr>
      <dsp:spPr>
        <a:xfrm>
          <a:off x="0" y="998258"/>
          <a:ext cx="4331024" cy="24536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r" defTabSz="1422400">
            <a:lnSpc>
              <a:spcPct val="90000"/>
            </a:lnSpc>
            <a:spcBef>
              <a:spcPct val="0"/>
            </a:spcBef>
            <a:spcAft>
              <a:spcPct val="35000"/>
            </a:spcAft>
            <a:buNone/>
          </a:pPr>
          <a:r>
            <a:rPr lang="es-UY" sz="3200" kern="1200" dirty="0"/>
            <a:t>Protección de datos</a:t>
          </a:r>
        </a:p>
      </dsp:txBody>
      <dsp:txXfrm>
        <a:off x="0" y="998258"/>
        <a:ext cx="4331024" cy="2453695"/>
      </dsp:txXfrm>
    </dsp:sp>
    <dsp:sp modelId="{649115CA-1E91-458C-8F9E-A612848A1B89}">
      <dsp:nvSpPr>
        <dsp:cNvPr id="0" name=""/>
        <dsp:cNvSpPr/>
      </dsp:nvSpPr>
      <dsp:spPr>
        <a:xfrm rot="5400000">
          <a:off x="4271863" y="269118"/>
          <a:ext cx="4089491" cy="3557858"/>
        </a:xfrm>
        <a:prstGeom prst="hexagon">
          <a:avLst>
            <a:gd name="adj" fmla="val 25000"/>
            <a:gd name="vf" fmla="val 115470"/>
          </a:avLst>
        </a:prstGeom>
        <a:blipFill dpi="0" rotWithShape="0">
          <a:blip xmlns:r="http://schemas.openxmlformats.org/officeDocument/2006/relationships" r:embed="rId1">
            <a:extLst>
              <a:ext uri="{28A0092B-C50C-407E-A947-70E740481C1C}">
                <a14:useLocalDpi xmlns:a14="http://schemas.microsoft.com/office/drawing/2010/main" val="0"/>
              </a:ext>
              <a:ext uri="{837473B0-CC2E-450A-ABE3-18F120FF3D39}">
                <a1611:picAttrSrcUrl xmlns:a1611="http://schemas.microsoft.com/office/drawing/2016/11/main" r:id="rId2"/>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s-UY" sz="3600" kern="1200"/>
        </a:p>
      </dsp:txBody>
      <dsp:txXfrm rot="-5400000">
        <a:off x="5092112" y="640581"/>
        <a:ext cx="2448992" cy="2814933"/>
      </dsp:txXfrm>
    </dsp:sp>
    <dsp:sp modelId="{44B68872-9A17-4538-9CFD-979907AB4D76}">
      <dsp:nvSpPr>
        <dsp:cNvPr id="0" name=""/>
        <dsp:cNvSpPr/>
      </dsp:nvSpPr>
      <dsp:spPr>
        <a:xfrm rot="5400000">
          <a:off x="6185745" y="3740278"/>
          <a:ext cx="4089491" cy="3557858"/>
        </a:xfrm>
        <a:prstGeom prst="hexagon">
          <a:avLst>
            <a:gd name="adj" fmla="val 25000"/>
            <a:gd name="vf" fmla="val 1154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s-UY" sz="3000" kern="1200" dirty="0"/>
            <a:t> Validez internacional</a:t>
          </a:r>
        </a:p>
      </dsp:txBody>
      <dsp:txXfrm rot="-5400000">
        <a:off x="7005994" y="4111741"/>
        <a:ext cx="2448992" cy="2814933"/>
      </dsp:txXfrm>
    </dsp:sp>
    <dsp:sp modelId="{727905C4-075B-42E8-A07C-E2B595903A52}">
      <dsp:nvSpPr>
        <dsp:cNvPr id="0" name=""/>
        <dsp:cNvSpPr/>
      </dsp:nvSpPr>
      <dsp:spPr>
        <a:xfrm>
          <a:off x="13881989" y="4311769"/>
          <a:ext cx="4416651" cy="24536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s-UY" sz="3000" kern="1200" dirty="0"/>
            <a:t>Confianza</a:t>
          </a:r>
        </a:p>
      </dsp:txBody>
      <dsp:txXfrm>
        <a:off x="13881989" y="4311769"/>
        <a:ext cx="4416651" cy="2453695"/>
      </dsp:txXfrm>
    </dsp:sp>
    <dsp:sp modelId="{82E3DED9-F958-41C1-AF5B-F58AFF1948FF}">
      <dsp:nvSpPr>
        <dsp:cNvPr id="0" name=""/>
        <dsp:cNvSpPr/>
      </dsp:nvSpPr>
      <dsp:spPr>
        <a:xfrm rot="5400000">
          <a:off x="10028232" y="3740278"/>
          <a:ext cx="4089491" cy="3557858"/>
        </a:xfrm>
        <a:prstGeom prst="hexagon">
          <a:avLst>
            <a:gd name="adj" fmla="val 25000"/>
            <a:gd name="vf" fmla="val 115470"/>
          </a:avLst>
        </a:prstGeom>
        <a:blipFill dpi="0" rotWithShape="0">
          <a:blip xmlns:r="http://schemas.openxmlformats.org/officeDocument/2006/relationships"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a:stretch>
            <a:fillRect t="474" b="-474"/>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s-UY" sz="3600" kern="1200"/>
        </a:p>
      </dsp:txBody>
      <dsp:txXfrm rot="-5400000">
        <a:off x="10848481" y="4111741"/>
        <a:ext cx="2448992" cy="2814933"/>
      </dsp:txXfrm>
    </dsp:sp>
    <dsp:sp modelId="{2B66386B-3154-4F37-9E12-C129215ED741}">
      <dsp:nvSpPr>
        <dsp:cNvPr id="0" name=""/>
        <dsp:cNvSpPr/>
      </dsp:nvSpPr>
      <dsp:spPr>
        <a:xfrm rot="5400000">
          <a:off x="8114349" y="7211439"/>
          <a:ext cx="4089491" cy="3557858"/>
        </a:xfrm>
        <a:prstGeom prst="hexagon">
          <a:avLst>
            <a:gd name="adj" fmla="val 25000"/>
            <a:gd name="vf" fmla="val 1154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s-UY" sz="3000" kern="1200" dirty="0"/>
            <a:t>Promover </a:t>
          </a:r>
        </a:p>
        <a:p>
          <a:pPr marL="0" lvl="0" indent="0" algn="ctr" defTabSz="1333500">
            <a:lnSpc>
              <a:spcPct val="90000"/>
            </a:lnSpc>
            <a:spcBef>
              <a:spcPct val="0"/>
            </a:spcBef>
            <a:spcAft>
              <a:spcPct val="35000"/>
            </a:spcAft>
            <a:buNone/>
          </a:pPr>
          <a:r>
            <a:rPr lang="es-UY" sz="3000" kern="1200" dirty="0"/>
            <a:t>movilidad </a:t>
          </a:r>
        </a:p>
      </dsp:txBody>
      <dsp:txXfrm rot="-5400000">
        <a:off x="8934598" y="7582902"/>
        <a:ext cx="2448992" cy="2814933"/>
      </dsp:txXfrm>
    </dsp:sp>
    <dsp:sp modelId="{22E2CBCA-79CE-4878-87AD-8EA8D1CB841A}">
      <dsp:nvSpPr>
        <dsp:cNvPr id="0" name=""/>
        <dsp:cNvSpPr/>
      </dsp:nvSpPr>
      <dsp:spPr>
        <a:xfrm>
          <a:off x="0" y="7860564"/>
          <a:ext cx="4563873" cy="24536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s-UY" sz="3000" kern="1200" dirty="0"/>
            <a:t>Tecnología e innovación</a:t>
          </a:r>
        </a:p>
      </dsp:txBody>
      <dsp:txXfrm>
        <a:off x="0" y="7860564"/>
        <a:ext cx="4563873" cy="2453695"/>
      </dsp:txXfrm>
    </dsp:sp>
    <dsp:sp modelId="{12A1C5DC-59B0-4937-842B-37EC5CCAFD04}">
      <dsp:nvSpPr>
        <dsp:cNvPr id="0" name=""/>
        <dsp:cNvSpPr/>
      </dsp:nvSpPr>
      <dsp:spPr>
        <a:xfrm rot="5400000">
          <a:off x="4271863" y="7211439"/>
          <a:ext cx="4089491" cy="3557858"/>
        </a:xfrm>
        <a:prstGeom prst="hexagon">
          <a:avLst>
            <a:gd name="adj" fmla="val 25000"/>
            <a:gd name="vf" fmla="val 115470"/>
          </a:avLst>
        </a:prstGeom>
        <a:blipFill dpi="0" rotWithShape="0">
          <a:blip xmlns:r="http://schemas.openxmlformats.org/officeDocument/2006/relationships"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s-UY" sz="3600" kern="1200"/>
        </a:p>
      </dsp:txBody>
      <dsp:txXfrm rot="-5400000">
        <a:off x="5092112" y="7582902"/>
        <a:ext cx="2448992" cy="2814933"/>
      </dsp:txXfrm>
    </dsp:sp>
  </dsp:spTree>
</dsp:drawing>
</file>

<file path=ppt/diagrams/layout1.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j-lt"/>
        <a:ea typeface="+mj-ea"/>
        <a:cs typeface="+mj-cs"/>
        <a:sym typeface="Avenir Book"/>
      </a:defRPr>
    </a:lvl1pPr>
    <a:lvl2pPr indent="228600" defTabSz="457200" latinLnBrk="0">
      <a:lnSpc>
        <a:spcPct val="117999"/>
      </a:lnSpc>
      <a:defRPr sz="2200">
        <a:latin typeface="+mj-lt"/>
        <a:ea typeface="+mj-ea"/>
        <a:cs typeface="+mj-cs"/>
        <a:sym typeface="Avenir Book"/>
      </a:defRPr>
    </a:lvl2pPr>
    <a:lvl3pPr indent="457200" defTabSz="457200" latinLnBrk="0">
      <a:lnSpc>
        <a:spcPct val="117999"/>
      </a:lnSpc>
      <a:defRPr sz="2200">
        <a:latin typeface="+mj-lt"/>
        <a:ea typeface="+mj-ea"/>
        <a:cs typeface="+mj-cs"/>
        <a:sym typeface="Avenir Book"/>
      </a:defRPr>
    </a:lvl3pPr>
    <a:lvl4pPr indent="685800" defTabSz="457200" latinLnBrk="0">
      <a:lnSpc>
        <a:spcPct val="117999"/>
      </a:lnSpc>
      <a:defRPr sz="2200">
        <a:latin typeface="+mj-lt"/>
        <a:ea typeface="+mj-ea"/>
        <a:cs typeface="+mj-cs"/>
        <a:sym typeface="Avenir Book"/>
      </a:defRPr>
    </a:lvl4pPr>
    <a:lvl5pPr indent="914400" defTabSz="457200" latinLnBrk="0">
      <a:lnSpc>
        <a:spcPct val="117999"/>
      </a:lnSpc>
      <a:defRPr sz="2200">
        <a:latin typeface="+mj-lt"/>
        <a:ea typeface="+mj-ea"/>
        <a:cs typeface="+mj-cs"/>
        <a:sym typeface="Avenir Book"/>
      </a:defRPr>
    </a:lvl5pPr>
    <a:lvl6pPr indent="1143000" defTabSz="457200" latinLnBrk="0">
      <a:lnSpc>
        <a:spcPct val="117999"/>
      </a:lnSpc>
      <a:defRPr sz="2200">
        <a:latin typeface="+mj-lt"/>
        <a:ea typeface="+mj-ea"/>
        <a:cs typeface="+mj-cs"/>
        <a:sym typeface="Avenir Book"/>
      </a:defRPr>
    </a:lvl6pPr>
    <a:lvl7pPr indent="1371600" defTabSz="457200" latinLnBrk="0">
      <a:lnSpc>
        <a:spcPct val="117999"/>
      </a:lnSpc>
      <a:defRPr sz="2200">
        <a:latin typeface="+mj-lt"/>
        <a:ea typeface="+mj-ea"/>
        <a:cs typeface="+mj-cs"/>
        <a:sym typeface="Avenir Book"/>
      </a:defRPr>
    </a:lvl7pPr>
    <a:lvl8pPr indent="1600200" defTabSz="457200" latinLnBrk="0">
      <a:lnSpc>
        <a:spcPct val="117999"/>
      </a:lnSpc>
      <a:defRPr sz="2200">
        <a:latin typeface="+mj-lt"/>
        <a:ea typeface="+mj-ea"/>
        <a:cs typeface="+mj-cs"/>
        <a:sym typeface="Avenir Book"/>
      </a:defRPr>
    </a:lvl8pPr>
    <a:lvl9pPr indent="1828800" defTabSz="457200" latinLnBrk="0">
      <a:lnSpc>
        <a:spcPct val="117999"/>
      </a:lnSpc>
      <a:defRPr sz="2200">
        <a:latin typeface="+mj-lt"/>
        <a:ea typeface="+mj-ea"/>
        <a:cs typeface="+mj-cs"/>
        <a:sym typeface="Avenir Book"/>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White">
    <p:spTree>
      <p:nvGrpSpPr>
        <p:cNvPr id="1" name=""/>
        <p:cNvGrpSpPr/>
        <p:nvPr/>
      </p:nvGrpSpPr>
      <p:grpSpPr>
        <a:xfrm>
          <a:off x="0" y="0"/>
          <a:ext cx="0" cy="0"/>
          <a:chOff x="0" y="0"/>
          <a:chExt cx="0" cy="0"/>
        </a:xfrm>
      </p:grpSpPr>
      <p:sp>
        <p:nvSpPr>
          <p:cNvPr id="11" name="Número de diapositiva"/>
          <p:cNvSpPr>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o del título"/>
          <p:cNvSpPr>
            <a:spLocks noGrp="1"/>
          </p:cNvSpPr>
          <p:nvPr>
            <p:ph type="title"/>
          </p:nvPr>
        </p:nvSpPr>
        <p:spPr>
          <a:xfrm>
            <a:off x="3653366" y="2743200"/>
            <a:ext cx="19507201" cy="2133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ormAutofit/>
          </a:bodyPr>
          <a:lstStyle/>
          <a:p>
            <a:r>
              <a:t>Texto del título</a:t>
            </a:r>
          </a:p>
        </p:txBody>
      </p:sp>
      <p:sp>
        <p:nvSpPr>
          <p:cNvPr id="3" name="Nivel de texto 1…"/>
          <p:cNvSpPr>
            <a:spLocks noGrp="1"/>
          </p:cNvSpPr>
          <p:nvPr>
            <p:ph type="body" idx="1"/>
          </p:nvPr>
        </p:nvSpPr>
        <p:spPr>
          <a:xfrm>
            <a:off x="13610166" y="4876800"/>
            <a:ext cx="9550401" cy="88392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ormAutofit/>
          </a:bodyPr>
          <a:lstStyle/>
          <a:p>
            <a:r>
              <a:t>Nivel de texto 1</a:t>
            </a:r>
          </a:p>
          <a:p>
            <a:pPr lvl="1"/>
            <a:r>
              <a:t>Nivel de texto 2</a:t>
            </a:r>
          </a:p>
          <a:p>
            <a:pPr lvl="2"/>
            <a:r>
              <a:t>Nivel de texto 3</a:t>
            </a:r>
          </a:p>
          <a:p>
            <a:pPr lvl="3"/>
            <a:r>
              <a:t>Nivel de texto 4</a:t>
            </a:r>
          </a:p>
          <a:p>
            <a:pPr lvl="4"/>
            <a:r>
              <a:t>Nivel de texto 5</a:t>
            </a:r>
          </a:p>
        </p:txBody>
      </p:sp>
      <p:sp>
        <p:nvSpPr>
          <p:cNvPr id="4" name="Número de diapositiva"/>
          <p:cNvSpPr>
            <a:spLocks noGrp="1"/>
          </p:cNvSpPr>
          <p:nvPr>
            <p:ph type="sldNum" sz="quarter" idx="2"/>
          </p:nvPr>
        </p:nvSpPr>
        <p:spPr>
          <a:xfrm>
            <a:off x="22990140" y="609600"/>
            <a:ext cx="622708" cy="723900"/>
          </a:xfrm>
          <a:prstGeom prst="rect">
            <a:avLst/>
          </a:prstGeom>
          <a:ln w="12700">
            <a:miter lim="400000"/>
          </a:ln>
        </p:spPr>
        <p:txBody>
          <a:bodyPr wrap="none" lIns="50800" tIns="50800" rIns="50800" bIns="50800">
            <a:spAutoFit/>
          </a:bodyPr>
          <a:lstStyle>
            <a:lvl1pPr algn="r" defTabSz="825500">
              <a:lnSpc>
                <a:spcPct val="80000"/>
              </a:lnSpc>
              <a:defRPr sz="3600">
                <a:solidFill>
                  <a:srgbClr val="838787"/>
                </a:solidFill>
                <a:latin typeface="+mj-lt"/>
                <a:ea typeface="+mj-ea"/>
                <a:cs typeface="+mj-cs"/>
                <a:sym typeface="Avenir Book"/>
              </a:defRPr>
            </a:lvl1pPr>
          </a:lstStyle>
          <a:p>
            <a:fld id="{86CB4B4D-7CA3-9044-876B-883B54F8677D}" type="slidenum">
              <a:t>‹Nº›</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l" defTabSz="825500" rtl="0" latinLnBrk="0">
        <a:lnSpc>
          <a:spcPct val="80000"/>
        </a:lnSpc>
        <a:spcBef>
          <a:spcPts val="0"/>
        </a:spcBef>
        <a:spcAft>
          <a:spcPts val="0"/>
        </a:spcAft>
        <a:buClrTx/>
        <a:buSzTx/>
        <a:buFontTx/>
        <a:buNone/>
        <a:tabLst/>
        <a:defRPr sz="8700" b="0" i="0" u="none" strike="noStrike" cap="all" spc="0" baseline="0">
          <a:ln>
            <a:noFill/>
          </a:ln>
          <a:solidFill>
            <a:schemeClr val="accent1"/>
          </a:solidFill>
          <a:uFillTx/>
          <a:latin typeface="Avenir Heavy"/>
          <a:ea typeface="Avenir Heavy"/>
          <a:cs typeface="Avenir Heavy"/>
          <a:sym typeface="Avenir Heavy"/>
        </a:defRPr>
      </a:lvl1pPr>
      <a:lvl2pPr marL="0" marR="0" indent="0" algn="l" defTabSz="825500" rtl="0" latinLnBrk="0">
        <a:lnSpc>
          <a:spcPct val="80000"/>
        </a:lnSpc>
        <a:spcBef>
          <a:spcPts val="0"/>
        </a:spcBef>
        <a:spcAft>
          <a:spcPts val="0"/>
        </a:spcAft>
        <a:buClrTx/>
        <a:buSzTx/>
        <a:buFontTx/>
        <a:buNone/>
        <a:tabLst/>
        <a:defRPr sz="8700" b="0" i="0" u="none" strike="noStrike" cap="all" spc="0" baseline="0">
          <a:ln>
            <a:noFill/>
          </a:ln>
          <a:solidFill>
            <a:schemeClr val="accent1"/>
          </a:solidFill>
          <a:uFillTx/>
          <a:latin typeface="Avenir Heavy"/>
          <a:ea typeface="Avenir Heavy"/>
          <a:cs typeface="Avenir Heavy"/>
          <a:sym typeface="Avenir Heavy"/>
        </a:defRPr>
      </a:lvl2pPr>
      <a:lvl3pPr marL="0" marR="0" indent="0" algn="l" defTabSz="825500" rtl="0" latinLnBrk="0">
        <a:lnSpc>
          <a:spcPct val="80000"/>
        </a:lnSpc>
        <a:spcBef>
          <a:spcPts val="0"/>
        </a:spcBef>
        <a:spcAft>
          <a:spcPts val="0"/>
        </a:spcAft>
        <a:buClrTx/>
        <a:buSzTx/>
        <a:buFontTx/>
        <a:buNone/>
        <a:tabLst/>
        <a:defRPr sz="8700" b="0" i="0" u="none" strike="noStrike" cap="all" spc="0" baseline="0">
          <a:ln>
            <a:noFill/>
          </a:ln>
          <a:solidFill>
            <a:schemeClr val="accent1"/>
          </a:solidFill>
          <a:uFillTx/>
          <a:latin typeface="Avenir Heavy"/>
          <a:ea typeface="Avenir Heavy"/>
          <a:cs typeface="Avenir Heavy"/>
          <a:sym typeface="Avenir Heavy"/>
        </a:defRPr>
      </a:lvl3pPr>
      <a:lvl4pPr marL="0" marR="0" indent="0" algn="l" defTabSz="825500" rtl="0" latinLnBrk="0">
        <a:lnSpc>
          <a:spcPct val="80000"/>
        </a:lnSpc>
        <a:spcBef>
          <a:spcPts val="0"/>
        </a:spcBef>
        <a:spcAft>
          <a:spcPts val="0"/>
        </a:spcAft>
        <a:buClrTx/>
        <a:buSzTx/>
        <a:buFontTx/>
        <a:buNone/>
        <a:tabLst/>
        <a:defRPr sz="8700" b="0" i="0" u="none" strike="noStrike" cap="all" spc="0" baseline="0">
          <a:ln>
            <a:noFill/>
          </a:ln>
          <a:solidFill>
            <a:schemeClr val="accent1"/>
          </a:solidFill>
          <a:uFillTx/>
          <a:latin typeface="Avenir Heavy"/>
          <a:ea typeface="Avenir Heavy"/>
          <a:cs typeface="Avenir Heavy"/>
          <a:sym typeface="Avenir Heavy"/>
        </a:defRPr>
      </a:lvl4pPr>
      <a:lvl5pPr marL="0" marR="0" indent="0" algn="l" defTabSz="825500" rtl="0" latinLnBrk="0">
        <a:lnSpc>
          <a:spcPct val="80000"/>
        </a:lnSpc>
        <a:spcBef>
          <a:spcPts val="0"/>
        </a:spcBef>
        <a:spcAft>
          <a:spcPts val="0"/>
        </a:spcAft>
        <a:buClrTx/>
        <a:buSzTx/>
        <a:buFontTx/>
        <a:buNone/>
        <a:tabLst/>
        <a:defRPr sz="8700" b="0" i="0" u="none" strike="noStrike" cap="all" spc="0" baseline="0">
          <a:ln>
            <a:noFill/>
          </a:ln>
          <a:solidFill>
            <a:schemeClr val="accent1"/>
          </a:solidFill>
          <a:uFillTx/>
          <a:latin typeface="Avenir Heavy"/>
          <a:ea typeface="Avenir Heavy"/>
          <a:cs typeface="Avenir Heavy"/>
          <a:sym typeface="Avenir Heavy"/>
        </a:defRPr>
      </a:lvl5pPr>
      <a:lvl6pPr marL="0" marR="0" indent="0" algn="l" defTabSz="825500" rtl="0" latinLnBrk="0">
        <a:lnSpc>
          <a:spcPct val="80000"/>
        </a:lnSpc>
        <a:spcBef>
          <a:spcPts val="0"/>
        </a:spcBef>
        <a:spcAft>
          <a:spcPts val="0"/>
        </a:spcAft>
        <a:buClrTx/>
        <a:buSzTx/>
        <a:buFontTx/>
        <a:buNone/>
        <a:tabLst/>
        <a:defRPr sz="8700" b="0" i="0" u="none" strike="noStrike" cap="all" spc="0" baseline="0">
          <a:ln>
            <a:noFill/>
          </a:ln>
          <a:solidFill>
            <a:schemeClr val="accent1"/>
          </a:solidFill>
          <a:uFillTx/>
          <a:latin typeface="Avenir Heavy"/>
          <a:ea typeface="Avenir Heavy"/>
          <a:cs typeface="Avenir Heavy"/>
          <a:sym typeface="Avenir Heavy"/>
        </a:defRPr>
      </a:lvl6pPr>
      <a:lvl7pPr marL="0" marR="0" indent="0" algn="l" defTabSz="825500" rtl="0" latinLnBrk="0">
        <a:lnSpc>
          <a:spcPct val="80000"/>
        </a:lnSpc>
        <a:spcBef>
          <a:spcPts val="0"/>
        </a:spcBef>
        <a:spcAft>
          <a:spcPts val="0"/>
        </a:spcAft>
        <a:buClrTx/>
        <a:buSzTx/>
        <a:buFontTx/>
        <a:buNone/>
        <a:tabLst/>
        <a:defRPr sz="8700" b="0" i="0" u="none" strike="noStrike" cap="all" spc="0" baseline="0">
          <a:ln>
            <a:noFill/>
          </a:ln>
          <a:solidFill>
            <a:schemeClr val="accent1"/>
          </a:solidFill>
          <a:uFillTx/>
          <a:latin typeface="Avenir Heavy"/>
          <a:ea typeface="Avenir Heavy"/>
          <a:cs typeface="Avenir Heavy"/>
          <a:sym typeface="Avenir Heavy"/>
        </a:defRPr>
      </a:lvl7pPr>
      <a:lvl8pPr marL="0" marR="0" indent="0" algn="l" defTabSz="825500" rtl="0" latinLnBrk="0">
        <a:lnSpc>
          <a:spcPct val="80000"/>
        </a:lnSpc>
        <a:spcBef>
          <a:spcPts val="0"/>
        </a:spcBef>
        <a:spcAft>
          <a:spcPts val="0"/>
        </a:spcAft>
        <a:buClrTx/>
        <a:buSzTx/>
        <a:buFontTx/>
        <a:buNone/>
        <a:tabLst/>
        <a:defRPr sz="8700" b="0" i="0" u="none" strike="noStrike" cap="all" spc="0" baseline="0">
          <a:ln>
            <a:noFill/>
          </a:ln>
          <a:solidFill>
            <a:schemeClr val="accent1"/>
          </a:solidFill>
          <a:uFillTx/>
          <a:latin typeface="Avenir Heavy"/>
          <a:ea typeface="Avenir Heavy"/>
          <a:cs typeface="Avenir Heavy"/>
          <a:sym typeface="Avenir Heavy"/>
        </a:defRPr>
      </a:lvl8pPr>
      <a:lvl9pPr marL="0" marR="0" indent="0" algn="l" defTabSz="825500" rtl="0" latinLnBrk="0">
        <a:lnSpc>
          <a:spcPct val="80000"/>
        </a:lnSpc>
        <a:spcBef>
          <a:spcPts val="0"/>
        </a:spcBef>
        <a:spcAft>
          <a:spcPts val="0"/>
        </a:spcAft>
        <a:buClrTx/>
        <a:buSzTx/>
        <a:buFontTx/>
        <a:buNone/>
        <a:tabLst/>
        <a:defRPr sz="8700" b="0" i="0" u="none" strike="noStrike" cap="all" spc="0" baseline="0">
          <a:ln>
            <a:noFill/>
          </a:ln>
          <a:solidFill>
            <a:schemeClr val="accent1"/>
          </a:solidFill>
          <a:uFillTx/>
          <a:latin typeface="Avenir Heavy"/>
          <a:ea typeface="Avenir Heavy"/>
          <a:cs typeface="Avenir Heavy"/>
          <a:sym typeface="Avenir Heavy"/>
        </a:defRPr>
      </a:lvl9pPr>
    </p:titleStyle>
    <p:bodyStyle>
      <a:lvl1pPr marL="635000" marR="0" indent="-635000" algn="l" defTabSz="825500" rtl="0" latinLnBrk="0">
        <a:lnSpc>
          <a:spcPct val="100000"/>
        </a:lnSpc>
        <a:spcBef>
          <a:spcPts val="3900"/>
        </a:spcBef>
        <a:spcAft>
          <a:spcPts val="0"/>
        </a:spcAft>
        <a:buClr>
          <a:srgbClr val="39A3D5"/>
        </a:buClr>
        <a:buSzPct val="104999"/>
        <a:buFont typeface="Avenir Book"/>
        <a:buChar char="‣"/>
        <a:tabLst/>
        <a:defRPr sz="4800" b="0" i="0" u="none" strike="noStrike" cap="none" spc="0" baseline="0">
          <a:ln>
            <a:noFill/>
          </a:ln>
          <a:solidFill>
            <a:srgbClr val="838787"/>
          </a:solidFill>
          <a:uFillTx/>
          <a:latin typeface="Avenir Medium"/>
          <a:ea typeface="Avenir Medium"/>
          <a:cs typeface="Avenir Medium"/>
          <a:sym typeface="Avenir Medium"/>
        </a:defRPr>
      </a:lvl1pPr>
      <a:lvl2pPr marL="1270000" marR="0" indent="-635000" algn="l" defTabSz="825500" rtl="0" latinLnBrk="0">
        <a:lnSpc>
          <a:spcPct val="100000"/>
        </a:lnSpc>
        <a:spcBef>
          <a:spcPts val="3900"/>
        </a:spcBef>
        <a:spcAft>
          <a:spcPts val="0"/>
        </a:spcAft>
        <a:buClr>
          <a:srgbClr val="39A3D5"/>
        </a:buClr>
        <a:buSzPct val="104999"/>
        <a:buFont typeface="Avenir Book"/>
        <a:buChar char="‣"/>
        <a:tabLst/>
        <a:defRPr sz="4800" b="0" i="0" u="none" strike="noStrike" cap="none" spc="0" baseline="0">
          <a:ln>
            <a:noFill/>
          </a:ln>
          <a:solidFill>
            <a:srgbClr val="838787"/>
          </a:solidFill>
          <a:uFillTx/>
          <a:latin typeface="Avenir Medium"/>
          <a:ea typeface="Avenir Medium"/>
          <a:cs typeface="Avenir Medium"/>
          <a:sym typeface="Avenir Medium"/>
        </a:defRPr>
      </a:lvl2pPr>
      <a:lvl3pPr marL="1905000" marR="0" indent="-635000" algn="l" defTabSz="825500" rtl="0" latinLnBrk="0">
        <a:lnSpc>
          <a:spcPct val="100000"/>
        </a:lnSpc>
        <a:spcBef>
          <a:spcPts val="3900"/>
        </a:spcBef>
        <a:spcAft>
          <a:spcPts val="0"/>
        </a:spcAft>
        <a:buClr>
          <a:srgbClr val="39A3D5"/>
        </a:buClr>
        <a:buSzPct val="104999"/>
        <a:buFont typeface="Avenir Book"/>
        <a:buChar char="‣"/>
        <a:tabLst/>
        <a:defRPr sz="4800" b="0" i="0" u="none" strike="noStrike" cap="none" spc="0" baseline="0">
          <a:ln>
            <a:noFill/>
          </a:ln>
          <a:solidFill>
            <a:srgbClr val="838787"/>
          </a:solidFill>
          <a:uFillTx/>
          <a:latin typeface="Avenir Medium"/>
          <a:ea typeface="Avenir Medium"/>
          <a:cs typeface="Avenir Medium"/>
          <a:sym typeface="Avenir Medium"/>
        </a:defRPr>
      </a:lvl3pPr>
      <a:lvl4pPr marL="2540000" marR="0" indent="-635000" algn="l" defTabSz="825500" rtl="0" latinLnBrk="0">
        <a:lnSpc>
          <a:spcPct val="100000"/>
        </a:lnSpc>
        <a:spcBef>
          <a:spcPts val="3900"/>
        </a:spcBef>
        <a:spcAft>
          <a:spcPts val="0"/>
        </a:spcAft>
        <a:buClr>
          <a:srgbClr val="39A3D5"/>
        </a:buClr>
        <a:buSzPct val="104999"/>
        <a:buFont typeface="Avenir Book"/>
        <a:buChar char="‣"/>
        <a:tabLst/>
        <a:defRPr sz="4800" b="0" i="0" u="none" strike="noStrike" cap="none" spc="0" baseline="0">
          <a:ln>
            <a:noFill/>
          </a:ln>
          <a:solidFill>
            <a:srgbClr val="838787"/>
          </a:solidFill>
          <a:uFillTx/>
          <a:latin typeface="Avenir Medium"/>
          <a:ea typeface="Avenir Medium"/>
          <a:cs typeface="Avenir Medium"/>
          <a:sym typeface="Avenir Medium"/>
        </a:defRPr>
      </a:lvl4pPr>
      <a:lvl5pPr marL="3175000" marR="0" indent="-635000" algn="l" defTabSz="825500" rtl="0" latinLnBrk="0">
        <a:lnSpc>
          <a:spcPct val="100000"/>
        </a:lnSpc>
        <a:spcBef>
          <a:spcPts val="3900"/>
        </a:spcBef>
        <a:spcAft>
          <a:spcPts val="0"/>
        </a:spcAft>
        <a:buClr>
          <a:srgbClr val="39A3D5"/>
        </a:buClr>
        <a:buSzPct val="104999"/>
        <a:buFont typeface="Avenir Book"/>
        <a:buChar char="‣"/>
        <a:tabLst/>
        <a:defRPr sz="4800" b="0" i="0" u="none" strike="noStrike" cap="none" spc="0" baseline="0">
          <a:ln>
            <a:noFill/>
          </a:ln>
          <a:solidFill>
            <a:srgbClr val="838787"/>
          </a:solidFill>
          <a:uFillTx/>
          <a:latin typeface="Avenir Medium"/>
          <a:ea typeface="Avenir Medium"/>
          <a:cs typeface="Avenir Medium"/>
          <a:sym typeface="Avenir Medium"/>
        </a:defRPr>
      </a:lvl5pPr>
      <a:lvl6pPr marL="3810000" marR="0" indent="-635000" algn="l" defTabSz="825500" rtl="0" latinLnBrk="0">
        <a:lnSpc>
          <a:spcPct val="100000"/>
        </a:lnSpc>
        <a:spcBef>
          <a:spcPts val="3900"/>
        </a:spcBef>
        <a:spcAft>
          <a:spcPts val="0"/>
        </a:spcAft>
        <a:buClr>
          <a:srgbClr val="39A3D5"/>
        </a:buClr>
        <a:buSzPct val="104999"/>
        <a:buFont typeface="Avenir Book"/>
        <a:buChar char="‣"/>
        <a:tabLst/>
        <a:defRPr sz="4800" b="0" i="0" u="none" strike="noStrike" cap="none" spc="0" baseline="0">
          <a:ln>
            <a:noFill/>
          </a:ln>
          <a:solidFill>
            <a:srgbClr val="838787"/>
          </a:solidFill>
          <a:uFillTx/>
          <a:latin typeface="Avenir Medium"/>
          <a:ea typeface="Avenir Medium"/>
          <a:cs typeface="Avenir Medium"/>
          <a:sym typeface="Avenir Medium"/>
        </a:defRPr>
      </a:lvl6pPr>
      <a:lvl7pPr marL="4445000" marR="0" indent="-635000" algn="l" defTabSz="825500" rtl="0" latinLnBrk="0">
        <a:lnSpc>
          <a:spcPct val="100000"/>
        </a:lnSpc>
        <a:spcBef>
          <a:spcPts val="3900"/>
        </a:spcBef>
        <a:spcAft>
          <a:spcPts val="0"/>
        </a:spcAft>
        <a:buClr>
          <a:srgbClr val="39A3D5"/>
        </a:buClr>
        <a:buSzPct val="104999"/>
        <a:buFont typeface="Avenir Book"/>
        <a:buChar char="‣"/>
        <a:tabLst/>
        <a:defRPr sz="4800" b="0" i="0" u="none" strike="noStrike" cap="none" spc="0" baseline="0">
          <a:ln>
            <a:noFill/>
          </a:ln>
          <a:solidFill>
            <a:srgbClr val="838787"/>
          </a:solidFill>
          <a:uFillTx/>
          <a:latin typeface="Avenir Medium"/>
          <a:ea typeface="Avenir Medium"/>
          <a:cs typeface="Avenir Medium"/>
          <a:sym typeface="Avenir Medium"/>
        </a:defRPr>
      </a:lvl7pPr>
      <a:lvl8pPr marL="5080000" marR="0" indent="-635000" algn="l" defTabSz="825500" rtl="0" latinLnBrk="0">
        <a:lnSpc>
          <a:spcPct val="100000"/>
        </a:lnSpc>
        <a:spcBef>
          <a:spcPts val="3900"/>
        </a:spcBef>
        <a:spcAft>
          <a:spcPts val="0"/>
        </a:spcAft>
        <a:buClr>
          <a:srgbClr val="39A3D5"/>
        </a:buClr>
        <a:buSzPct val="104999"/>
        <a:buFont typeface="Avenir Book"/>
        <a:buChar char="‣"/>
        <a:tabLst/>
        <a:defRPr sz="4800" b="0" i="0" u="none" strike="noStrike" cap="none" spc="0" baseline="0">
          <a:ln>
            <a:noFill/>
          </a:ln>
          <a:solidFill>
            <a:srgbClr val="838787"/>
          </a:solidFill>
          <a:uFillTx/>
          <a:latin typeface="Avenir Medium"/>
          <a:ea typeface="Avenir Medium"/>
          <a:cs typeface="Avenir Medium"/>
          <a:sym typeface="Avenir Medium"/>
        </a:defRPr>
      </a:lvl8pPr>
      <a:lvl9pPr marL="5715000" marR="0" indent="-635000" algn="l" defTabSz="825500" rtl="0" latinLnBrk="0">
        <a:lnSpc>
          <a:spcPct val="100000"/>
        </a:lnSpc>
        <a:spcBef>
          <a:spcPts val="3900"/>
        </a:spcBef>
        <a:spcAft>
          <a:spcPts val="0"/>
        </a:spcAft>
        <a:buClr>
          <a:srgbClr val="39A3D5"/>
        </a:buClr>
        <a:buSzPct val="104999"/>
        <a:buFont typeface="Avenir Book"/>
        <a:buChar char="‣"/>
        <a:tabLst/>
        <a:defRPr sz="4800" b="0" i="0" u="none" strike="noStrike" cap="none" spc="0" baseline="0">
          <a:ln>
            <a:noFill/>
          </a:ln>
          <a:solidFill>
            <a:srgbClr val="838787"/>
          </a:solidFill>
          <a:uFillTx/>
          <a:latin typeface="Avenir Medium"/>
          <a:ea typeface="Avenir Medium"/>
          <a:cs typeface="Avenir Medium"/>
          <a:sym typeface="Avenir Medium"/>
        </a:defRPr>
      </a:lvl9pPr>
    </p:bodyStyle>
    <p:otherStyle>
      <a:lvl1pPr marL="0" marR="0" indent="0" algn="r" defTabSz="825500" rtl="0" latinLnBrk="0">
        <a:lnSpc>
          <a:spcPct val="80000"/>
        </a:lnSpc>
        <a:spcBef>
          <a:spcPts val="0"/>
        </a:spcBef>
        <a:spcAft>
          <a:spcPts val="0"/>
        </a:spcAft>
        <a:buClrTx/>
        <a:buSzTx/>
        <a:buFontTx/>
        <a:buNone/>
        <a:tabLst/>
        <a:defRPr sz="3600" b="0" i="0" u="none" strike="noStrike" cap="none" spc="0" baseline="0">
          <a:ln>
            <a:noFill/>
          </a:ln>
          <a:solidFill>
            <a:schemeClr val="tx1"/>
          </a:solidFill>
          <a:uFillTx/>
          <a:latin typeface="+mn-lt"/>
          <a:ea typeface="+mn-ea"/>
          <a:cs typeface="+mn-cs"/>
          <a:sym typeface="Avenir Book"/>
        </a:defRPr>
      </a:lvl1pPr>
      <a:lvl2pPr marL="0" marR="0" indent="0" algn="r" defTabSz="825500" rtl="0" latinLnBrk="0">
        <a:lnSpc>
          <a:spcPct val="80000"/>
        </a:lnSpc>
        <a:spcBef>
          <a:spcPts val="0"/>
        </a:spcBef>
        <a:spcAft>
          <a:spcPts val="0"/>
        </a:spcAft>
        <a:buClrTx/>
        <a:buSzTx/>
        <a:buFontTx/>
        <a:buNone/>
        <a:tabLst/>
        <a:defRPr sz="3600" b="0" i="0" u="none" strike="noStrike" cap="none" spc="0" baseline="0">
          <a:ln>
            <a:noFill/>
          </a:ln>
          <a:solidFill>
            <a:schemeClr val="tx1"/>
          </a:solidFill>
          <a:uFillTx/>
          <a:latin typeface="+mn-lt"/>
          <a:ea typeface="+mn-ea"/>
          <a:cs typeface="+mn-cs"/>
          <a:sym typeface="Avenir Book"/>
        </a:defRPr>
      </a:lvl2pPr>
      <a:lvl3pPr marL="0" marR="0" indent="0" algn="r" defTabSz="825500" rtl="0" latinLnBrk="0">
        <a:lnSpc>
          <a:spcPct val="80000"/>
        </a:lnSpc>
        <a:spcBef>
          <a:spcPts val="0"/>
        </a:spcBef>
        <a:spcAft>
          <a:spcPts val="0"/>
        </a:spcAft>
        <a:buClrTx/>
        <a:buSzTx/>
        <a:buFontTx/>
        <a:buNone/>
        <a:tabLst/>
        <a:defRPr sz="3600" b="0" i="0" u="none" strike="noStrike" cap="none" spc="0" baseline="0">
          <a:ln>
            <a:noFill/>
          </a:ln>
          <a:solidFill>
            <a:schemeClr val="tx1"/>
          </a:solidFill>
          <a:uFillTx/>
          <a:latin typeface="+mn-lt"/>
          <a:ea typeface="+mn-ea"/>
          <a:cs typeface="+mn-cs"/>
          <a:sym typeface="Avenir Book"/>
        </a:defRPr>
      </a:lvl3pPr>
      <a:lvl4pPr marL="0" marR="0" indent="0" algn="r" defTabSz="825500" rtl="0" latinLnBrk="0">
        <a:lnSpc>
          <a:spcPct val="80000"/>
        </a:lnSpc>
        <a:spcBef>
          <a:spcPts val="0"/>
        </a:spcBef>
        <a:spcAft>
          <a:spcPts val="0"/>
        </a:spcAft>
        <a:buClrTx/>
        <a:buSzTx/>
        <a:buFontTx/>
        <a:buNone/>
        <a:tabLst/>
        <a:defRPr sz="3600" b="0" i="0" u="none" strike="noStrike" cap="none" spc="0" baseline="0">
          <a:ln>
            <a:noFill/>
          </a:ln>
          <a:solidFill>
            <a:schemeClr val="tx1"/>
          </a:solidFill>
          <a:uFillTx/>
          <a:latin typeface="+mn-lt"/>
          <a:ea typeface="+mn-ea"/>
          <a:cs typeface="+mn-cs"/>
          <a:sym typeface="Avenir Book"/>
        </a:defRPr>
      </a:lvl4pPr>
      <a:lvl5pPr marL="0" marR="0" indent="0" algn="r" defTabSz="825500" rtl="0" latinLnBrk="0">
        <a:lnSpc>
          <a:spcPct val="80000"/>
        </a:lnSpc>
        <a:spcBef>
          <a:spcPts val="0"/>
        </a:spcBef>
        <a:spcAft>
          <a:spcPts val="0"/>
        </a:spcAft>
        <a:buClrTx/>
        <a:buSzTx/>
        <a:buFontTx/>
        <a:buNone/>
        <a:tabLst/>
        <a:defRPr sz="3600" b="0" i="0" u="none" strike="noStrike" cap="none" spc="0" baseline="0">
          <a:ln>
            <a:noFill/>
          </a:ln>
          <a:solidFill>
            <a:schemeClr val="tx1"/>
          </a:solidFill>
          <a:uFillTx/>
          <a:latin typeface="+mn-lt"/>
          <a:ea typeface="+mn-ea"/>
          <a:cs typeface="+mn-cs"/>
          <a:sym typeface="Avenir Book"/>
        </a:defRPr>
      </a:lvl5pPr>
      <a:lvl6pPr marL="0" marR="0" indent="0" algn="r" defTabSz="825500" rtl="0" latinLnBrk="0">
        <a:lnSpc>
          <a:spcPct val="80000"/>
        </a:lnSpc>
        <a:spcBef>
          <a:spcPts val="0"/>
        </a:spcBef>
        <a:spcAft>
          <a:spcPts val="0"/>
        </a:spcAft>
        <a:buClrTx/>
        <a:buSzTx/>
        <a:buFontTx/>
        <a:buNone/>
        <a:tabLst/>
        <a:defRPr sz="3600" b="0" i="0" u="none" strike="noStrike" cap="none" spc="0" baseline="0">
          <a:ln>
            <a:noFill/>
          </a:ln>
          <a:solidFill>
            <a:schemeClr val="tx1"/>
          </a:solidFill>
          <a:uFillTx/>
          <a:latin typeface="+mn-lt"/>
          <a:ea typeface="+mn-ea"/>
          <a:cs typeface="+mn-cs"/>
          <a:sym typeface="Avenir Book"/>
        </a:defRPr>
      </a:lvl6pPr>
      <a:lvl7pPr marL="0" marR="0" indent="0" algn="r" defTabSz="825500" rtl="0" latinLnBrk="0">
        <a:lnSpc>
          <a:spcPct val="80000"/>
        </a:lnSpc>
        <a:spcBef>
          <a:spcPts val="0"/>
        </a:spcBef>
        <a:spcAft>
          <a:spcPts val="0"/>
        </a:spcAft>
        <a:buClrTx/>
        <a:buSzTx/>
        <a:buFontTx/>
        <a:buNone/>
        <a:tabLst/>
        <a:defRPr sz="3600" b="0" i="0" u="none" strike="noStrike" cap="none" spc="0" baseline="0">
          <a:ln>
            <a:noFill/>
          </a:ln>
          <a:solidFill>
            <a:schemeClr val="tx1"/>
          </a:solidFill>
          <a:uFillTx/>
          <a:latin typeface="+mn-lt"/>
          <a:ea typeface="+mn-ea"/>
          <a:cs typeface="+mn-cs"/>
          <a:sym typeface="Avenir Book"/>
        </a:defRPr>
      </a:lvl7pPr>
      <a:lvl8pPr marL="0" marR="0" indent="0" algn="r" defTabSz="825500" rtl="0" latinLnBrk="0">
        <a:lnSpc>
          <a:spcPct val="80000"/>
        </a:lnSpc>
        <a:spcBef>
          <a:spcPts val="0"/>
        </a:spcBef>
        <a:spcAft>
          <a:spcPts val="0"/>
        </a:spcAft>
        <a:buClrTx/>
        <a:buSzTx/>
        <a:buFontTx/>
        <a:buNone/>
        <a:tabLst/>
        <a:defRPr sz="3600" b="0" i="0" u="none" strike="noStrike" cap="none" spc="0" baseline="0">
          <a:ln>
            <a:noFill/>
          </a:ln>
          <a:solidFill>
            <a:schemeClr val="tx1"/>
          </a:solidFill>
          <a:uFillTx/>
          <a:latin typeface="+mn-lt"/>
          <a:ea typeface="+mn-ea"/>
          <a:cs typeface="+mn-cs"/>
          <a:sym typeface="Avenir Book"/>
        </a:defRPr>
      </a:lvl8pPr>
      <a:lvl9pPr marL="0" marR="0" indent="0" algn="r" defTabSz="825500" rtl="0" latinLnBrk="0">
        <a:lnSpc>
          <a:spcPct val="80000"/>
        </a:lnSpc>
        <a:spcBef>
          <a:spcPts val="0"/>
        </a:spcBef>
        <a:spcAft>
          <a:spcPts val="0"/>
        </a:spcAft>
        <a:buClrTx/>
        <a:buSzTx/>
        <a:buFontTx/>
        <a:buNone/>
        <a:tabLst/>
        <a:defRPr sz="3600" b="0" i="0" u="none" strike="noStrike" cap="none" spc="0" baseline="0">
          <a:ln>
            <a:noFill/>
          </a:ln>
          <a:solidFill>
            <a:schemeClr val="tx1"/>
          </a:solidFill>
          <a:uFillTx/>
          <a:latin typeface="+mn-lt"/>
          <a:ea typeface="+mn-ea"/>
          <a:cs typeface="+mn-cs"/>
          <a:sym typeface="Avenir Book"/>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skapper.com/internacionales/eu-mantiene-alerta-maxima-de-viaje-para-mexico-por-covid-19.html" TargetMode="External"/><Relationship Id="rId2" Type="http://schemas.openxmlformats.org/officeDocument/2006/relationships/image" Target="../media/image12.jpg"/><Relationship Id="rId1" Type="http://schemas.openxmlformats.org/officeDocument/2006/relationships/slideLayout" Target="../slideLayouts/slideLayout1.xml"/><Relationship Id="rId4" Type="http://schemas.openxmlformats.org/officeDocument/2006/relationships/hyperlink" Target="https://creativecommons.org/licenses/by-nc-nd/3.0/"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skapper.com/internacionales/eu-mantiene-alerta-maxima-de-viaje-para-mexico-por-covid-19.html" TargetMode="External"/><Relationship Id="rId2" Type="http://schemas.openxmlformats.org/officeDocument/2006/relationships/image" Target="../media/image12.jpg"/><Relationship Id="rId1" Type="http://schemas.openxmlformats.org/officeDocument/2006/relationships/slideLayout" Target="../slideLayouts/slideLayout1.xml"/><Relationship Id="rId4" Type="http://schemas.openxmlformats.org/officeDocument/2006/relationships/hyperlink" Target="https://creativecommons.org/licenses/by-nc-nd/3.0/"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hyperlink" Target="http://www.camtur.com.uy"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hyperlink" Target="http://www.diariodigitalcolombiano.com/migracion-colombia-esta-negando-el-acceso-al-pais/" TargetMode="External"/><Relationship Id="rId2" Type="http://schemas.openxmlformats.org/officeDocument/2006/relationships/image" Target="../media/image6.jpg"/><Relationship Id="rId1" Type="http://schemas.openxmlformats.org/officeDocument/2006/relationships/slideLayout" Target="../slideLayouts/slideLayout1.xml"/><Relationship Id="rId4" Type="http://schemas.openxmlformats.org/officeDocument/2006/relationships/hyperlink" Target="https://creativecommons.org/licenses/by-sa/3.0/" TargetMode="Externa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A3361"/>
        </a:solidFill>
        <a:effectLst/>
      </p:bgPr>
    </p:bg>
    <p:spTree>
      <p:nvGrpSpPr>
        <p:cNvPr id="1" name=""/>
        <p:cNvGrpSpPr/>
        <p:nvPr/>
      </p:nvGrpSpPr>
      <p:grpSpPr>
        <a:xfrm>
          <a:off x="0" y="0"/>
          <a:ext cx="0" cy="0"/>
          <a:chOff x="0" y="0"/>
          <a:chExt cx="0" cy="0"/>
        </a:xfrm>
      </p:grpSpPr>
      <p:sp>
        <p:nvSpPr>
          <p:cNvPr id="30" name="Title Goes Here"/>
          <p:cNvSpPr/>
          <p:nvPr/>
        </p:nvSpPr>
        <p:spPr>
          <a:xfrm>
            <a:off x="2287143" y="5363418"/>
            <a:ext cx="17357316" cy="2026196"/>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defTabSz="825500">
              <a:lnSpc>
                <a:spcPct val="100000"/>
              </a:lnSpc>
              <a:defRPr sz="6500" b="1" cap="all">
                <a:solidFill>
                  <a:srgbClr val="FFFFFF"/>
                </a:solidFill>
                <a:latin typeface="PT Sans"/>
                <a:ea typeface="PT Sans"/>
                <a:cs typeface="PT Sans"/>
                <a:sym typeface="PT Sans"/>
              </a:defRPr>
            </a:lvl1pPr>
          </a:lstStyle>
          <a:p>
            <a:r>
              <a:rPr lang="es-ES" sz="6000" dirty="0"/>
              <a:t>“Pasaportes Sanitarios. </a:t>
            </a:r>
          </a:p>
          <a:p>
            <a:r>
              <a:rPr lang="es-ES" sz="6000" dirty="0"/>
              <a:t>El día después de la apertura de fronteras</a:t>
            </a:r>
            <a:r>
              <a:rPr lang="es-ES" dirty="0"/>
              <a:t>” </a:t>
            </a:r>
            <a:endParaRPr dirty="0"/>
          </a:p>
        </p:txBody>
      </p:sp>
      <p:sp>
        <p:nvSpPr>
          <p:cNvPr id="31" name="SUBTITLE GOES HERE"/>
          <p:cNvSpPr/>
          <p:nvPr/>
        </p:nvSpPr>
        <p:spPr>
          <a:xfrm>
            <a:off x="2287143" y="7555842"/>
            <a:ext cx="12900006" cy="2257028"/>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defTabSz="825500">
              <a:lnSpc>
                <a:spcPct val="100000"/>
              </a:lnSpc>
              <a:defRPr sz="3500" cap="all" spc="349">
                <a:solidFill>
                  <a:srgbClr val="00AEEF"/>
                </a:solidFill>
                <a:latin typeface="PT Sans"/>
                <a:ea typeface="PT Sans"/>
                <a:cs typeface="PT Sans"/>
                <a:sym typeface="PT Sans"/>
              </a:defRPr>
            </a:lvl1pPr>
          </a:lstStyle>
          <a:p>
            <a:r>
              <a:rPr lang="es-ES" dirty="0"/>
              <a:t>herramientas que agilizarán la normalización </a:t>
            </a:r>
          </a:p>
          <a:p>
            <a:r>
              <a:rPr lang="es-ES" dirty="0"/>
              <a:t>del turismo a nivel mundial</a:t>
            </a:r>
          </a:p>
          <a:p>
            <a:endParaRPr lang="es-ES" dirty="0"/>
          </a:p>
          <a:p>
            <a:r>
              <a:rPr lang="es-ES" dirty="0"/>
              <a:t>Abril 2021</a:t>
            </a:r>
          </a:p>
        </p:txBody>
      </p:sp>
      <p:pic>
        <p:nvPicPr>
          <p:cNvPr id="32" name="pasted-image.pdf" descr="pasted-image.pdf"/>
          <p:cNvPicPr>
            <a:picLocks noChangeAspect="1"/>
          </p:cNvPicPr>
          <p:nvPr/>
        </p:nvPicPr>
        <p:blipFill>
          <a:blip r:embed="rId2"/>
          <a:stretch>
            <a:fillRect/>
          </a:stretch>
        </p:blipFill>
        <p:spPr>
          <a:xfrm>
            <a:off x="645844" y="940635"/>
            <a:ext cx="3282598" cy="1308641"/>
          </a:xfrm>
          <a:prstGeom prst="rect">
            <a:avLst/>
          </a:prstGeom>
          <a:ln w="12700">
            <a:miter lim="400000"/>
          </a:ln>
        </p:spPr>
      </p:pic>
      <p:pic>
        <p:nvPicPr>
          <p:cNvPr id="33" name="pasted-image.pdf" descr="pasted-image.pdf"/>
          <p:cNvPicPr>
            <a:picLocks noChangeAspect="1"/>
          </p:cNvPicPr>
          <p:nvPr/>
        </p:nvPicPr>
        <p:blipFill>
          <a:blip r:embed="rId3"/>
          <a:stretch>
            <a:fillRect/>
          </a:stretch>
        </p:blipFill>
        <p:spPr>
          <a:xfrm>
            <a:off x="16998844" y="0"/>
            <a:ext cx="13517246" cy="13716000"/>
          </a:xfrm>
          <a:prstGeom prst="rect">
            <a:avLst/>
          </a:prstGeom>
          <a:ln w="12700">
            <a:miter lim="400000"/>
          </a:ln>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1A3361"/>
        </a:solidFill>
        <a:effectLst/>
      </p:bgPr>
    </p:bg>
    <p:spTree>
      <p:nvGrpSpPr>
        <p:cNvPr id="1" name=""/>
        <p:cNvGrpSpPr/>
        <p:nvPr/>
      </p:nvGrpSpPr>
      <p:grpSpPr>
        <a:xfrm>
          <a:off x="0" y="0"/>
          <a:ext cx="0" cy="0"/>
          <a:chOff x="0" y="0"/>
          <a:chExt cx="0" cy="0"/>
        </a:xfrm>
      </p:grpSpPr>
      <p:sp>
        <p:nvSpPr>
          <p:cNvPr id="65" name="Lorem ipsum dolor sit amet, consec etur adip iscin elit. Suspe disse place rat, felis in biben dum trist ique, lectu magna fini bus dolor, ut sagit tis nibh lorem in mas sa. In eget purus et torto lobor tis auctor non vel ex. Cura bitur ac ultri cies enim. Nulam dictu massa id neque ornar, vel ornar diam pulvi nar."/>
          <p:cNvSpPr/>
          <p:nvPr/>
        </p:nvSpPr>
        <p:spPr>
          <a:xfrm>
            <a:off x="1270000" y="3666794"/>
            <a:ext cx="8134747" cy="718145"/>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spAutoFit/>
          </a:bodyPr>
          <a:lstStyle>
            <a:lvl1pPr defTabSz="821530">
              <a:lnSpc>
                <a:spcPct val="100000"/>
              </a:lnSpc>
              <a:defRPr sz="4000">
                <a:solidFill>
                  <a:srgbClr val="FFFFFF"/>
                </a:solidFill>
                <a:latin typeface="PT Sans"/>
                <a:ea typeface="PT Sans"/>
                <a:cs typeface="PT Sans"/>
                <a:sym typeface="PT Sans"/>
              </a:defRPr>
            </a:lvl1pPr>
          </a:lstStyle>
          <a:p>
            <a:endParaRPr dirty="0"/>
          </a:p>
        </p:txBody>
      </p:sp>
      <p:sp>
        <p:nvSpPr>
          <p:cNvPr id="66" name="This is a subhead"/>
          <p:cNvSpPr/>
          <p:nvPr/>
        </p:nvSpPr>
        <p:spPr>
          <a:xfrm>
            <a:off x="1270000" y="2513730"/>
            <a:ext cx="8244616" cy="873572"/>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b">
            <a:spAutoFit/>
          </a:bodyPr>
          <a:lstStyle>
            <a:lvl1pPr>
              <a:lnSpc>
                <a:spcPct val="120000"/>
              </a:lnSpc>
              <a:defRPr sz="4500" b="1" spc="135">
                <a:solidFill>
                  <a:srgbClr val="5B9CD2"/>
                </a:solidFill>
                <a:latin typeface="PT Sans"/>
                <a:ea typeface="PT Sans"/>
                <a:cs typeface="PT Sans"/>
                <a:sym typeface="PT Sans"/>
              </a:defRPr>
            </a:lvl1pPr>
          </a:lstStyle>
          <a:p>
            <a:r>
              <a:rPr lang="es-UY" dirty="0"/>
              <a:t>Coordinación Publico-Privada</a:t>
            </a:r>
            <a:endParaRPr dirty="0"/>
          </a:p>
        </p:txBody>
      </p:sp>
      <p:pic>
        <p:nvPicPr>
          <p:cNvPr id="67" name="3TC-105D.jpg"/>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l="32803" r="15589"/>
          <a:stretch/>
        </p:blipFill>
        <p:spPr>
          <a:xfrm>
            <a:off x="13764486" y="19733"/>
            <a:ext cx="10619514" cy="13716000"/>
          </a:xfrm>
          <a:prstGeom prst="rect">
            <a:avLst/>
          </a:prstGeom>
        </p:spPr>
      </p:pic>
      <p:sp>
        <p:nvSpPr>
          <p:cNvPr id="8" name="CuadroTexto 7">
            <a:extLst>
              <a:ext uri="{FF2B5EF4-FFF2-40B4-BE49-F238E27FC236}">
                <a16:creationId xmlns:a16="http://schemas.microsoft.com/office/drawing/2014/main" id="{6FA5ED7F-6D9D-40BD-ABA7-FCB0BEFD37BF}"/>
              </a:ext>
            </a:extLst>
          </p:cNvPr>
          <p:cNvSpPr txBox="1"/>
          <p:nvPr/>
        </p:nvSpPr>
        <p:spPr>
          <a:xfrm>
            <a:off x="1270000" y="3806567"/>
            <a:ext cx="8134747" cy="111722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nSpc>
                <a:spcPct val="100000"/>
              </a:lnSpc>
            </a:pPr>
            <a:r>
              <a:rPr lang="es-ES" sz="4800" i="0" dirty="0">
                <a:solidFill>
                  <a:schemeClr val="bg1"/>
                </a:solidFill>
                <a:effectLst/>
                <a:latin typeface="PT Sans" panose="020B0503020203020204" pitchFamily="34" charset="0"/>
                <a:ea typeface="PT Sans" panose="020B0503020203020204" pitchFamily="34" charset="0"/>
              </a:rPr>
              <a:t>Es necesario el trabajo conjunto de </a:t>
            </a:r>
            <a:r>
              <a:rPr lang="es-ES" sz="4800" i="0" u="none" strike="noStrike" dirty="0">
                <a:solidFill>
                  <a:schemeClr val="bg1"/>
                </a:solidFill>
                <a:effectLst/>
                <a:latin typeface="PT Sans" panose="020B0503020203020204" pitchFamily="34" charset="0"/>
                <a:ea typeface="PT Sans" panose="020B0503020203020204" pitchFamily="34" charset="0"/>
              </a:rPr>
              <a:t> gobiernos y las empresas, para</a:t>
            </a:r>
            <a:r>
              <a:rPr lang="es-ES" sz="4800" i="0" dirty="0">
                <a:solidFill>
                  <a:schemeClr val="bg1"/>
                </a:solidFill>
                <a:effectLst/>
                <a:latin typeface="PT Sans" panose="020B0503020203020204" pitchFamily="34" charset="0"/>
                <a:ea typeface="PT Sans" panose="020B0503020203020204" pitchFamily="34" charset="0"/>
              </a:rPr>
              <a:t> </a:t>
            </a:r>
            <a:r>
              <a:rPr lang="es-ES" sz="4800" i="0" u="none" strike="noStrike" dirty="0">
                <a:solidFill>
                  <a:schemeClr val="bg1"/>
                </a:solidFill>
                <a:effectLst/>
                <a:latin typeface="PT Sans" panose="020B0503020203020204" pitchFamily="34" charset="0"/>
                <a:ea typeface="PT Sans" panose="020B0503020203020204" pitchFamily="34" charset="0"/>
              </a:rPr>
              <a:t>rehacer los viajes con </a:t>
            </a:r>
            <a:r>
              <a:rPr lang="es-ES" sz="4800" dirty="0">
                <a:solidFill>
                  <a:schemeClr val="bg1"/>
                </a:solidFill>
                <a:latin typeface="PT Sans" panose="020B0503020203020204" pitchFamily="34" charset="0"/>
                <a:ea typeface="PT Sans" panose="020B0503020203020204" pitchFamily="34" charset="0"/>
              </a:rPr>
              <a:t>garantías</a:t>
            </a:r>
            <a:r>
              <a:rPr lang="es-ES" sz="4800" i="0" u="none" strike="noStrike" dirty="0">
                <a:solidFill>
                  <a:schemeClr val="bg1"/>
                </a:solidFill>
                <a:effectLst/>
                <a:latin typeface="PT Sans" panose="020B0503020203020204" pitchFamily="34" charset="0"/>
                <a:ea typeface="PT Sans" panose="020B0503020203020204" pitchFamily="34" charset="0"/>
              </a:rPr>
              <a:t> y trazabilidad</a:t>
            </a:r>
            <a:r>
              <a:rPr lang="es-ES" sz="4800" i="0" dirty="0">
                <a:solidFill>
                  <a:schemeClr val="bg1"/>
                </a:solidFill>
                <a:effectLst/>
                <a:latin typeface="PT Sans" panose="020B0503020203020204" pitchFamily="34" charset="0"/>
                <a:ea typeface="PT Sans" panose="020B0503020203020204" pitchFamily="34" charset="0"/>
              </a:rPr>
              <a:t>.</a:t>
            </a:r>
          </a:p>
          <a:p>
            <a:pPr>
              <a:lnSpc>
                <a:spcPct val="100000"/>
              </a:lnSpc>
            </a:pPr>
            <a:endParaRPr lang="es-ES" sz="4800" dirty="0">
              <a:solidFill>
                <a:schemeClr val="bg1"/>
              </a:solidFill>
              <a:latin typeface="PT Sans" panose="020B0503020203020204" pitchFamily="34" charset="0"/>
              <a:ea typeface="PT Sans" panose="020B0503020203020204" pitchFamily="34" charset="0"/>
            </a:endParaRPr>
          </a:p>
          <a:p>
            <a:pPr>
              <a:lnSpc>
                <a:spcPct val="100000"/>
              </a:lnSpc>
            </a:pPr>
            <a:r>
              <a:rPr lang="es-ES" sz="4800" i="0" dirty="0">
                <a:solidFill>
                  <a:schemeClr val="bg1"/>
                </a:solidFill>
                <a:effectLst/>
                <a:latin typeface="PT Sans" panose="020B0503020203020204" pitchFamily="34" charset="0"/>
                <a:ea typeface="PT Sans" panose="020B0503020203020204" pitchFamily="34" charset="0"/>
              </a:rPr>
              <a:t>Pensar en soluciones globales que atiendan las distintas necesidades</a:t>
            </a:r>
          </a:p>
          <a:p>
            <a:pPr>
              <a:lnSpc>
                <a:spcPct val="100000"/>
              </a:lnSpc>
            </a:pPr>
            <a:endParaRPr lang="es-ES" sz="4800" dirty="0">
              <a:solidFill>
                <a:schemeClr val="bg1"/>
              </a:solidFill>
              <a:latin typeface="PT Sans" panose="020B0503020203020204" pitchFamily="34" charset="0"/>
              <a:ea typeface="PT Sans" panose="020B0503020203020204" pitchFamily="34" charset="0"/>
            </a:endParaRPr>
          </a:p>
          <a:p>
            <a:pPr>
              <a:lnSpc>
                <a:spcPct val="100000"/>
              </a:lnSpc>
            </a:pPr>
            <a:endParaRPr lang="es-ES" sz="4800" i="0" dirty="0">
              <a:solidFill>
                <a:schemeClr val="bg1"/>
              </a:solidFill>
              <a:effectLst/>
              <a:latin typeface="PT Sans" panose="020B0503020203020204" pitchFamily="34" charset="0"/>
              <a:ea typeface="PT Sans" panose="020B0503020203020204" pitchFamily="34" charset="0"/>
            </a:endParaRPr>
          </a:p>
          <a:p>
            <a:pPr>
              <a:lnSpc>
                <a:spcPct val="100000"/>
              </a:lnSpc>
            </a:pPr>
            <a:endParaRPr lang="es-ES" sz="4800" dirty="0">
              <a:solidFill>
                <a:schemeClr val="bg1"/>
              </a:solidFill>
              <a:latin typeface="PT Sans" panose="020B0503020203020204" pitchFamily="34" charset="0"/>
              <a:ea typeface="PT Sans" panose="020B0503020203020204" pitchFamily="34" charset="0"/>
            </a:endParaRPr>
          </a:p>
          <a:p>
            <a:pPr>
              <a:lnSpc>
                <a:spcPct val="100000"/>
              </a:lnSpc>
            </a:pPr>
            <a:endParaRPr lang="es-ES" sz="4800" i="0" dirty="0">
              <a:solidFill>
                <a:schemeClr val="bg1"/>
              </a:solidFill>
              <a:effectLst/>
              <a:latin typeface="PT Sans" panose="020B0503020203020204" pitchFamily="34" charset="0"/>
              <a:ea typeface="PT Sans" panose="020B0503020203020204" pitchFamily="34" charset="0"/>
            </a:endParaRPr>
          </a:p>
          <a:p>
            <a:pPr>
              <a:lnSpc>
                <a:spcPct val="100000"/>
              </a:lnSpc>
            </a:pPr>
            <a:endParaRPr lang="es-ES" sz="4800" dirty="0">
              <a:solidFill>
                <a:schemeClr val="bg1"/>
              </a:solidFill>
              <a:latin typeface="PT Sans" panose="020B0503020203020204" pitchFamily="34" charset="0"/>
              <a:ea typeface="PT Sans" panose="020B0503020203020204" pitchFamily="34" charset="0"/>
            </a:endParaRPr>
          </a:p>
          <a:p>
            <a:pPr algn="r">
              <a:lnSpc>
                <a:spcPct val="100000"/>
              </a:lnSpc>
            </a:pPr>
            <a:r>
              <a:rPr lang="es-ES" sz="4800" dirty="0">
                <a:solidFill>
                  <a:schemeClr val="bg1"/>
                </a:solidFill>
                <a:latin typeface="PT Sans" panose="020B0503020203020204" pitchFamily="34" charset="0"/>
                <a:ea typeface="PT Sans" panose="020B0503020203020204" pitchFamily="34" charset="0"/>
              </a:rPr>
              <a:t> </a:t>
            </a:r>
            <a:endParaRPr lang="es-UY" sz="4800" dirty="0">
              <a:solidFill>
                <a:schemeClr val="bg1"/>
              </a:solidFill>
              <a:latin typeface="PT Sans" panose="020B0503020203020204" pitchFamily="34" charset="0"/>
              <a:ea typeface="PT Sans" panose="020B0503020203020204" pitchFamily="34" charset="0"/>
            </a:endParaRPr>
          </a:p>
        </p:txBody>
      </p:sp>
      <p:sp>
        <p:nvSpPr>
          <p:cNvPr id="4" name="CuadroTexto 3">
            <a:extLst>
              <a:ext uri="{FF2B5EF4-FFF2-40B4-BE49-F238E27FC236}">
                <a16:creationId xmlns:a16="http://schemas.microsoft.com/office/drawing/2014/main" id="{071C0702-BC1D-4985-8618-6B729DCA628C}"/>
              </a:ext>
            </a:extLst>
          </p:cNvPr>
          <p:cNvSpPr txBox="1"/>
          <p:nvPr/>
        </p:nvSpPr>
        <p:spPr>
          <a:xfrm>
            <a:off x="10576839" y="13479253"/>
            <a:ext cx="20577331" cy="51296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r>
              <a:rPr lang="es-UY" sz="900">
                <a:hlinkClick r:id="rId3" tooltip="https://skapper.com/internacionales/eu-mantiene-alerta-maxima-de-viaje-para-mexico-por-covid-19.html"/>
              </a:rPr>
              <a:t>Esta foto</a:t>
            </a:r>
            <a:r>
              <a:rPr lang="es-UY" sz="900"/>
              <a:t> de Autor desconocido está bajo licencia </a:t>
            </a:r>
            <a:r>
              <a:rPr lang="es-UY" sz="900">
                <a:hlinkClick r:id="rId4" tooltip="https://creativecommons.org/licenses/by-nc-nd/3.0/"/>
              </a:rPr>
              <a:t>CC BY-NC-ND</a:t>
            </a:r>
            <a:endParaRPr lang="es-UY" sz="900"/>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1A3361"/>
        </a:solidFill>
        <a:effectLst/>
      </p:bgPr>
    </p:bg>
    <p:spTree>
      <p:nvGrpSpPr>
        <p:cNvPr id="1" name=""/>
        <p:cNvGrpSpPr/>
        <p:nvPr/>
      </p:nvGrpSpPr>
      <p:grpSpPr>
        <a:xfrm>
          <a:off x="0" y="0"/>
          <a:ext cx="0" cy="0"/>
          <a:chOff x="0" y="0"/>
          <a:chExt cx="0" cy="0"/>
        </a:xfrm>
      </p:grpSpPr>
      <p:sp>
        <p:nvSpPr>
          <p:cNvPr id="65" name="Lorem ipsum dolor sit amet, consec etur adip iscin elit. Suspe disse place rat, felis in biben dum trist ique, lectu magna fini bus dolor, ut sagit tis nibh lorem in mas sa. In eget purus et torto lobor tis auctor non vel ex. Cura bitur ac ultri cies enim. Nulam dictu massa id neque ornar, vel ornar diam pulvi nar."/>
          <p:cNvSpPr/>
          <p:nvPr/>
        </p:nvSpPr>
        <p:spPr>
          <a:xfrm>
            <a:off x="1270000" y="3666794"/>
            <a:ext cx="8134747" cy="718145"/>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spAutoFit/>
          </a:bodyPr>
          <a:lstStyle>
            <a:lvl1pPr defTabSz="821530">
              <a:lnSpc>
                <a:spcPct val="100000"/>
              </a:lnSpc>
              <a:defRPr sz="4000">
                <a:solidFill>
                  <a:srgbClr val="FFFFFF"/>
                </a:solidFill>
                <a:latin typeface="PT Sans"/>
                <a:ea typeface="PT Sans"/>
                <a:cs typeface="PT Sans"/>
                <a:sym typeface="PT Sans"/>
              </a:defRPr>
            </a:lvl1pPr>
          </a:lstStyle>
          <a:p>
            <a:pPr marL="0" marR="0" lvl="0" indent="0" algn="l" defTabSz="821530" rtl="0" eaLnBrk="1" fontAlgn="auto" latinLnBrk="0" hangingPunct="0">
              <a:lnSpc>
                <a:spcPct val="100000"/>
              </a:lnSpc>
              <a:spcBef>
                <a:spcPts val="0"/>
              </a:spcBef>
              <a:spcAft>
                <a:spcPts val="0"/>
              </a:spcAft>
              <a:buClrTx/>
              <a:buSzTx/>
              <a:buFontTx/>
              <a:buNone/>
              <a:tabLst/>
              <a:defRPr/>
            </a:pPr>
            <a:endParaRPr kumimoji="0" sz="4000" b="0" i="0" u="none" strike="noStrike" kern="0" cap="none" spc="0" normalizeH="0" baseline="0" noProof="0" dirty="0">
              <a:ln>
                <a:noFill/>
              </a:ln>
              <a:solidFill>
                <a:srgbClr val="FFFFFF"/>
              </a:solidFill>
              <a:effectLst/>
              <a:uLnTx/>
              <a:uFillTx/>
              <a:latin typeface="PT Sans"/>
              <a:ea typeface="PT Sans"/>
              <a:sym typeface="PT Sans"/>
            </a:endParaRPr>
          </a:p>
        </p:txBody>
      </p:sp>
      <p:sp>
        <p:nvSpPr>
          <p:cNvPr id="66" name="This is a subhead"/>
          <p:cNvSpPr/>
          <p:nvPr/>
        </p:nvSpPr>
        <p:spPr>
          <a:xfrm>
            <a:off x="1270000" y="2513730"/>
            <a:ext cx="8244616" cy="873572"/>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b">
            <a:spAutoFit/>
          </a:bodyPr>
          <a:lstStyle>
            <a:lvl1pPr>
              <a:lnSpc>
                <a:spcPct val="120000"/>
              </a:lnSpc>
              <a:defRPr sz="4500" b="1" spc="135">
                <a:solidFill>
                  <a:srgbClr val="5B9CD2"/>
                </a:solidFill>
                <a:latin typeface="PT Sans"/>
                <a:ea typeface="PT Sans"/>
                <a:cs typeface="PT Sans"/>
                <a:sym typeface="PT Sans"/>
              </a:defRPr>
            </a:lvl1pPr>
          </a:lstStyle>
          <a:p>
            <a:pPr marL="0" marR="0" lvl="0" indent="0" algn="l" defTabSz="457200" rtl="0" eaLnBrk="1" fontAlgn="auto" latinLnBrk="0" hangingPunct="0">
              <a:lnSpc>
                <a:spcPct val="120000"/>
              </a:lnSpc>
              <a:spcBef>
                <a:spcPts val="0"/>
              </a:spcBef>
              <a:spcAft>
                <a:spcPts val="0"/>
              </a:spcAft>
              <a:buClrTx/>
              <a:buSzTx/>
              <a:buFontTx/>
              <a:buNone/>
              <a:tabLst/>
              <a:defRPr/>
            </a:pPr>
            <a:r>
              <a:rPr lang="es-UY" dirty="0"/>
              <a:t>Poner el foco en el TURISTA</a:t>
            </a:r>
            <a:endParaRPr kumimoji="0" sz="4500" b="1" i="0" u="none" strike="noStrike" kern="0" cap="none" spc="135" normalizeH="0" baseline="0" noProof="0" dirty="0">
              <a:ln>
                <a:noFill/>
              </a:ln>
              <a:solidFill>
                <a:srgbClr val="5B9CD2"/>
              </a:solidFill>
              <a:effectLst/>
              <a:uLnTx/>
              <a:uFillTx/>
              <a:latin typeface="PT Sans"/>
              <a:ea typeface="PT Sans"/>
              <a:sym typeface="PT Sans"/>
            </a:endParaRPr>
          </a:p>
        </p:txBody>
      </p:sp>
      <p:pic>
        <p:nvPicPr>
          <p:cNvPr id="67" name="3TC-105D.jpg"/>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l="32803" r="15589"/>
          <a:stretch/>
        </p:blipFill>
        <p:spPr>
          <a:xfrm>
            <a:off x="13764486" y="19733"/>
            <a:ext cx="10619514" cy="13716000"/>
          </a:xfrm>
          <a:prstGeom prst="rect">
            <a:avLst/>
          </a:prstGeom>
        </p:spPr>
      </p:pic>
      <p:sp>
        <p:nvSpPr>
          <p:cNvPr id="8" name="CuadroTexto 7">
            <a:extLst>
              <a:ext uri="{FF2B5EF4-FFF2-40B4-BE49-F238E27FC236}">
                <a16:creationId xmlns:a16="http://schemas.microsoft.com/office/drawing/2014/main" id="{6FA5ED7F-6D9D-40BD-ABA7-FCB0BEFD37BF}"/>
              </a:ext>
            </a:extLst>
          </p:cNvPr>
          <p:cNvSpPr txBox="1"/>
          <p:nvPr/>
        </p:nvSpPr>
        <p:spPr>
          <a:xfrm>
            <a:off x="1270000" y="3806567"/>
            <a:ext cx="8134747" cy="1338828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685800" marR="0" lvl="0" indent="-685800" algn="l" defTabSz="457200"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s-ES" sz="4800" b="0" i="0" u="none" strike="noStrike" kern="0" cap="none" spc="0" normalizeH="0" baseline="0" noProof="0" dirty="0">
                <a:ln>
                  <a:noFill/>
                </a:ln>
                <a:solidFill>
                  <a:srgbClr val="FFFFFF"/>
                </a:solidFill>
                <a:effectLst/>
                <a:uLnTx/>
                <a:uFillTx/>
                <a:latin typeface="PT Sans" panose="020B0503020203020204" pitchFamily="34" charset="0"/>
                <a:ea typeface="PT Sans" panose="020B0503020203020204" pitchFamily="34" charset="0"/>
                <a:sym typeface="Avenir Heavy"/>
              </a:rPr>
              <a:t>Facilitar las condiciones del viaje</a:t>
            </a:r>
          </a:p>
          <a:p>
            <a:pPr marL="685800" marR="0" lvl="0" indent="-685800" algn="l" defTabSz="457200"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s-ES" sz="4800" b="0" i="0" u="none" strike="noStrike" kern="0" cap="none" spc="0" normalizeH="0" baseline="0" noProof="0" dirty="0">
                <a:ln>
                  <a:noFill/>
                </a:ln>
                <a:solidFill>
                  <a:srgbClr val="FFFFFF"/>
                </a:solidFill>
                <a:effectLst/>
                <a:uLnTx/>
                <a:uFillTx/>
                <a:latin typeface="PT Sans" panose="020B0503020203020204" pitchFamily="34" charset="0"/>
                <a:ea typeface="PT Sans" panose="020B0503020203020204" pitchFamily="34" charset="0"/>
                <a:sym typeface="Avenir Heavy"/>
              </a:rPr>
              <a:t>La experiencia de uso </a:t>
            </a:r>
            <a:r>
              <a:rPr lang="es-ES" sz="4800" dirty="0">
                <a:solidFill>
                  <a:srgbClr val="FFFFFF"/>
                </a:solidFill>
                <a:latin typeface="PT Sans" panose="020B0503020203020204" pitchFamily="34" charset="0"/>
                <a:ea typeface="PT Sans" panose="020B0503020203020204" pitchFamily="34" charset="0"/>
              </a:rPr>
              <a:t>en todo el concepto</a:t>
            </a:r>
            <a:endParaRPr kumimoji="0" lang="es-ES" sz="4800" b="0" i="0" u="none" strike="noStrike" kern="0" cap="none" spc="0" normalizeH="0" baseline="0" noProof="0" dirty="0">
              <a:ln>
                <a:noFill/>
              </a:ln>
              <a:solidFill>
                <a:srgbClr val="FFFFFF"/>
              </a:solidFill>
              <a:effectLst/>
              <a:uLnTx/>
              <a:uFillTx/>
              <a:latin typeface="PT Sans" panose="020B0503020203020204" pitchFamily="34" charset="0"/>
              <a:ea typeface="PT Sans" panose="020B0503020203020204" pitchFamily="34" charset="0"/>
              <a:sym typeface="Avenir Heavy"/>
            </a:endParaRPr>
          </a:p>
          <a:p>
            <a:pPr marL="685800" marR="0" lvl="0" indent="-685800" algn="l" defTabSz="457200"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s-ES" sz="4800" b="0" i="0" u="none" strike="noStrike" kern="0" cap="none" spc="0" normalizeH="0" baseline="0" noProof="0" dirty="0">
                <a:ln>
                  <a:noFill/>
                </a:ln>
                <a:solidFill>
                  <a:srgbClr val="FFFFFF"/>
                </a:solidFill>
                <a:effectLst/>
                <a:uLnTx/>
                <a:uFillTx/>
                <a:latin typeface="PT Sans" panose="020B0503020203020204" pitchFamily="34" charset="0"/>
                <a:ea typeface="PT Sans" panose="020B0503020203020204" pitchFamily="34" charset="0"/>
                <a:sym typeface="Avenir Heavy"/>
              </a:rPr>
              <a:t>Brindar seguridad sanitaria para personas y gobiernos</a:t>
            </a:r>
          </a:p>
          <a:p>
            <a:pPr marL="685800" marR="0" lvl="0" indent="-685800" algn="l" defTabSz="457200" rtl="0" eaLnBrk="1" fontAlgn="auto" latinLnBrk="0" hangingPunct="0">
              <a:lnSpc>
                <a:spcPct val="100000"/>
              </a:lnSpc>
              <a:spcBef>
                <a:spcPts val="0"/>
              </a:spcBef>
              <a:spcAft>
                <a:spcPts val="0"/>
              </a:spcAft>
              <a:buClrTx/>
              <a:buSzTx/>
              <a:buFont typeface="Arial" panose="020B0604020202020204" pitchFamily="34" charset="0"/>
              <a:buChar char="•"/>
              <a:tabLst/>
              <a:defRPr/>
            </a:pPr>
            <a:r>
              <a:rPr lang="es-ES" sz="4800" dirty="0">
                <a:solidFill>
                  <a:srgbClr val="FFFFFF"/>
                </a:solidFill>
                <a:latin typeface="PT Sans" panose="020B0503020203020204" pitchFamily="34" charset="0"/>
                <a:ea typeface="PT Sans" panose="020B0503020203020204" pitchFamily="34" charset="0"/>
              </a:rPr>
              <a:t>Usar la tecnología de forma innovadora</a:t>
            </a:r>
          </a:p>
          <a:p>
            <a:pPr marL="685800" marR="0" lvl="0" indent="-685800" algn="l" defTabSz="457200" rtl="0" eaLnBrk="1" fontAlgn="auto" latinLnBrk="0" hangingPunct="0">
              <a:lnSpc>
                <a:spcPct val="100000"/>
              </a:lnSpc>
              <a:spcBef>
                <a:spcPts val="0"/>
              </a:spcBef>
              <a:spcAft>
                <a:spcPts val="0"/>
              </a:spcAft>
              <a:buClrTx/>
              <a:buSzTx/>
              <a:buFont typeface="Arial" panose="020B0604020202020204" pitchFamily="34" charset="0"/>
              <a:buChar char="•"/>
              <a:tabLst/>
              <a:defRPr/>
            </a:pPr>
            <a:r>
              <a:rPr lang="es-ES" sz="4800" dirty="0">
                <a:solidFill>
                  <a:srgbClr val="FFFFFF"/>
                </a:solidFill>
                <a:latin typeface="PT Sans" panose="020B0503020203020204" pitchFamily="34" charset="0"/>
                <a:ea typeface="PT Sans" panose="020B0503020203020204" pitchFamily="34" charset="0"/>
              </a:rPr>
              <a:t>Mantener los datos seguros</a:t>
            </a:r>
          </a:p>
          <a:p>
            <a:pPr marL="685800" marR="0" lvl="0" indent="-685800" algn="l" defTabSz="457200" rtl="0" eaLnBrk="1" fontAlgn="auto" latinLnBrk="0" hangingPunct="0">
              <a:lnSpc>
                <a:spcPct val="100000"/>
              </a:lnSpc>
              <a:spcBef>
                <a:spcPts val="0"/>
              </a:spcBef>
              <a:spcAft>
                <a:spcPts val="0"/>
              </a:spcAft>
              <a:buClrTx/>
              <a:buSzTx/>
              <a:buFont typeface="Arial" panose="020B0604020202020204" pitchFamily="34" charset="0"/>
              <a:buChar char="•"/>
              <a:tabLst/>
              <a:defRPr/>
            </a:pPr>
            <a:endParaRPr lang="es-ES" sz="4800" dirty="0">
              <a:solidFill>
                <a:srgbClr val="FFFFFF"/>
              </a:solidFill>
              <a:latin typeface="PT Sans" panose="020B0503020203020204" pitchFamily="34" charset="0"/>
              <a:ea typeface="PT Sans" panose="020B0503020203020204" pitchFamily="34" charset="0"/>
            </a:endParaRPr>
          </a:p>
          <a:p>
            <a:pPr marL="685800" marR="0" lvl="0" indent="-685800" algn="l" defTabSz="457200" rtl="0" eaLnBrk="1" fontAlgn="auto" latinLnBrk="0" hangingPunct="0">
              <a:lnSpc>
                <a:spcPct val="100000"/>
              </a:lnSpc>
              <a:spcBef>
                <a:spcPts val="0"/>
              </a:spcBef>
              <a:spcAft>
                <a:spcPts val="0"/>
              </a:spcAft>
              <a:buClrTx/>
              <a:buSzTx/>
              <a:buFont typeface="Arial" panose="020B0604020202020204" pitchFamily="34" charset="0"/>
              <a:buChar char="•"/>
              <a:tabLst/>
              <a:defRPr/>
            </a:pPr>
            <a:endParaRPr kumimoji="0" lang="es-ES" sz="4800" b="0" i="0" u="none" strike="noStrike" kern="0" cap="none" spc="0" normalizeH="0" baseline="0" noProof="0" dirty="0">
              <a:ln>
                <a:noFill/>
              </a:ln>
              <a:solidFill>
                <a:srgbClr val="FFFFFF"/>
              </a:solidFill>
              <a:effectLst/>
              <a:uLnTx/>
              <a:uFillTx/>
              <a:latin typeface="PT Sans" panose="020B0503020203020204" pitchFamily="34" charset="0"/>
              <a:ea typeface="PT Sans" panose="020B0503020203020204" pitchFamily="34" charset="0"/>
              <a:sym typeface="Avenir Heavy"/>
            </a:endParaRPr>
          </a:p>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s-ES" sz="4800" b="0" i="0" u="none" strike="noStrike" kern="0" cap="none" spc="0" normalizeH="0" baseline="0" noProof="0" dirty="0">
              <a:ln>
                <a:noFill/>
              </a:ln>
              <a:solidFill>
                <a:srgbClr val="FFFFFF"/>
              </a:solidFill>
              <a:effectLst/>
              <a:uLnTx/>
              <a:uFillTx/>
              <a:latin typeface="PT Sans" panose="020B0503020203020204" pitchFamily="34" charset="0"/>
              <a:ea typeface="PT Sans" panose="020B0503020203020204" pitchFamily="34" charset="0"/>
              <a:sym typeface="Avenir Heavy"/>
            </a:endParaRPr>
          </a:p>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s-ES" sz="4800" b="0" i="0" u="none" strike="noStrike" kern="0" cap="none" spc="0" normalizeH="0" baseline="0" noProof="0" dirty="0">
              <a:ln>
                <a:noFill/>
              </a:ln>
              <a:solidFill>
                <a:srgbClr val="FFFFFF"/>
              </a:solidFill>
              <a:effectLst/>
              <a:uLnTx/>
              <a:uFillTx/>
              <a:latin typeface="PT Sans" panose="020B0503020203020204" pitchFamily="34" charset="0"/>
              <a:ea typeface="PT Sans" panose="020B0503020203020204" pitchFamily="34" charset="0"/>
              <a:sym typeface="Avenir Heavy"/>
            </a:endParaRPr>
          </a:p>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s-ES" sz="4800" b="0" i="0" u="none" strike="noStrike" kern="0" cap="none" spc="0" normalizeH="0" baseline="0" noProof="0" dirty="0">
              <a:ln>
                <a:noFill/>
              </a:ln>
              <a:solidFill>
                <a:srgbClr val="FFFFFF"/>
              </a:solidFill>
              <a:effectLst/>
              <a:uLnTx/>
              <a:uFillTx/>
              <a:latin typeface="PT Sans" panose="020B0503020203020204" pitchFamily="34" charset="0"/>
              <a:ea typeface="PT Sans" panose="020B0503020203020204" pitchFamily="34" charset="0"/>
              <a:sym typeface="Avenir Heavy"/>
            </a:endParaRPr>
          </a:p>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s-ES" sz="4800" b="0" i="0" u="none" strike="noStrike" kern="0" cap="none" spc="0" normalizeH="0" baseline="0" noProof="0" dirty="0">
              <a:ln>
                <a:noFill/>
              </a:ln>
              <a:solidFill>
                <a:srgbClr val="FFFFFF"/>
              </a:solidFill>
              <a:effectLst/>
              <a:uLnTx/>
              <a:uFillTx/>
              <a:latin typeface="PT Sans" panose="020B0503020203020204" pitchFamily="34" charset="0"/>
              <a:ea typeface="PT Sans" panose="020B0503020203020204" pitchFamily="34" charset="0"/>
              <a:sym typeface="Avenir Heavy"/>
            </a:endParaRPr>
          </a:p>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s-ES" sz="4800" b="0" i="0" u="none" strike="noStrike" kern="0" cap="none" spc="0" normalizeH="0" baseline="0" noProof="0" dirty="0">
              <a:ln>
                <a:noFill/>
              </a:ln>
              <a:solidFill>
                <a:srgbClr val="FFFFFF"/>
              </a:solidFill>
              <a:effectLst/>
              <a:uLnTx/>
              <a:uFillTx/>
              <a:latin typeface="PT Sans" panose="020B0503020203020204" pitchFamily="34" charset="0"/>
              <a:ea typeface="PT Sans" panose="020B0503020203020204" pitchFamily="34" charset="0"/>
              <a:sym typeface="Avenir Heavy"/>
            </a:endParaRPr>
          </a:p>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s-ES" sz="4800" b="0" i="0" u="none" strike="noStrike" kern="0" cap="none" spc="0" normalizeH="0" baseline="0" noProof="0" dirty="0">
              <a:ln>
                <a:noFill/>
              </a:ln>
              <a:solidFill>
                <a:srgbClr val="FFFFFF"/>
              </a:solidFill>
              <a:effectLst/>
              <a:uLnTx/>
              <a:uFillTx/>
              <a:latin typeface="PT Sans" panose="020B0503020203020204" pitchFamily="34" charset="0"/>
              <a:ea typeface="PT Sans" panose="020B0503020203020204" pitchFamily="34" charset="0"/>
              <a:sym typeface="Avenir Heavy"/>
            </a:endParaRPr>
          </a:p>
          <a:p>
            <a:pPr marL="0" marR="0" lvl="0" indent="0" algn="r" defTabSz="457200" rtl="0" eaLnBrk="1" fontAlgn="auto" latinLnBrk="0" hangingPunct="0">
              <a:lnSpc>
                <a:spcPct val="100000"/>
              </a:lnSpc>
              <a:spcBef>
                <a:spcPts val="0"/>
              </a:spcBef>
              <a:spcAft>
                <a:spcPts val="0"/>
              </a:spcAft>
              <a:buClrTx/>
              <a:buSzTx/>
              <a:buFontTx/>
              <a:buNone/>
              <a:tabLst/>
              <a:defRPr/>
            </a:pPr>
            <a:r>
              <a:rPr kumimoji="0" lang="es-ES" sz="4800" b="0" i="0" u="none" strike="noStrike" kern="0" cap="none" spc="0" normalizeH="0" baseline="0" noProof="0" dirty="0">
                <a:ln>
                  <a:noFill/>
                </a:ln>
                <a:solidFill>
                  <a:srgbClr val="FFFFFF"/>
                </a:solidFill>
                <a:effectLst/>
                <a:uLnTx/>
                <a:uFillTx/>
                <a:latin typeface="PT Sans" panose="020B0503020203020204" pitchFamily="34" charset="0"/>
                <a:ea typeface="PT Sans" panose="020B0503020203020204" pitchFamily="34" charset="0"/>
                <a:sym typeface="Avenir Heavy"/>
              </a:rPr>
              <a:t> </a:t>
            </a:r>
            <a:endParaRPr kumimoji="0" lang="es-UY" sz="4800" b="0" i="0" u="none" strike="noStrike" kern="0" cap="none" spc="0" normalizeH="0" baseline="0" noProof="0" dirty="0">
              <a:ln>
                <a:noFill/>
              </a:ln>
              <a:solidFill>
                <a:srgbClr val="FFFFFF"/>
              </a:solidFill>
              <a:effectLst/>
              <a:uLnTx/>
              <a:uFillTx/>
              <a:latin typeface="PT Sans" panose="020B0503020203020204" pitchFamily="34" charset="0"/>
              <a:ea typeface="PT Sans" panose="020B0503020203020204" pitchFamily="34" charset="0"/>
              <a:sym typeface="Avenir Heavy"/>
            </a:endParaRPr>
          </a:p>
        </p:txBody>
      </p:sp>
      <p:sp>
        <p:nvSpPr>
          <p:cNvPr id="4" name="CuadroTexto 3">
            <a:extLst>
              <a:ext uri="{FF2B5EF4-FFF2-40B4-BE49-F238E27FC236}">
                <a16:creationId xmlns:a16="http://schemas.microsoft.com/office/drawing/2014/main" id="{071C0702-BC1D-4985-8618-6B729DCA628C}"/>
              </a:ext>
            </a:extLst>
          </p:cNvPr>
          <p:cNvSpPr txBox="1"/>
          <p:nvPr/>
        </p:nvSpPr>
        <p:spPr>
          <a:xfrm>
            <a:off x="10576839" y="13479253"/>
            <a:ext cx="20577331" cy="51296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0" marR="0" lvl="0" indent="0" algn="l" defTabSz="457200" rtl="0" eaLnBrk="1" fontAlgn="auto" latinLnBrk="0" hangingPunct="0">
              <a:lnSpc>
                <a:spcPts val="3200"/>
              </a:lnSpc>
              <a:spcBef>
                <a:spcPts val="0"/>
              </a:spcBef>
              <a:spcAft>
                <a:spcPts val="0"/>
              </a:spcAft>
              <a:buClrTx/>
              <a:buSzTx/>
              <a:buFontTx/>
              <a:buNone/>
              <a:tabLst/>
              <a:defRPr/>
            </a:pPr>
            <a:r>
              <a:rPr kumimoji="0" lang="es-UY" sz="900" b="0" i="0" u="none" strike="noStrike" kern="0" cap="none" spc="0" normalizeH="0" baseline="0" noProof="0">
                <a:ln>
                  <a:noFill/>
                </a:ln>
                <a:solidFill>
                  <a:srgbClr val="222222"/>
                </a:solidFill>
                <a:effectLst/>
                <a:uLnTx/>
                <a:uFillTx/>
                <a:latin typeface="Avenir Heavy"/>
                <a:sym typeface="Avenir Heavy"/>
                <a:hlinkClick r:id="rId3" tooltip="https://skapper.com/internacionales/eu-mantiene-alerta-maxima-de-viaje-para-mexico-por-covid-19.html"/>
              </a:rPr>
              <a:t>Esta foto</a:t>
            </a:r>
            <a:r>
              <a:rPr kumimoji="0" lang="es-UY" sz="900" b="0" i="0" u="none" strike="noStrike" kern="0" cap="none" spc="0" normalizeH="0" baseline="0" noProof="0">
                <a:ln>
                  <a:noFill/>
                </a:ln>
                <a:solidFill>
                  <a:srgbClr val="222222"/>
                </a:solidFill>
                <a:effectLst/>
                <a:uLnTx/>
                <a:uFillTx/>
                <a:latin typeface="Avenir Heavy"/>
                <a:sym typeface="Avenir Heavy"/>
              </a:rPr>
              <a:t> de Autor desconocido está bajo licencia </a:t>
            </a:r>
            <a:r>
              <a:rPr kumimoji="0" lang="es-UY" sz="900" b="0" i="0" u="none" strike="noStrike" kern="0" cap="none" spc="0" normalizeH="0" baseline="0" noProof="0">
                <a:ln>
                  <a:noFill/>
                </a:ln>
                <a:solidFill>
                  <a:srgbClr val="222222"/>
                </a:solidFill>
                <a:effectLst/>
                <a:uLnTx/>
                <a:uFillTx/>
                <a:latin typeface="Avenir Heavy"/>
                <a:sym typeface="Avenir Heavy"/>
                <a:hlinkClick r:id="rId4" tooltip="https://creativecommons.org/licenses/by-nc-nd/3.0/"/>
              </a:rPr>
              <a:t>CC BY-NC-ND</a:t>
            </a:r>
            <a:endParaRPr kumimoji="0" lang="es-UY" sz="900" b="0" i="0" u="none" strike="noStrike" kern="0" cap="none" spc="0" normalizeH="0" baseline="0" noProof="0">
              <a:ln>
                <a:noFill/>
              </a:ln>
              <a:solidFill>
                <a:srgbClr val="222222"/>
              </a:solidFill>
              <a:effectLst/>
              <a:uLnTx/>
              <a:uFillTx/>
              <a:latin typeface="Avenir Heavy"/>
              <a:sym typeface="Avenir Heavy"/>
            </a:endParaRPr>
          </a:p>
        </p:txBody>
      </p:sp>
    </p:spTree>
    <p:extLst>
      <p:ext uri="{BB962C8B-B14F-4D97-AF65-F5344CB8AC3E}">
        <p14:creationId xmlns:p14="http://schemas.microsoft.com/office/powerpoint/2010/main" val="2051020788"/>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1A3361"/>
        </a:solidFill>
        <a:effectLst/>
      </p:bgPr>
    </p:bg>
    <p:spTree>
      <p:nvGrpSpPr>
        <p:cNvPr id="1" name=""/>
        <p:cNvGrpSpPr/>
        <p:nvPr/>
      </p:nvGrpSpPr>
      <p:grpSpPr>
        <a:xfrm>
          <a:off x="0" y="0"/>
          <a:ext cx="0" cy="0"/>
          <a:chOff x="0" y="0"/>
          <a:chExt cx="0" cy="0"/>
        </a:xfrm>
      </p:grpSpPr>
      <p:sp>
        <p:nvSpPr>
          <p:cNvPr id="89" name="Title Goes Here"/>
          <p:cNvSpPr/>
          <p:nvPr/>
        </p:nvSpPr>
        <p:spPr>
          <a:xfrm>
            <a:off x="2287143" y="6241042"/>
            <a:ext cx="6502846" cy="844548"/>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defTabSz="825500">
              <a:lnSpc>
                <a:spcPct val="100000"/>
              </a:lnSpc>
              <a:defRPr sz="6500" b="1" cap="all">
                <a:solidFill>
                  <a:srgbClr val="FFFFFF"/>
                </a:solidFill>
                <a:latin typeface="PT Sans"/>
                <a:ea typeface="PT Sans"/>
                <a:cs typeface="PT Sans"/>
                <a:sym typeface="PT Sans"/>
              </a:defRPr>
            </a:lvl1pPr>
          </a:lstStyle>
          <a:p>
            <a:r>
              <a:rPr dirty="0"/>
              <a:t>MUCHAS GRACIAS</a:t>
            </a:r>
          </a:p>
        </p:txBody>
      </p:sp>
      <p:sp>
        <p:nvSpPr>
          <p:cNvPr id="90" name="SUBTITLE GOES HERE"/>
          <p:cNvSpPr/>
          <p:nvPr/>
        </p:nvSpPr>
        <p:spPr>
          <a:xfrm>
            <a:off x="2287143" y="7328986"/>
            <a:ext cx="13255745" cy="641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defTabSz="825500">
              <a:lnSpc>
                <a:spcPct val="100000"/>
              </a:lnSpc>
              <a:defRPr sz="3500" cap="all" spc="349">
                <a:solidFill>
                  <a:srgbClr val="00AEEF"/>
                </a:solidFill>
                <a:latin typeface="PT Sans"/>
                <a:ea typeface="PT Sans"/>
                <a:cs typeface="PT Sans"/>
                <a:sym typeface="PT Sans"/>
              </a:defRPr>
            </a:lvl1pPr>
          </a:lstStyle>
          <a:p>
            <a:r>
              <a:rPr lang="es-UY" dirty="0"/>
              <a:t>Sigamos impulsando la reactivación del turismo</a:t>
            </a:r>
            <a:endParaRPr dirty="0"/>
          </a:p>
        </p:txBody>
      </p:sp>
      <p:pic>
        <p:nvPicPr>
          <p:cNvPr id="91" name="pasted-image.pdf" descr="pasted-image.pdf"/>
          <p:cNvPicPr>
            <a:picLocks noChangeAspect="1"/>
          </p:cNvPicPr>
          <p:nvPr/>
        </p:nvPicPr>
        <p:blipFill>
          <a:blip r:embed="rId2"/>
          <a:stretch>
            <a:fillRect/>
          </a:stretch>
        </p:blipFill>
        <p:spPr>
          <a:xfrm>
            <a:off x="1219200" y="1251531"/>
            <a:ext cx="3282598" cy="1308641"/>
          </a:xfrm>
          <a:prstGeom prst="rect">
            <a:avLst/>
          </a:prstGeom>
          <a:ln w="12700">
            <a:miter lim="400000"/>
          </a:ln>
        </p:spPr>
      </p:pic>
      <p:pic>
        <p:nvPicPr>
          <p:cNvPr id="92" name="pasted-image.pdf" descr="pasted-image.pdf"/>
          <p:cNvPicPr>
            <a:picLocks noChangeAspect="1"/>
          </p:cNvPicPr>
          <p:nvPr/>
        </p:nvPicPr>
        <p:blipFill>
          <a:blip r:embed="rId3"/>
          <a:stretch>
            <a:fillRect/>
          </a:stretch>
        </p:blipFill>
        <p:spPr>
          <a:xfrm>
            <a:off x="16998844" y="0"/>
            <a:ext cx="13517246" cy="13716000"/>
          </a:xfrm>
          <a:prstGeom prst="rect">
            <a:avLst/>
          </a:prstGeom>
          <a:ln w="12700">
            <a:miter lim="400000"/>
          </a:ln>
        </p:spPr>
      </p:pic>
      <p:sp>
        <p:nvSpPr>
          <p:cNvPr id="93" name="If you require more guidance, have questions or need additional brand elements,…"/>
          <p:cNvSpPr/>
          <p:nvPr/>
        </p:nvSpPr>
        <p:spPr>
          <a:xfrm>
            <a:off x="1202266" y="11191609"/>
            <a:ext cx="17927317" cy="1534897"/>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a:lnSpc>
                <a:spcPct val="100000"/>
              </a:lnSpc>
              <a:defRPr sz="1800">
                <a:solidFill>
                  <a:srgbClr val="FFFFFF"/>
                </a:solidFill>
                <a:latin typeface="PT Sans"/>
                <a:ea typeface="PT Sans"/>
                <a:cs typeface="PT Sans"/>
                <a:sym typeface="PT Sans"/>
              </a:defRPr>
            </a:pPr>
            <a:r>
              <a:rPr dirty="0"/>
              <a:t>J. </a:t>
            </a:r>
            <a:r>
              <a:rPr dirty="0" err="1"/>
              <a:t>Requena</a:t>
            </a:r>
            <a:r>
              <a:rPr dirty="0"/>
              <a:t> 1069 Bis</a:t>
            </a:r>
          </a:p>
          <a:p>
            <a:pPr>
              <a:lnSpc>
                <a:spcPct val="100000"/>
              </a:lnSpc>
              <a:defRPr sz="1800">
                <a:solidFill>
                  <a:srgbClr val="FFFFFF"/>
                </a:solidFill>
                <a:latin typeface="PT Sans"/>
                <a:ea typeface="PT Sans"/>
                <a:cs typeface="PT Sans"/>
                <a:sym typeface="PT Sans"/>
              </a:defRPr>
            </a:pPr>
            <a:r>
              <a:rPr dirty="0">
                <a:solidFill>
                  <a:schemeClr val="bg1"/>
                </a:solidFill>
              </a:rPr>
              <a:t>Montevideo - Uruguay</a:t>
            </a:r>
          </a:p>
          <a:p>
            <a:pPr>
              <a:lnSpc>
                <a:spcPct val="100000"/>
              </a:lnSpc>
              <a:defRPr sz="1800">
                <a:solidFill>
                  <a:srgbClr val="FFFFFF"/>
                </a:solidFill>
                <a:latin typeface="PT Sans"/>
                <a:ea typeface="PT Sans"/>
                <a:cs typeface="PT Sans"/>
                <a:sym typeface="PT Sans"/>
              </a:defRPr>
            </a:pPr>
            <a:r>
              <a:rPr dirty="0">
                <a:solidFill>
                  <a:schemeClr val="bg1"/>
                </a:solidFill>
              </a:rPr>
              <a:t>Tel.: (598) 2403 6583</a:t>
            </a:r>
          </a:p>
          <a:p>
            <a:pPr>
              <a:lnSpc>
                <a:spcPct val="100000"/>
              </a:lnSpc>
              <a:defRPr sz="1800">
                <a:solidFill>
                  <a:srgbClr val="FFFFFF"/>
                </a:solidFill>
                <a:latin typeface="PT Sans"/>
                <a:ea typeface="PT Sans"/>
                <a:cs typeface="PT Sans"/>
                <a:sym typeface="PT Sans"/>
              </a:defRPr>
            </a:pPr>
            <a:r>
              <a:rPr dirty="0" err="1">
                <a:solidFill>
                  <a:schemeClr val="bg1"/>
                </a:solidFill>
              </a:rPr>
              <a:t>info@camtur.com.uy</a:t>
            </a:r>
            <a:endParaRPr dirty="0">
              <a:solidFill>
                <a:schemeClr val="bg1"/>
              </a:solidFill>
            </a:endParaRPr>
          </a:p>
          <a:p>
            <a:pPr>
              <a:lnSpc>
                <a:spcPct val="100000"/>
              </a:lnSpc>
              <a:defRPr sz="1800">
                <a:solidFill>
                  <a:srgbClr val="5B9CD2"/>
                </a:solidFill>
                <a:latin typeface="PT Sans"/>
                <a:ea typeface="PT Sans"/>
                <a:cs typeface="PT Sans"/>
                <a:sym typeface="PT Sans"/>
              </a:defRPr>
            </a:pPr>
            <a:r>
              <a:rPr dirty="0">
                <a:solidFill>
                  <a:schemeClr val="bg1"/>
                </a:solidFill>
                <a:uFill>
                  <a:solidFill>
                    <a:srgbClr val="0000FF"/>
                  </a:solidFill>
                </a:uFill>
              </a:rPr>
              <a:t>www.camtur.com.uy</a:t>
            </a:r>
            <a:endParaRPr dirty="0">
              <a:solidFill>
                <a:schemeClr val="bg1"/>
              </a:solidFill>
              <a:uFill>
                <a:solidFill>
                  <a:srgbClr val="0000FF"/>
                </a:solidFill>
              </a:uFill>
              <a:hlinkClick r:id="rId4">
                <a:extLst>
                  <a:ext uri="{A12FA001-AC4F-418D-AE19-62706E023703}">
                    <ahyp:hlinkClr xmlns:ahyp="http://schemas.microsoft.com/office/drawing/2018/hyperlinkcolor" val="tx"/>
                  </a:ext>
                </a:extLst>
              </a:hlinkClick>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AGENDA"/>
          <p:cNvSpPr/>
          <p:nvPr/>
        </p:nvSpPr>
        <p:spPr>
          <a:xfrm>
            <a:off x="1935056" y="4125764"/>
            <a:ext cx="6720841" cy="1244597"/>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b">
            <a:spAutoFit/>
          </a:bodyPr>
          <a:lstStyle>
            <a:lvl1pPr defTabSz="821530">
              <a:lnSpc>
                <a:spcPct val="70000"/>
              </a:lnSpc>
              <a:defRPr sz="10000" b="1" cap="all">
                <a:solidFill>
                  <a:srgbClr val="5B9CD2"/>
                </a:solidFill>
                <a:latin typeface="PT Sans"/>
                <a:ea typeface="PT Sans"/>
                <a:cs typeface="PT Sans"/>
                <a:sym typeface="PT Sans"/>
              </a:defRPr>
            </a:lvl1pPr>
          </a:lstStyle>
          <a:p>
            <a:r>
              <a:t>CONTENIDO</a:t>
            </a:r>
          </a:p>
        </p:txBody>
      </p:sp>
      <p:sp>
        <p:nvSpPr>
          <p:cNvPr id="36" name="Lorem ipsum dolor sit amet consectetur adipiscing elit…"/>
          <p:cNvSpPr/>
          <p:nvPr/>
        </p:nvSpPr>
        <p:spPr>
          <a:xfrm>
            <a:off x="1935518" y="6032186"/>
            <a:ext cx="15950118" cy="4903907"/>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spAutoFit/>
          </a:bodyPr>
          <a:lstStyle/>
          <a:p>
            <a:pPr defTabSz="821530">
              <a:lnSpc>
                <a:spcPct val="100000"/>
              </a:lnSpc>
              <a:defRPr sz="4200">
                <a:solidFill>
                  <a:srgbClr val="070023"/>
                </a:solidFill>
                <a:latin typeface="PT Sans"/>
                <a:ea typeface="PT Sans"/>
                <a:cs typeface="PT Sans"/>
                <a:sym typeface="PT Sans"/>
              </a:defRPr>
            </a:pPr>
            <a:r>
              <a:rPr lang="es-UY" sz="5400" b="1" dirty="0">
                <a:solidFill>
                  <a:srgbClr val="5B9CD2"/>
                </a:solidFill>
                <a:latin typeface="PT Sans"/>
                <a:sym typeface="PT Sans"/>
              </a:rPr>
              <a:t>01  </a:t>
            </a:r>
            <a:r>
              <a:rPr lang="es-UY" sz="5400" dirty="0"/>
              <a:t>Desafíos</a:t>
            </a:r>
            <a:endParaRPr sz="5400" dirty="0"/>
          </a:p>
          <a:p>
            <a:pPr defTabSz="821530">
              <a:lnSpc>
                <a:spcPct val="100000"/>
              </a:lnSpc>
              <a:defRPr sz="4200">
                <a:solidFill>
                  <a:srgbClr val="070023"/>
                </a:solidFill>
                <a:latin typeface="PT Sans"/>
                <a:ea typeface="PT Sans"/>
                <a:cs typeface="PT Sans"/>
                <a:sym typeface="PT Sans"/>
              </a:defRPr>
            </a:pPr>
            <a:endParaRPr sz="5400" dirty="0"/>
          </a:p>
          <a:p>
            <a:pPr defTabSz="821530">
              <a:lnSpc>
                <a:spcPct val="100000"/>
              </a:lnSpc>
              <a:defRPr sz="4200">
                <a:solidFill>
                  <a:srgbClr val="070023"/>
                </a:solidFill>
                <a:latin typeface="PT Sans"/>
                <a:ea typeface="PT Sans"/>
                <a:cs typeface="PT Sans"/>
                <a:sym typeface="PT Sans"/>
              </a:defRPr>
            </a:pPr>
            <a:r>
              <a:rPr lang="es-UY" sz="5400" b="1" dirty="0">
                <a:solidFill>
                  <a:srgbClr val="5B9CD2"/>
                </a:solidFill>
                <a:latin typeface="PT Sans"/>
                <a:sym typeface="PT Sans"/>
              </a:rPr>
              <a:t>02  </a:t>
            </a:r>
            <a:r>
              <a:rPr lang="es-UY" sz="5400" dirty="0"/>
              <a:t>Herramientas</a:t>
            </a:r>
            <a:endParaRPr sz="5400" dirty="0"/>
          </a:p>
          <a:p>
            <a:pPr defTabSz="821530">
              <a:lnSpc>
                <a:spcPct val="100000"/>
              </a:lnSpc>
              <a:defRPr sz="4200">
                <a:solidFill>
                  <a:srgbClr val="070023"/>
                </a:solidFill>
                <a:latin typeface="PT Sans"/>
                <a:ea typeface="PT Sans"/>
                <a:cs typeface="PT Sans"/>
                <a:sym typeface="PT Sans"/>
              </a:defRPr>
            </a:pPr>
            <a:endParaRPr sz="5400" dirty="0"/>
          </a:p>
          <a:p>
            <a:pPr defTabSz="821530">
              <a:lnSpc>
                <a:spcPct val="100000"/>
              </a:lnSpc>
              <a:defRPr sz="4200">
                <a:solidFill>
                  <a:srgbClr val="070023"/>
                </a:solidFill>
                <a:latin typeface="PT Sans"/>
                <a:ea typeface="PT Sans"/>
                <a:cs typeface="PT Sans"/>
                <a:sym typeface="PT Sans"/>
              </a:defRPr>
            </a:pPr>
            <a:r>
              <a:rPr lang="es-UY" sz="5400" b="1" dirty="0">
                <a:solidFill>
                  <a:srgbClr val="5B9CD2"/>
                </a:solidFill>
                <a:latin typeface="PT Sans"/>
                <a:sym typeface="PT Sans"/>
              </a:rPr>
              <a:t>03  </a:t>
            </a:r>
            <a:r>
              <a:rPr lang="es-UY" sz="5400" dirty="0"/>
              <a:t>Perspectivas</a:t>
            </a:r>
            <a:endParaRPr sz="5400" dirty="0"/>
          </a:p>
          <a:p>
            <a:pPr defTabSz="821530">
              <a:lnSpc>
                <a:spcPct val="100000"/>
              </a:lnSpc>
              <a:defRPr sz="4200">
                <a:solidFill>
                  <a:srgbClr val="070023"/>
                </a:solidFill>
                <a:latin typeface="PT Sans"/>
                <a:ea typeface="PT Sans"/>
                <a:cs typeface="PT Sans"/>
                <a:sym typeface="PT Sans"/>
              </a:defRPr>
            </a:pPr>
            <a:endParaRPr dirty="0"/>
          </a:p>
        </p:txBody>
      </p:sp>
      <p:pic>
        <p:nvPicPr>
          <p:cNvPr id="37" name="pasted-image.pdf" descr="pasted-image.pdf"/>
          <p:cNvPicPr>
            <a:picLocks noChangeAspect="1"/>
          </p:cNvPicPr>
          <p:nvPr/>
        </p:nvPicPr>
        <p:blipFill>
          <a:blip r:embed="rId2"/>
          <a:stretch>
            <a:fillRect/>
          </a:stretch>
        </p:blipFill>
        <p:spPr>
          <a:xfrm>
            <a:off x="20592439" y="1095261"/>
            <a:ext cx="2444263" cy="974431"/>
          </a:xfrm>
          <a:prstGeom prst="rect">
            <a:avLst/>
          </a:prstGeom>
          <a:ln w="12700">
            <a:miter lim="400000"/>
          </a:ln>
        </p:spPr>
      </p:pic>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5B9CD2"/>
        </a:solidFill>
        <a:effectLst/>
      </p:bgPr>
    </p:bg>
    <p:spTree>
      <p:nvGrpSpPr>
        <p:cNvPr id="1" name=""/>
        <p:cNvGrpSpPr/>
        <p:nvPr/>
      </p:nvGrpSpPr>
      <p:grpSpPr>
        <a:xfrm>
          <a:off x="0" y="0"/>
          <a:ext cx="0" cy="0"/>
          <a:chOff x="0" y="0"/>
          <a:chExt cx="0" cy="0"/>
        </a:xfrm>
      </p:grpSpPr>
      <p:sp>
        <p:nvSpPr>
          <p:cNvPr id="43" name="01"/>
          <p:cNvSpPr/>
          <p:nvPr/>
        </p:nvSpPr>
        <p:spPr>
          <a:xfrm>
            <a:off x="2208355" y="6015040"/>
            <a:ext cx="2065528" cy="1685920"/>
          </a:xfrm>
          <a:prstGeom prst="rect">
            <a:avLst/>
          </a:prstGeom>
          <a:ln w="12700">
            <a:miter lim="400000"/>
          </a:ln>
          <a:extLst>
            <a:ext uri="{C572A759-6A51-4108-AA02-DFA0A04FC94B}">
              <ma14:wrappingTextBoxFlag xmlns:ma14="http://schemas.microsoft.com/office/mac/drawingml/2011/main" xmlns="" val="1"/>
            </a:ext>
          </a:extLst>
        </p:spPr>
        <p:txBody>
          <a:bodyPr wrap="none" lIns="71436" tIns="71436" rIns="71436" bIns="71436" anchor="ctr">
            <a:spAutoFit/>
          </a:bodyPr>
          <a:lstStyle>
            <a:lvl1pPr algn="ctr" defTabSz="821530">
              <a:lnSpc>
                <a:spcPct val="100000"/>
              </a:lnSpc>
              <a:defRPr sz="13500" b="1" cap="all" spc="-675">
                <a:solidFill>
                  <a:srgbClr val="FFFFFF"/>
                </a:solidFill>
                <a:latin typeface="PT Sans"/>
                <a:ea typeface="PT Sans"/>
                <a:cs typeface="PT Sans"/>
                <a:sym typeface="PT Sans"/>
              </a:defRPr>
            </a:lvl1pPr>
          </a:lstStyle>
          <a:p>
            <a:r>
              <a:t>01</a:t>
            </a:r>
          </a:p>
        </p:txBody>
      </p:sp>
      <p:sp>
        <p:nvSpPr>
          <p:cNvPr id="44" name="HEADLINE HERE"/>
          <p:cNvSpPr/>
          <p:nvPr/>
        </p:nvSpPr>
        <p:spPr>
          <a:xfrm>
            <a:off x="2220355" y="7727345"/>
            <a:ext cx="19584868" cy="2452591"/>
          </a:xfrm>
          <a:prstGeom prst="rect">
            <a:avLst/>
          </a:prstGeom>
          <a:ln w="12700">
            <a:miter lim="400000"/>
          </a:ln>
          <a:extLst>
            <a:ext uri="{C572A759-6A51-4108-AA02-DFA0A04FC94B}">
              <ma14:wrappingTextBoxFlag xmlns:ma14="http://schemas.microsoft.com/office/mac/drawingml/2011/main" xmlns="" val="1"/>
            </a:ext>
          </a:extLst>
        </p:spPr>
        <p:txBody>
          <a:bodyPr lIns="71436" tIns="71436" rIns="71436" bIns="71436" anchor="ctr">
            <a:spAutoFit/>
          </a:bodyPr>
          <a:lstStyle>
            <a:lvl1pPr defTabSz="821530">
              <a:lnSpc>
                <a:spcPct val="100000"/>
              </a:lnSpc>
              <a:defRPr sz="15000" b="1" cap="all">
                <a:solidFill>
                  <a:srgbClr val="FFFFFF"/>
                </a:solidFill>
                <a:latin typeface="PT Sans"/>
                <a:ea typeface="PT Sans"/>
                <a:cs typeface="PT Sans"/>
                <a:sym typeface="PT Sans"/>
              </a:defRPr>
            </a:lvl1pPr>
          </a:lstStyle>
          <a:p>
            <a:r>
              <a:rPr lang="es-ES" dirty="0"/>
              <a:t>Desafíos</a:t>
            </a:r>
            <a:endParaRPr dirty="0"/>
          </a:p>
        </p:txBody>
      </p:sp>
      <p:sp>
        <p:nvSpPr>
          <p:cNvPr id="45" name="Subheadline goes here"/>
          <p:cNvSpPr/>
          <p:nvPr/>
        </p:nvSpPr>
        <p:spPr>
          <a:xfrm>
            <a:off x="2220355" y="10011519"/>
            <a:ext cx="20249196" cy="1025922"/>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spAutoFit/>
          </a:bodyPr>
          <a:lstStyle>
            <a:lvl1pPr defTabSz="821530">
              <a:lnSpc>
                <a:spcPct val="100000"/>
              </a:lnSpc>
              <a:defRPr sz="6000">
                <a:solidFill>
                  <a:srgbClr val="FFFFFF"/>
                </a:solidFill>
                <a:latin typeface="PT Sans"/>
                <a:ea typeface="PT Sans"/>
                <a:cs typeface="PT Sans"/>
                <a:sym typeface="PT Sans"/>
              </a:defRPr>
            </a:lvl1pPr>
          </a:lstStyle>
          <a:p>
            <a:r>
              <a:rPr lang="es-ES" dirty="0"/>
              <a:t>Como impulsar nuevamente el flujo </a:t>
            </a:r>
            <a:r>
              <a:rPr lang="es-ES" dirty="0" err="1"/>
              <a:t>turísitco</a:t>
            </a:r>
            <a:endParaRPr lang="es-ES" dirty="0"/>
          </a:p>
        </p:txBody>
      </p:sp>
      <p:pic>
        <p:nvPicPr>
          <p:cNvPr id="46" name="pasted-image.pdf" descr="pasted-image.pdf"/>
          <p:cNvPicPr>
            <a:picLocks noChangeAspect="1"/>
          </p:cNvPicPr>
          <p:nvPr/>
        </p:nvPicPr>
        <p:blipFill>
          <a:blip r:embed="rId2"/>
          <a:stretch>
            <a:fillRect/>
          </a:stretch>
        </p:blipFill>
        <p:spPr>
          <a:xfrm>
            <a:off x="1217871" y="1254783"/>
            <a:ext cx="3282241" cy="1308498"/>
          </a:xfrm>
          <a:prstGeom prst="rect">
            <a:avLst/>
          </a:prstGeom>
          <a:ln w="12700">
            <a:miter lim="400000"/>
          </a:ln>
        </p:spPr>
      </p:pic>
      <p:pic>
        <p:nvPicPr>
          <p:cNvPr id="47" name="pasted-image.pdf" descr="pasted-image.pdf"/>
          <p:cNvPicPr>
            <a:picLocks noChangeAspect="1"/>
          </p:cNvPicPr>
          <p:nvPr/>
        </p:nvPicPr>
        <p:blipFill>
          <a:blip r:embed="rId3">
            <a:alphaModFix amt="29754"/>
          </a:blip>
          <a:stretch>
            <a:fillRect/>
          </a:stretch>
        </p:blipFill>
        <p:spPr>
          <a:xfrm>
            <a:off x="17032710" y="0"/>
            <a:ext cx="13517246" cy="13716000"/>
          </a:xfrm>
          <a:prstGeom prst="rect">
            <a:avLst/>
          </a:prstGeom>
          <a:ln w="12700">
            <a:miter lim="400000"/>
          </a:ln>
        </p:spPr>
      </p:pic>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Lorem ipsum dolor sit amet, consec etur adip iscin elit. Suspe disse place rat, felis in biben dum trist ique, lectu magna fini bus dolor, ut sagit tis nibh lorem in massa. In eget purus et torto lobor tis auctor non vel ex. Cura bitur ac ultri cies enim. Nulam dictu massa id neque ornar, vel ornar diam pulvi nar. Integer vitae vesti bulu enim."/>
          <p:cNvSpPr/>
          <p:nvPr/>
        </p:nvSpPr>
        <p:spPr>
          <a:xfrm>
            <a:off x="1277924" y="4059631"/>
            <a:ext cx="20387174" cy="9335889"/>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spAutoFit/>
          </a:bodyPr>
          <a:lstStyle/>
          <a:p>
            <a:pPr marL="685800" indent="-685800">
              <a:lnSpc>
                <a:spcPct val="100000"/>
              </a:lnSpc>
              <a:buFont typeface="Arial" panose="020B0604020202020204" pitchFamily="34" charset="0"/>
              <a:buChar char="•"/>
              <a:defRPr sz="5000">
                <a:latin typeface="PT Sans"/>
                <a:ea typeface="PT Sans"/>
                <a:cs typeface="PT Sans"/>
                <a:sym typeface="PT Sans"/>
              </a:defRPr>
            </a:pPr>
            <a:r>
              <a:rPr lang="es-UY" dirty="0"/>
              <a:t>La movilidad turística es muy escasa</a:t>
            </a:r>
          </a:p>
          <a:p>
            <a:pPr marL="685800" indent="-685800">
              <a:lnSpc>
                <a:spcPct val="100000"/>
              </a:lnSpc>
              <a:buFont typeface="Arial" panose="020B0604020202020204" pitchFamily="34" charset="0"/>
              <a:buChar char="•"/>
              <a:defRPr sz="5000">
                <a:latin typeface="PT Sans"/>
                <a:ea typeface="PT Sans"/>
                <a:cs typeface="PT Sans"/>
                <a:sym typeface="PT Sans"/>
              </a:defRPr>
            </a:pPr>
            <a:r>
              <a:rPr lang="es-UY" dirty="0"/>
              <a:t>Cada país realizando sus esfuerzos por mitigar los impactos e inmunizar a su población.</a:t>
            </a:r>
          </a:p>
          <a:p>
            <a:pPr marL="685800" indent="-685800">
              <a:lnSpc>
                <a:spcPct val="100000"/>
              </a:lnSpc>
              <a:buFont typeface="Arial" panose="020B0604020202020204" pitchFamily="34" charset="0"/>
              <a:buChar char="•"/>
              <a:defRPr sz="5000">
                <a:latin typeface="PT Sans"/>
                <a:ea typeface="PT Sans"/>
                <a:cs typeface="PT Sans"/>
                <a:sym typeface="PT Sans"/>
              </a:defRPr>
            </a:pPr>
            <a:r>
              <a:rPr lang="es-UY" dirty="0"/>
              <a:t>Las vacunaciones avanzan de forma sostenida en varios países</a:t>
            </a:r>
          </a:p>
          <a:p>
            <a:pPr marL="685800" indent="-685800">
              <a:lnSpc>
                <a:spcPct val="100000"/>
              </a:lnSpc>
              <a:buFont typeface="Arial" panose="020B0604020202020204" pitchFamily="34" charset="0"/>
              <a:buChar char="•"/>
              <a:defRPr sz="5000">
                <a:latin typeface="PT Sans"/>
                <a:ea typeface="PT Sans"/>
                <a:cs typeface="PT Sans"/>
                <a:sym typeface="PT Sans"/>
              </a:defRPr>
            </a:pPr>
            <a:r>
              <a:rPr lang="es-UY" dirty="0"/>
              <a:t>La realidad económica del sector turístico es dispar, pero con gran afectación en todo el mundo</a:t>
            </a:r>
          </a:p>
          <a:p>
            <a:pPr marL="685800" indent="-685800">
              <a:lnSpc>
                <a:spcPct val="100000"/>
              </a:lnSpc>
              <a:buFont typeface="Arial" panose="020B0604020202020204" pitchFamily="34" charset="0"/>
              <a:buChar char="•"/>
              <a:defRPr sz="5000">
                <a:latin typeface="PT Sans"/>
                <a:ea typeface="PT Sans"/>
                <a:cs typeface="PT Sans"/>
                <a:sym typeface="PT Sans"/>
              </a:defRPr>
            </a:pPr>
            <a:r>
              <a:rPr lang="es-UY" dirty="0"/>
              <a:t>La seguridad sanitaria y su verificación han cobrado máxima importancia </a:t>
            </a:r>
          </a:p>
          <a:p>
            <a:pPr marL="685800" indent="-685800">
              <a:lnSpc>
                <a:spcPct val="100000"/>
              </a:lnSpc>
              <a:buFont typeface="Arial" panose="020B0604020202020204" pitchFamily="34" charset="0"/>
              <a:buChar char="•"/>
              <a:defRPr sz="5000">
                <a:latin typeface="PT Sans"/>
                <a:ea typeface="PT Sans"/>
                <a:cs typeface="PT Sans"/>
                <a:sym typeface="PT Sans"/>
              </a:defRPr>
            </a:pPr>
            <a:r>
              <a:rPr lang="es-UY" dirty="0"/>
              <a:t>Se entiende que la industria debe adaptarse para la reactivación.</a:t>
            </a:r>
          </a:p>
          <a:p>
            <a:pPr marL="685800" indent="-685800">
              <a:lnSpc>
                <a:spcPct val="100000"/>
              </a:lnSpc>
              <a:buFont typeface="Arial" panose="020B0604020202020204" pitchFamily="34" charset="0"/>
              <a:buChar char="•"/>
              <a:defRPr sz="5000">
                <a:latin typeface="PT Sans"/>
                <a:ea typeface="PT Sans"/>
                <a:cs typeface="PT Sans"/>
                <a:sym typeface="PT Sans"/>
              </a:defRPr>
            </a:pPr>
            <a:endParaRPr lang="es-UY" dirty="0"/>
          </a:p>
          <a:p>
            <a:pPr marL="685800" indent="-685800">
              <a:lnSpc>
                <a:spcPct val="100000"/>
              </a:lnSpc>
              <a:buFont typeface="Arial" panose="020B0604020202020204" pitchFamily="34" charset="0"/>
              <a:buChar char="•"/>
              <a:defRPr sz="5000">
                <a:latin typeface="PT Sans"/>
                <a:ea typeface="PT Sans"/>
                <a:cs typeface="PT Sans"/>
                <a:sym typeface="PT Sans"/>
              </a:defRPr>
            </a:pPr>
            <a:endParaRPr lang="es-UY" dirty="0"/>
          </a:p>
          <a:p>
            <a:pPr>
              <a:lnSpc>
                <a:spcPct val="100000"/>
              </a:lnSpc>
              <a:defRPr sz="5000">
                <a:latin typeface="PT Sans"/>
                <a:ea typeface="PT Sans"/>
                <a:cs typeface="PT Sans"/>
                <a:sym typeface="PT Sans"/>
              </a:defRPr>
            </a:pPr>
            <a:endParaRPr lang="es-UY" dirty="0"/>
          </a:p>
        </p:txBody>
      </p:sp>
      <p:sp>
        <p:nvSpPr>
          <p:cNvPr id="70" name="headline goes here"/>
          <p:cNvSpPr/>
          <p:nvPr/>
        </p:nvSpPr>
        <p:spPr>
          <a:xfrm>
            <a:off x="1270000" y="2683602"/>
            <a:ext cx="10201511" cy="787908"/>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lvl1pPr defTabSz="825500">
              <a:lnSpc>
                <a:spcPct val="120000"/>
              </a:lnSpc>
              <a:defRPr sz="4000" b="1" cap="all">
                <a:solidFill>
                  <a:srgbClr val="5B9CD2"/>
                </a:solidFill>
                <a:latin typeface="PT Sans"/>
                <a:ea typeface="PT Sans"/>
                <a:cs typeface="PT Sans"/>
                <a:sym typeface="PT Sans"/>
              </a:defRPr>
            </a:lvl1pPr>
          </a:lstStyle>
          <a:p>
            <a:r>
              <a:rPr lang="es-UY" dirty="0"/>
              <a:t>¿Cuál es la situación que tenemos hoy?</a:t>
            </a:r>
            <a:endParaRPr dirty="0"/>
          </a:p>
        </p:txBody>
      </p:sp>
      <p:sp>
        <p:nvSpPr>
          <p:cNvPr id="71" name="/ section title goes here /"/>
          <p:cNvSpPr/>
          <p:nvPr/>
        </p:nvSpPr>
        <p:spPr>
          <a:xfrm>
            <a:off x="1269998" y="762000"/>
            <a:ext cx="1995739" cy="608052"/>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lvl1pPr defTabSz="825500">
              <a:lnSpc>
                <a:spcPct val="140000"/>
              </a:lnSpc>
              <a:defRPr sz="2600" cap="all">
                <a:solidFill>
                  <a:srgbClr val="A6AAA9"/>
                </a:solidFill>
                <a:latin typeface="PT Sans"/>
                <a:ea typeface="PT Sans"/>
                <a:cs typeface="PT Sans"/>
                <a:sym typeface="PT Sans"/>
              </a:defRPr>
            </a:lvl1pPr>
          </a:lstStyle>
          <a:p>
            <a:r>
              <a:rPr lang="es-UY" dirty="0"/>
              <a:t>1 Desafíos </a:t>
            </a:r>
            <a:r>
              <a:rPr dirty="0"/>
              <a:t> </a:t>
            </a:r>
          </a:p>
        </p:txBody>
      </p:sp>
      <p:sp>
        <p:nvSpPr>
          <p:cNvPr id="72" name="Lorem ipsum dolor sit amet, consec etur adip iscin elit. Suspe disse place rat, felis in biben dum trist ique."/>
          <p:cNvSpPr/>
          <p:nvPr/>
        </p:nvSpPr>
        <p:spPr>
          <a:xfrm>
            <a:off x="1269998" y="11289248"/>
            <a:ext cx="20346590" cy="1641475"/>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nSpc>
                <a:spcPct val="100000"/>
              </a:lnSpc>
              <a:defRPr sz="5000" b="1">
                <a:solidFill>
                  <a:srgbClr val="5B9CD2"/>
                </a:solidFill>
                <a:latin typeface="PT Sans"/>
                <a:ea typeface="PT Sans"/>
                <a:cs typeface="PT Sans"/>
                <a:sym typeface="PT Sans"/>
              </a:defRPr>
            </a:lvl1pPr>
          </a:lstStyle>
          <a:p>
            <a:r>
              <a:rPr lang="es-UY" dirty="0"/>
              <a:t>Según WTTC la perdida en el sector turístico alcanzó a los 4,7 billones de dólares en 2020</a:t>
            </a:r>
            <a:r>
              <a:rPr dirty="0"/>
              <a:t>.</a:t>
            </a:r>
            <a:r>
              <a:rPr lang="es-UY" dirty="0"/>
              <a:t>  Y redujo su aporte al PBI mundial en 49,1%</a:t>
            </a:r>
            <a:endParaRPr dirty="0"/>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Lorem ipsum dolor sit amet, consec etur adip iscin elit. Suspe disse place rat, felis in biben dum trist ique, lectu magna fini bus dolor, ut sagit tis nibh lorem in mas sa. In eget purus et torto lobor tis auctor non vel ex. Cura bitur ac ultri cies enim. Nulam dictu massa id neque ornar, vel ornar diam pulvi nar."/>
          <p:cNvSpPr/>
          <p:nvPr/>
        </p:nvSpPr>
        <p:spPr>
          <a:xfrm>
            <a:off x="1324934" y="5362244"/>
            <a:ext cx="8134747" cy="5027017"/>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spAutoFit/>
          </a:bodyPr>
          <a:lstStyle>
            <a:lvl1pPr defTabSz="821530">
              <a:lnSpc>
                <a:spcPct val="100000"/>
              </a:lnSpc>
              <a:defRPr sz="4000">
                <a:solidFill>
                  <a:srgbClr val="363332"/>
                </a:solidFill>
                <a:latin typeface="PT Sans"/>
                <a:ea typeface="PT Sans"/>
                <a:cs typeface="PT Sans"/>
                <a:sym typeface="PT Sans"/>
              </a:defRPr>
            </a:lvl1pPr>
          </a:lstStyle>
          <a:p>
            <a:r>
              <a:rPr lang="es-UY" dirty="0"/>
              <a:t>Uno de los puntos cruciales para la </a:t>
            </a:r>
            <a:r>
              <a:rPr lang="es-UY" b="1" dirty="0"/>
              <a:t>reactivación</a:t>
            </a:r>
            <a:r>
              <a:rPr lang="es-UY" dirty="0"/>
              <a:t> y la llave para impulsar la </a:t>
            </a:r>
            <a:r>
              <a:rPr lang="es-UY" b="1" dirty="0"/>
              <a:t>movilidad turística</a:t>
            </a:r>
            <a:r>
              <a:rPr lang="es-UY" dirty="0"/>
              <a:t>, pero con las mayores garantías hacia la </a:t>
            </a:r>
            <a:r>
              <a:rPr lang="es-UY" b="1" dirty="0"/>
              <a:t>salud</a:t>
            </a:r>
            <a:r>
              <a:rPr lang="es-UY" dirty="0"/>
              <a:t>. </a:t>
            </a:r>
          </a:p>
          <a:p>
            <a:endParaRPr lang="es-UY" dirty="0"/>
          </a:p>
          <a:p>
            <a:r>
              <a:rPr lang="es-UY" dirty="0"/>
              <a:t>Aquí surge la necesidad de </a:t>
            </a:r>
            <a:r>
              <a:rPr lang="es-UY" b="1" dirty="0"/>
              <a:t>verificar</a:t>
            </a:r>
            <a:r>
              <a:rPr lang="es-UY" dirty="0"/>
              <a:t> los datos sanitarios del turista en un </a:t>
            </a:r>
            <a:r>
              <a:rPr lang="es-UY" b="1" dirty="0"/>
              <a:t>Pasaporte Sanitario</a:t>
            </a:r>
            <a:endParaRPr b="1" dirty="0"/>
          </a:p>
        </p:txBody>
      </p:sp>
      <p:sp>
        <p:nvSpPr>
          <p:cNvPr id="62" name="This is a subhead"/>
          <p:cNvSpPr/>
          <p:nvPr/>
        </p:nvSpPr>
        <p:spPr>
          <a:xfrm>
            <a:off x="1270000" y="3790080"/>
            <a:ext cx="8244616" cy="873572"/>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b">
            <a:spAutoFit/>
          </a:bodyPr>
          <a:lstStyle>
            <a:lvl1pPr>
              <a:lnSpc>
                <a:spcPct val="120000"/>
              </a:lnSpc>
              <a:defRPr sz="4500" b="1" spc="135">
                <a:solidFill>
                  <a:srgbClr val="00A3DA"/>
                </a:solidFill>
                <a:latin typeface="PT Sans"/>
                <a:ea typeface="PT Sans"/>
                <a:cs typeface="PT Sans"/>
                <a:sym typeface="PT Sans"/>
              </a:defRPr>
            </a:lvl1pPr>
          </a:lstStyle>
          <a:p>
            <a:r>
              <a:rPr lang="es-UY" dirty="0"/>
              <a:t>Verificar la seguridad sanitaria</a:t>
            </a:r>
            <a:endParaRPr dirty="0"/>
          </a:p>
        </p:txBody>
      </p:sp>
      <p:pic>
        <p:nvPicPr>
          <p:cNvPr id="63" name="3TC-105D.jpg"/>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l="10709" r="34887"/>
          <a:stretch/>
        </p:blipFill>
        <p:spPr>
          <a:xfrm>
            <a:off x="11306908" y="-1"/>
            <a:ext cx="13077092" cy="13716001"/>
          </a:xfrm>
          <a:prstGeom prst="rect">
            <a:avLst/>
          </a:prstGeom>
          <a:ln w="12700">
            <a:miter lim="400000"/>
          </a:ln>
        </p:spPr>
      </p:pic>
      <p:sp>
        <p:nvSpPr>
          <p:cNvPr id="5" name="/ section title goes here /">
            <a:extLst>
              <a:ext uri="{FF2B5EF4-FFF2-40B4-BE49-F238E27FC236}">
                <a16:creationId xmlns:a16="http://schemas.microsoft.com/office/drawing/2014/main" id="{24E68067-FB83-4787-A33D-CB2D964902B2}"/>
              </a:ext>
            </a:extLst>
          </p:cNvPr>
          <p:cNvSpPr/>
          <p:nvPr/>
        </p:nvSpPr>
        <p:spPr>
          <a:xfrm>
            <a:off x="1269998" y="762000"/>
            <a:ext cx="1995739" cy="608052"/>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lvl1pPr defTabSz="825500">
              <a:lnSpc>
                <a:spcPct val="140000"/>
              </a:lnSpc>
              <a:defRPr sz="2600" cap="all">
                <a:solidFill>
                  <a:srgbClr val="A6AAA9"/>
                </a:solidFill>
                <a:latin typeface="PT Sans"/>
                <a:ea typeface="PT Sans"/>
                <a:cs typeface="PT Sans"/>
                <a:sym typeface="PT Sans"/>
              </a:defRPr>
            </a:lvl1pPr>
          </a:lstStyle>
          <a:p>
            <a:r>
              <a:rPr lang="es-UY" dirty="0"/>
              <a:t>1 Desafíos </a:t>
            </a:r>
            <a:r>
              <a:rPr dirty="0"/>
              <a:t> </a:t>
            </a:r>
          </a:p>
        </p:txBody>
      </p:sp>
      <p:sp>
        <p:nvSpPr>
          <p:cNvPr id="7" name="CuadroTexto 6">
            <a:extLst>
              <a:ext uri="{FF2B5EF4-FFF2-40B4-BE49-F238E27FC236}">
                <a16:creationId xmlns:a16="http://schemas.microsoft.com/office/drawing/2014/main" id="{C63F2ED8-2F10-446D-AC58-055BACC9DC7C}"/>
              </a:ext>
            </a:extLst>
          </p:cNvPr>
          <p:cNvSpPr txBox="1"/>
          <p:nvPr/>
        </p:nvSpPr>
        <p:spPr>
          <a:xfrm>
            <a:off x="10704855" y="13716000"/>
            <a:ext cx="13679145" cy="51296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r>
              <a:rPr lang="es-UY" sz="900">
                <a:hlinkClick r:id="rId3" tooltip="http://www.diariodigitalcolombiano.com/migracion-colombia-esta-negando-el-acceso-al-pais/"/>
              </a:rPr>
              <a:t>Esta foto</a:t>
            </a:r>
            <a:r>
              <a:rPr lang="es-UY" sz="900"/>
              <a:t> de Autor desconocido está bajo licencia </a:t>
            </a:r>
            <a:r>
              <a:rPr lang="es-UY" sz="900">
                <a:hlinkClick r:id="rId4" tooltip="https://creativecommons.org/licenses/by-sa/3.0/"/>
              </a:rPr>
              <a:t>CC BY-SA</a:t>
            </a:r>
            <a:endParaRPr lang="es-UY" sz="900"/>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section title goes here /">
            <a:extLst>
              <a:ext uri="{FF2B5EF4-FFF2-40B4-BE49-F238E27FC236}">
                <a16:creationId xmlns:a16="http://schemas.microsoft.com/office/drawing/2014/main" id="{1C586561-62FB-4097-BD01-2BADC9582E7B}"/>
              </a:ext>
            </a:extLst>
          </p:cNvPr>
          <p:cNvSpPr/>
          <p:nvPr/>
        </p:nvSpPr>
        <p:spPr>
          <a:xfrm>
            <a:off x="1269998" y="762000"/>
            <a:ext cx="1995739" cy="608052"/>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lvl1pPr defTabSz="825500">
              <a:lnSpc>
                <a:spcPct val="140000"/>
              </a:lnSpc>
              <a:defRPr sz="2600" cap="all">
                <a:solidFill>
                  <a:srgbClr val="A6AAA9"/>
                </a:solidFill>
                <a:latin typeface="PT Sans"/>
                <a:ea typeface="PT Sans"/>
                <a:cs typeface="PT Sans"/>
                <a:sym typeface="PT Sans"/>
              </a:defRPr>
            </a:lvl1pPr>
          </a:lstStyle>
          <a:p>
            <a:r>
              <a:rPr lang="es-UY" dirty="0"/>
              <a:t>1 Desafíos </a:t>
            </a:r>
            <a:r>
              <a:rPr dirty="0"/>
              <a:t> </a:t>
            </a:r>
          </a:p>
        </p:txBody>
      </p:sp>
      <p:sp>
        <p:nvSpPr>
          <p:cNvPr id="4" name="headline goes here">
            <a:extLst>
              <a:ext uri="{FF2B5EF4-FFF2-40B4-BE49-F238E27FC236}">
                <a16:creationId xmlns:a16="http://schemas.microsoft.com/office/drawing/2014/main" id="{EC96E335-D727-4021-BD2E-F1347AF39EDE}"/>
              </a:ext>
            </a:extLst>
          </p:cNvPr>
          <p:cNvSpPr/>
          <p:nvPr/>
        </p:nvSpPr>
        <p:spPr>
          <a:xfrm>
            <a:off x="1270000" y="2683602"/>
            <a:ext cx="5130800" cy="2265236"/>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spAutoFit/>
          </a:bodyPr>
          <a:lstStyle>
            <a:lvl1pPr defTabSz="825500">
              <a:lnSpc>
                <a:spcPct val="120000"/>
              </a:lnSpc>
              <a:defRPr sz="4000" b="1" cap="all">
                <a:solidFill>
                  <a:srgbClr val="5B9CD2"/>
                </a:solidFill>
                <a:latin typeface="PT Sans"/>
                <a:ea typeface="PT Sans"/>
                <a:cs typeface="PT Sans"/>
                <a:sym typeface="PT Sans"/>
              </a:defRPr>
            </a:lvl1pPr>
          </a:lstStyle>
          <a:p>
            <a:r>
              <a:rPr lang="es-UY" dirty="0"/>
              <a:t>Desafíos del pasaporte sanitario</a:t>
            </a:r>
            <a:endParaRPr dirty="0"/>
          </a:p>
        </p:txBody>
      </p:sp>
      <p:graphicFrame>
        <p:nvGraphicFramePr>
          <p:cNvPr id="6" name="Diagrama 5">
            <a:extLst>
              <a:ext uri="{FF2B5EF4-FFF2-40B4-BE49-F238E27FC236}">
                <a16:creationId xmlns:a16="http://schemas.microsoft.com/office/drawing/2014/main" id="{FD222267-05C0-44AD-911B-4BE64B6EE6C0}"/>
              </a:ext>
            </a:extLst>
          </p:cNvPr>
          <p:cNvGraphicFramePr/>
          <p:nvPr>
            <p:extLst>
              <p:ext uri="{D42A27DB-BD31-4B8C-83A1-F6EECF244321}">
                <p14:modId xmlns:p14="http://schemas.microsoft.com/office/powerpoint/2010/main" val="3160477367"/>
              </p:ext>
            </p:extLst>
          </p:nvPr>
        </p:nvGraphicFramePr>
        <p:xfrm>
          <a:off x="7658100" y="1676401"/>
          <a:ext cx="18497550" cy="110384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16878017"/>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68A76F"/>
        </a:solidFill>
        <a:effectLst/>
      </p:bgPr>
    </p:bg>
    <p:spTree>
      <p:nvGrpSpPr>
        <p:cNvPr id="1" name=""/>
        <p:cNvGrpSpPr/>
        <p:nvPr/>
      </p:nvGrpSpPr>
      <p:grpSpPr>
        <a:xfrm>
          <a:off x="0" y="0"/>
          <a:ext cx="0" cy="0"/>
          <a:chOff x="0" y="0"/>
          <a:chExt cx="0" cy="0"/>
        </a:xfrm>
      </p:grpSpPr>
      <p:sp>
        <p:nvSpPr>
          <p:cNvPr id="49" name="01"/>
          <p:cNvSpPr/>
          <p:nvPr/>
        </p:nvSpPr>
        <p:spPr>
          <a:xfrm>
            <a:off x="2208355" y="6015040"/>
            <a:ext cx="2065528" cy="1685920"/>
          </a:xfrm>
          <a:prstGeom prst="rect">
            <a:avLst/>
          </a:prstGeom>
          <a:ln w="12700">
            <a:miter lim="400000"/>
          </a:ln>
          <a:extLst>
            <a:ext uri="{C572A759-6A51-4108-AA02-DFA0A04FC94B}">
              <ma14:wrappingTextBoxFlag xmlns:ma14="http://schemas.microsoft.com/office/mac/drawingml/2011/main" xmlns="" val="1"/>
            </a:ext>
          </a:extLst>
        </p:spPr>
        <p:txBody>
          <a:bodyPr wrap="none" lIns="71436" tIns="71436" rIns="71436" bIns="71436" anchor="ctr">
            <a:spAutoFit/>
          </a:bodyPr>
          <a:lstStyle>
            <a:lvl1pPr algn="ctr" defTabSz="821530">
              <a:lnSpc>
                <a:spcPct val="100000"/>
              </a:lnSpc>
              <a:defRPr sz="13500" b="1" cap="all" spc="-675">
                <a:solidFill>
                  <a:srgbClr val="FFFFFF"/>
                </a:solidFill>
                <a:latin typeface="PT Sans"/>
                <a:ea typeface="PT Sans"/>
                <a:cs typeface="PT Sans"/>
                <a:sym typeface="PT Sans"/>
              </a:defRPr>
            </a:lvl1pPr>
          </a:lstStyle>
          <a:p>
            <a:r>
              <a:t>02</a:t>
            </a:r>
          </a:p>
        </p:txBody>
      </p:sp>
      <p:sp>
        <p:nvSpPr>
          <p:cNvPr id="50" name="HEADLINE HERE"/>
          <p:cNvSpPr/>
          <p:nvPr/>
        </p:nvSpPr>
        <p:spPr>
          <a:xfrm>
            <a:off x="2220355" y="7727345"/>
            <a:ext cx="19584868" cy="2452591"/>
          </a:xfrm>
          <a:prstGeom prst="rect">
            <a:avLst/>
          </a:prstGeom>
          <a:ln w="12700">
            <a:miter lim="400000"/>
          </a:ln>
          <a:extLst>
            <a:ext uri="{C572A759-6A51-4108-AA02-DFA0A04FC94B}">
              <ma14:wrappingTextBoxFlag xmlns:ma14="http://schemas.microsoft.com/office/mac/drawingml/2011/main" xmlns="" val="1"/>
            </a:ext>
          </a:extLst>
        </p:spPr>
        <p:txBody>
          <a:bodyPr lIns="71436" tIns="71436" rIns="71436" bIns="71436" anchor="ctr">
            <a:spAutoFit/>
          </a:bodyPr>
          <a:lstStyle>
            <a:lvl1pPr defTabSz="821530">
              <a:lnSpc>
                <a:spcPct val="100000"/>
              </a:lnSpc>
              <a:defRPr sz="15000" b="1" cap="all">
                <a:solidFill>
                  <a:srgbClr val="FFFFFF"/>
                </a:solidFill>
                <a:latin typeface="PT Sans"/>
                <a:ea typeface="PT Sans"/>
                <a:cs typeface="PT Sans"/>
                <a:sym typeface="PT Sans"/>
              </a:defRPr>
            </a:lvl1pPr>
          </a:lstStyle>
          <a:p>
            <a:r>
              <a:rPr lang="es-ES" dirty="0"/>
              <a:t>Herramientas</a:t>
            </a:r>
          </a:p>
        </p:txBody>
      </p:sp>
      <p:sp>
        <p:nvSpPr>
          <p:cNvPr id="51" name="Subheadline goes here"/>
          <p:cNvSpPr/>
          <p:nvPr/>
        </p:nvSpPr>
        <p:spPr>
          <a:xfrm>
            <a:off x="2220355" y="10011519"/>
            <a:ext cx="20249196" cy="1025922"/>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spAutoFit/>
          </a:bodyPr>
          <a:lstStyle>
            <a:lvl1pPr defTabSz="821530">
              <a:lnSpc>
                <a:spcPct val="100000"/>
              </a:lnSpc>
              <a:defRPr sz="6000">
                <a:solidFill>
                  <a:srgbClr val="FFFFFF"/>
                </a:solidFill>
                <a:latin typeface="PT Sans"/>
                <a:ea typeface="PT Sans"/>
                <a:cs typeface="PT Sans"/>
                <a:sym typeface="PT Sans"/>
              </a:defRPr>
            </a:lvl1pPr>
          </a:lstStyle>
          <a:p>
            <a:r>
              <a:rPr lang="es-ES" dirty="0"/>
              <a:t>Quienes están liderando el proceso</a:t>
            </a:r>
          </a:p>
        </p:txBody>
      </p:sp>
      <p:pic>
        <p:nvPicPr>
          <p:cNvPr id="52" name="pasted-image.pdf" descr="pasted-image.pdf"/>
          <p:cNvPicPr>
            <a:picLocks noChangeAspect="1"/>
          </p:cNvPicPr>
          <p:nvPr/>
        </p:nvPicPr>
        <p:blipFill>
          <a:blip r:embed="rId2"/>
          <a:stretch>
            <a:fillRect/>
          </a:stretch>
        </p:blipFill>
        <p:spPr>
          <a:xfrm>
            <a:off x="1217871" y="1254783"/>
            <a:ext cx="3282241" cy="1308498"/>
          </a:xfrm>
          <a:prstGeom prst="rect">
            <a:avLst/>
          </a:prstGeom>
          <a:ln w="12700">
            <a:miter lim="400000"/>
          </a:ln>
        </p:spPr>
      </p:pic>
      <p:pic>
        <p:nvPicPr>
          <p:cNvPr id="53" name="pasted-image.pdf" descr="pasted-image.pdf"/>
          <p:cNvPicPr>
            <a:picLocks noChangeAspect="1"/>
          </p:cNvPicPr>
          <p:nvPr/>
        </p:nvPicPr>
        <p:blipFill>
          <a:blip r:embed="rId3">
            <a:alphaModFix amt="29754"/>
          </a:blip>
          <a:stretch>
            <a:fillRect/>
          </a:stretch>
        </p:blipFill>
        <p:spPr>
          <a:xfrm>
            <a:off x="17032710" y="0"/>
            <a:ext cx="13517246" cy="13716000"/>
          </a:xfrm>
          <a:prstGeom prst="rect">
            <a:avLst/>
          </a:prstGeom>
          <a:ln w="12700">
            <a:miter lim="400000"/>
          </a:ln>
        </p:spPr>
      </p:pic>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section title goes here /">
            <a:extLst>
              <a:ext uri="{FF2B5EF4-FFF2-40B4-BE49-F238E27FC236}">
                <a16:creationId xmlns:a16="http://schemas.microsoft.com/office/drawing/2014/main" id="{1C586561-62FB-4097-BD01-2BADC9582E7B}"/>
              </a:ext>
            </a:extLst>
          </p:cNvPr>
          <p:cNvSpPr/>
          <p:nvPr/>
        </p:nvSpPr>
        <p:spPr>
          <a:xfrm>
            <a:off x="1269998" y="762000"/>
            <a:ext cx="2869375" cy="608052"/>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lvl1pPr defTabSz="825500">
              <a:lnSpc>
                <a:spcPct val="140000"/>
              </a:lnSpc>
              <a:defRPr sz="2600" cap="all">
                <a:solidFill>
                  <a:srgbClr val="A6AAA9"/>
                </a:solidFill>
                <a:latin typeface="PT Sans"/>
                <a:ea typeface="PT Sans"/>
                <a:cs typeface="PT Sans"/>
                <a:sym typeface="PT Sans"/>
              </a:defRPr>
            </a:lvl1pPr>
          </a:lstStyle>
          <a:p>
            <a:r>
              <a:rPr lang="es-UY" dirty="0"/>
              <a:t>2 Herramientas </a:t>
            </a:r>
            <a:r>
              <a:rPr dirty="0"/>
              <a:t> </a:t>
            </a:r>
          </a:p>
        </p:txBody>
      </p:sp>
      <p:sp>
        <p:nvSpPr>
          <p:cNvPr id="4" name="headline goes here">
            <a:extLst>
              <a:ext uri="{FF2B5EF4-FFF2-40B4-BE49-F238E27FC236}">
                <a16:creationId xmlns:a16="http://schemas.microsoft.com/office/drawing/2014/main" id="{EC96E335-D727-4021-BD2E-F1347AF39EDE}"/>
              </a:ext>
            </a:extLst>
          </p:cNvPr>
          <p:cNvSpPr/>
          <p:nvPr/>
        </p:nvSpPr>
        <p:spPr>
          <a:xfrm>
            <a:off x="1270000" y="2683602"/>
            <a:ext cx="18618200" cy="1027717"/>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spAutoFit/>
          </a:bodyPr>
          <a:lstStyle>
            <a:lvl1pPr defTabSz="825500">
              <a:lnSpc>
                <a:spcPct val="120000"/>
              </a:lnSpc>
              <a:defRPr sz="4000" b="1" cap="all">
                <a:solidFill>
                  <a:srgbClr val="5B9CD2"/>
                </a:solidFill>
                <a:latin typeface="PT Sans"/>
                <a:ea typeface="PT Sans"/>
                <a:cs typeface="PT Sans"/>
                <a:sym typeface="PT Sans"/>
              </a:defRPr>
            </a:lvl1pPr>
          </a:lstStyle>
          <a:p>
            <a:r>
              <a:rPr lang="es-UY" sz="5400" dirty="0"/>
              <a:t>Algunas de las Soluciones que lideran en el mundo</a:t>
            </a:r>
            <a:endParaRPr sz="5400" dirty="0"/>
          </a:p>
        </p:txBody>
      </p:sp>
      <p:pic>
        <p:nvPicPr>
          <p:cNvPr id="8" name="Imagen 7">
            <a:extLst>
              <a:ext uri="{FF2B5EF4-FFF2-40B4-BE49-F238E27FC236}">
                <a16:creationId xmlns:a16="http://schemas.microsoft.com/office/drawing/2014/main" id="{BDC15B02-EE2B-431F-9223-532737C3CC5F}"/>
              </a:ext>
            </a:extLst>
          </p:cNvPr>
          <p:cNvPicPr>
            <a:picLocks noChangeAspect="1"/>
          </p:cNvPicPr>
          <p:nvPr/>
        </p:nvPicPr>
        <p:blipFill>
          <a:blip r:embed="rId2"/>
          <a:stretch>
            <a:fillRect/>
          </a:stretch>
        </p:blipFill>
        <p:spPr>
          <a:xfrm>
            <a:off x="2037010" y="4667250"/>
            <a:ext cx="8135689" cy="4519827"/>
          </a:xfrm>
          <a:prstGeom prst="rect">
            <a:avLst/>
          </a:prstGeom>
        </p:spPr>
      </p:pic>
      <p:sp>
        <p:nvSpPr>
          <p:cNvPr id="9" name="CuadroTexto 8">
            <a:extLst>
              <a:ext uri="{FF2B5EF4-FFF2-40B4-BE49-F238E27FC236}">
                <a16:creationId xmlns:a16="http://schemas.microsoft.com/office/drawing/2014/main" id="{D77E06B8-A041-4D92-99FA-E6DCADC58816}"/>
              </a:ext>
            </a:extLst>
          </p:cNvPr>
          <p:cNvSpPr txBox="1"/>
          <p:nvPr/>
        </p:nvSpPr>
        <p:spPr>
          <a:xfrm>
            <a:off x="3984872" y="9438372"/>
            <a:ext cx="4239963" cy="54906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s-UY" sz="4400" dirty="0"/>
              <a:t>IATA </a:t>
            </a:r>
            <a:r>
              <a:rPr lang="es-UY" sz="4400" dirty="0" err="1"/>
              <a:t>Travel</a:t>
            </a:r>
            <a:r>
              <a:rPr lang="es-UY" sz="4400" dirty="0"/>
              <a:t> Pass</a:t>
            </a:r>
          </a:p>
        </p:txBody>
      </p:sp>
      <p:pic>
        <p:nvPicPr>
          <p:cNvPr id="10" name="Imagen 9">
            <a:extLst>
              <a:ext uri="{FF2B5EF4-FFF2-40B4-BE49-F238E27FC236}">
                <a16:creationId xmlns:a16="http://schemas.microsoft.com/office/drawing/2014/main" id="{5F7694E0-8E9F-4326-9FCB-FAE773276C83}"/>
              </a:ext>
            </a:extLst>
          </p:cNvPr>
          <p:cNvPicPr>
            <a:picLocks noChangeAspect="1"/>
          </p:cNvPicPr>
          <p:nvPr/>
        </p:nvPicPr>
        <p:blipFill>
          <a:blip r:embed="rId3"/>
          <a:stretch>
            <a:fillRect/>
          </a:stretch>
        </p:blipFill>
        <p:spPr>
          <a:xfrm>
            <a:off x="13868400" y="4667250"/>
            <a:ext cx="7620000" cy="4381500"/>
          </a:xfrm>
          <a:prstGeom prst="rect">
            <a:avLst/>
          </a:prstGeom>
        </p:spPr>
      </p:pic>
      <p:sp>
        <p:nvSpPr>
          <p:cNvPr id="11" name="CuadroTexto 10">
            <a:extLst>
              <a:ext uri="{FF2B5EF4-FFF2-40B4-BE49-F238E27FC236}">
                <a16:creationId xmlns:a16="http://schemas.microsoft.com/office/drawing/2014/main" id="{8D7D195C-CD79-475D-BC44-D3EF2162805B}"/>
              </a:ext>
            </a:extLst>
          </p:cNvPr>
          <p:cNvSpPr txBox="1"/>
          <p:nvPr/>
        </p:nvSpPr>
        <p:spPr>
          <a:xfrm>
            <a:off x="14695736" y="9438372"/>
            <a:ext cx="7059364" cy="54906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s-UY" sz="4400" dirty="0"/>
              <a:t>Pasaporte Sanitario Europeo</a:t>
            </a:r>
          </a:p>
        </p:txBody>
      </p:sp>
    </p:spTree>
    <p:extLst>
      <p:ext uri="{BB962C8B-B14F-4D97-AF65-F5344CB8AC3E}">
        <p14:creationId xmlns:p14="http://schemas.microsoft.com/office/powerpoint/2010/main" val="52838870"/>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D7AB12"/>
        </a:solidFill>
        <a:effectLst/>
      </p:bgPr>
    </p:bg>
    <p:spTree>
      <p:nvGrpSpPr>
        <p:cNvPr id="1" name=""/>
        <p:cNvGrpSpPr/>
        <p:nvPr/>
      </p:nvGrpSpPr>
      <p:grpSpPr>
        <a:xfrm>
          <a:off x="0" y="0"/>
          <a:ext cx="0" cy="0"/>
          <a:chOff x="0" y="0"/>
          <a:chExt cx="0" cy="0"/>
        </a:xfrm>
      </p:grpSpPr>
      <p:sp>
        <p:nvSpPr>
          <p:cNvPr id="55" name="01"/>
          <p:cNvSpPr/>
          <p:nvPr/>
        </p:nvSpPr>
        <p:spPr>
          <a:xfrm>
            <a:off x="2208355" y="6015040"/>
            <a:ext cx="2065528" cy="1685920"/>
          </a:xfrm>
          <a:prstGeom prst="rect">
            <a:avLst/>
          </a:prstGeom>
          <a:ln w="12700">
            <a:miter lim="400000"/>
          </a:ln>
          <a:extLst>
            <a:ext uri="{C572A759-6A51-4108-AA02-DFA0A04FC94B}">
              <ma14:wrappingTextBoxFlag xmlns:ma14="http://schemas.microsoft.com/office/mac/drawingml/2011/main" xmlns="" val="1"/>
            </a:ext>
          </a:extLst>
        </p:spPr>
        <p:txBody>
          <a:bodyPr wrap="none" lIns="71436" tIns="71436" rIns="71436" bIns="71436" anchor="ctr">
            <a:spAutoFit/>
          </a:bodyPr>
          <a:lstStyle>
            <a:lvl1pPr algn="ctr" defTabSz="821530">
              <a:lnSpc>
                <a:spcPct val="100000"/>
              </a:lnSpc>
              <a:defRPr sz="13500" b="1" cap="all" spc="-675">
                <a:solidFill>
                  <a:srgbClr val="FFFFFF"/>
                </a:solidFill>
                <a:latin typeface="PT Sans"/>
                <a:ea typeface="PT Sans"/>
                <a:cs typeface="PT Sans"/>
                <a:sym typeface="PT Sans"/>
              </a:defRPr>
            </a:lvl1pPr>
          </a:lstStyle>
          <a:p>
            <a:r>
              <a:t>03</a:t>
            </a:r>
          </a:p>
        </p:txBody>
      </p:sp>
      <p:sp>
        <p:nvSpPr>
          <p:cNvPr id="56" name="HEADLINE HERE"/>
          <p:cNvSpPr/>
          <p:nvPr/>
        </p:nvSpPr>
        <p:spPr>
          <a:xfrm>
            <a:off x="2220355" y="7727345"/>
            <a:ext cx="19584868" cy="2452591"/>
          </a:xfrm>
          <a:prstGeom prst="rect">
            <a:avLst/>
          </a:prstGeom>
          <a:ln w="12700">
            <a:miter lim="400000"/>
          </a:ln>
          <a:extLst>
            <a:ext uri="{C572A759-6A51-4108-AA02-DFA0A04FC94B}">
              <ma14:wrappingTextBoxFlag xmlns:ma14="http://schemas.microsoft.com/office/mac/drawingml/2011/main" xmlns="" val="1"/>
            </a:ext>
          </a:extLst>
        </p:spPr>
        <p:txBody>
          <a:bodyPr lIns="71436" tIns="71436" rIns="71436" bIns="71436" anchor="ctr">
            <a:spAutoFit/>
          </a:bodyPr>
          <a:lstStyle>
            <a:lvl1pPr defTabSz="821530">
              <a:lnSpc>
                <a:spcPct val="100000"/>
              </a:lnSpc>
              <a:defRPr sz="15000" b="1" cap="all">
                <a:solidFill>
                  <a:srgbClr val="FFFFFF"/>
                </a:solidFill>
                <a:latin typeface="PT Sans"/>
                <a:ea typeface="PT Sans"/>
                <a:cs typeface="PT Sans"/>
                <a:sym typeface="PT Sans"/>
              </a:defRPr>
            </a:lvl1pPr>
          </a:lstStyle>
          <a:p>
            <a:r>
              <a:rPr lang="es-ES" dirty="0"/>
              <a:t>Perspectivas</a:t>
            </a:r>
          </a:p>
        </p:txBody>
      </p:sp>
      <p:sp>
        <p:nvSpPr>
          <p:cNvPr id="57" name="Subheadline goes here"/>
          <p:cNvSpPr/>
          <p:nvPr/>
        </p:nvSpPr>
        <p:spPr>
          <a:xfrm>
            <a:off x="2220355" y="10011519"/>
            <a:ext cx="20249196" cy="1025922"/>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spAutoFit/>
          </a:bodyPr>
          <a:lstStyle>
            <a:lvl1pPr defTabSz="821530">
              <a:lnSpc>
                <a:spcPct val="100000"/>
              </a:lnSpc>
              <a:defRPr sz="6000">
                <a:solidFill>
                  <a:srgbClr val="FFFFFF"/>
                </a:solidFill>
                <a:latin typeface="PT Sans"/>
                <a:ea typeface="PT Sans"/>
                <a:cs typeface="PT Sans"/>
                <a:sym typeface="PT Sans"/>
              </a:defRPr>
            </a:lvl1pPr>
          </a:lstStyle>
          <a:p>
            <a:r>
              <a:rPr lang="es-ES" dirty="0"/>
              <a:t>Nuestra visión de futuro</a:t>
            </a:r>
          </a:p>
        </p:txBody>
      </p:sp>
      <p:pic>
        <p:nvPicPr>
          <p:cNvPr id="58" name="pasted-image.pdf" descr="pasted-image.pdf"/>
          <p:cNvPicPr>
            <a:picLocks noChangeAspect="1"/>
          </p:cNvPicPr>
          <p:nvPr/>
        </p:nvPicPr>
        <p:blipFill>
          <a:blip r:embed="rId2"/>
          <a:stretch>
            <a:fillRect/>
          </a:stretch>
        </p:blipFill>
        <p:spPr>
          <a:xfrm>
            <a:off x="1217871" y="1254783"/>
            <a:ext cx="3282241" cy="1308498"/>
          </a:xfrm>
          <a:prstGeom prst="rect">
            <a:avLst/>
          </a:prstGeom>
          <a:ln w="12700">
            <a:miter lim="400000"/>
          </a:ln>
        </p:spPr>
      </p:pic>
      <p:pic>
        <p:nvPicPr>
          <p:cNvPr id="59" name="pasted-image.pdf" descr="pasted-image.pdf"/>
          <p:cNvPicPr>
            <a:picLocks noChangeAspect="1"/>
          </p:cNvPicPr>
          <p:nvPr/>
        </p:nvPicPr>
        <p:blipFill>
          <a:blip r:embed="rId3">
            <a:alphaModFix amt="29754"/>
          </a:blip>
          <a:stretch>
            <a:fillRect/>
          </a:stretch>
        </p:blipFill>
        <p:spPr>
          <a:xfrm>
            <a:off x="17032710" y="0"/>
            <a:ext cx="13517246" cy="13716000"/>
          </a:xfrm>
          <a:prstGeom prst="rect">
            <a:avLst/>
          </a:prstGeom>
          <a:ln w="12700">
            <a:miter lim="400000"/>
          </a:ln>
        </p:spPr>
      </p:pic>
    </p:spTree>
  </p:cSld>
  <p:clrMapOvr>
    <a:masterClrMapping/>
  </p:clrMapOvr>
  <p:transition spd="med"/>
</p:sld>
</file>

<file path=ppt/theme/theme1.xml><?xml version="1.0" encoding="utf-8"?>
<a:theme xmlns:a="http://schemas.openxmlformats.org/drawingml/2006/main" name="New_Template7">
  <a:themeElements>
    <a:clrScheme name="New_Template7">
      <a:dk1>
        <a:srgbClr val="222222"/>
      </a:dk1>
      <a:lt1>
        <a:srgbClr val="FFFFFF"/>
      </a:lt1>
      <a:dk2>
        <a:srgbClr val="A7A7A7"/>
      </a:dk2>
      <a:lt2>
        <a:srgbClr val="535353"/>
      </a:lt2>
      <a:accent1>
        <a:srgbClr val="34A5DA"/>
      </a:accent1>
      <a:accent2>
        <a:srgbClr val="3F969A"/>
      </a:accent2>
      <a:accent3>
        <a:srgbClr val="8ABE5E"/>
      </a:accent3>
      <a:accent4>
        <a:srgbClr val="FDCB56"/>
      </a:accent4>
      <a:accent5>
        <a:srgbClr val="E42832"/>
      </a:accent5>
      <a:accent6>
        <a:srgbClr val="C52060"/>
      </a:accent6>
      <a:hlink>
        <a:srgbClr val="0000FF"/>
      </a:hlink>
      <a:folHlink>
        <a:srgbClr val="FF00FF"/>
      </a:folHlink>
    </a:clrScheme>
    <a:fontScheme name="New_Template7">
      <a:majorFont>
        <a:latin typeface="Avenir Book"/>
        <a:ea typeface="Avenir Book"/>
        <a:cs typeface="Avenir Book"/>
      </a:majorFont>
      <a:minorFont>
        <a:latin typeface="Helvetica"/>
        <a:ea typeface="Helvetica"/>
        <a:cs typeface="Helvetica"/>
      </a:minorFont>
    </a:fontScheme>
    <a:fmtScheme name="New_Template7">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5558AF"/>
        </a:solidFill>
        <a:ln w="25400" cap="flat">
          <a:solidFill>
            <a:schemeClr val="accent1"/>
          </a:solidFill>
          <a:prstDash val="solid"/>
          <a:round/>
        </a:ln>
        <a:effectLst/>
        <a:sp3d/>
      </a:spPr>
      <a:bodyPr rot="0" spcFirstLastPara="1" vertOverflow="overflow" horzOverflow="overflow" vert="horz" wrap="square" lIns="50800" tIns="50800" rIns="50800" bIns="50800" numCol="1" spcCol="38100" rtlCol="0" anchor="ctr">
        <a:spAutoFit/>
      </a:bodyPr>
      <a:lstStyle>
        <a:defPPr marL="0" marR="0" indent="0" algn="l" defTabSz="457200" rtl="0" fontAlgn="auto" latinLnBrk="0" hangingPunct="0">
          <a:lnSpc>
            <a:spcPts val="3200"/>
          </a:lnSpc>
          <a:spcBef>
            <a:spcPts val="0"/>
          </a:spcBef>
          <a:spcAft>
            <a:spcPts val="0"/>
          </a:spcAft>
          <a:buClrTx/>
          <a:buSzTx/>
          <a:buFontTx/>
          <a:buNone/>
          <a:tabLst/>
          <a:defRPr kumimoji="0" sz="1400" b="0" i="0" u="none" strike="noStrike" cap="none" spc="0" normalizeH="0" baseline="0">
            <a:ln>
              <a:noFill/>
            </a:ln>
            <a:solidFill>
              <a:srgbClr val="222222"/>
            </a:solidFill>
            <a:effectLst/>
            <a:uFillTx/>
            <a:latin typeface="Avenir Heavy"/>
            <a:ea typeface="Avenir Heavy"/>
            <a:cs typeface="Avenir Heavy"/>
            <a:sym typeface="Avenir Heavy"/>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t">
        <a:spAutoFit/>
      </a:bodyPr>
      <a:lstStyle>
        <a:defPPr marL="0" marR="0" indent="0" algn="l" defTabSz="457200" rtl="0" fontAlgn="auto" latinLnBrk="0" hangingPunct="0">
          <a:lnSpc>
            <a:spcPts val="3200"/>
          </a:lnSpc>
          <a:spcBef>
            <a:spcPts val="0"/>
          </a:spcBef>
          <a:spcAft>
            <a:spcPts val="0"/>
          </a:spcAft>
          <a:buClrTx/>
          <a:buSzTx/>
          <a:buFontTx/>
          <a:buNone/>
          <a:tabLst/>
          <a:defRPr kumimoji="0" sz="1400" b="0" i="0" u="none" strike="noStrike" cap="none" spc="0" normalizeH="0" baseline="0">
            <a:ln>
              <a:noFill/>
            </a:ln>
            <a:solidFill>
              <a:srgbClr val="222222"/>
            </a:solidFill>
            <a:effectLst/>
            <a:uFillTx/>
            <a:latin typeface="Avenir Heavy"/>
            <a:ea typeface="Avenir Heavy"/>
            <a:cs typeface="Avenir Heavy"/>
            <a:sym typeface="Avenir Heavy"/>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New_Template7">
  <a:themeElements>
    <a:clrScheme name="New_Template7">
      <a:dk1>
        <a:srgbClr val="000000"/>
      </a:dk1>
      <a:lt1>
        <a:srgbClr val="FFFFFF"/>
      </a:lt1>
      <a:dk2>
        <a:srgbClr val="A7A7A7"/>
      </a:dk2>
      <a:lt2>
        <a:srgbClr val="535353"/>
      </a:lt2>
      <a:accent1>
        <a:srgbClr val="34A5DA"/>
      </a:accent1>
      <a:accent2>
        <a:srgbClr val="3F969A"/>
      </a:accent2>
      <a:accent3>
        <a:srgbClr val="8ABE5E"/>
      </a:accent3>
      <a:accent4>
        <a:srgbClr val="FDCB56"/>
      </a:accent4>
      <a:accent5>
        <a:srgbClr val="E42832"/>
      </a:accent5>
      <a:accent6>
        <a:srgbClr val="C52060"/>
      </a:accent6>
      <a:hlink>
        <a:srgbClr val="0000FF"/>
      </a:hlink>
      <a:folHlink>
        <a:srgbClr val="FF00FF"/>
      </a:folHlink>
    </a:clrScheme>
    <a:fontScheme name="New_Template7">
      <a:majorFont>
        <a:latin typeface="Avenir Book"/>
        <a:ea typeface="Avenir Book"/>
        <a:cs typeface="Avenir Book"/>
      </a:majorFont>
      <a:minorFont>
        <a:latin typeface="Helvetica"/>
        <a:ea typeface="Helvetica"/>
        <a:cs typeface="Helvetica"/>
      </a:minorFont>
    </a:fontScheme>
    <a:fmtScheme name="New_Template7">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5558AF"/>
        </a:solidFill>
        <a:ln w="25400" cap="flat">
          <a:solidFill>
            <a:schemeClr val="accent1"/>
          </a:solidFill>
          <a:prstDash val="solid"/>
          <a:round/>
        </a:ln>
        <a:effectLst/>
        <a:sp3d/>
      </a:spPr>
      <a:bodyPr rot="0" spcFirstLastPara="1" vertOverflow="overflow" horzOverflow="overflow" vert="horz" wrap="square" lIns="50800" tIns="50800" rIns="50800" bIns="50800" numCol="1" spcCol="38100" rtlCol="0" anchor="ctr">
        <a:spAutoFit/>
      </a:bodyPr>
      <a:lstStyle>
        <a:defPPr marL="0" marR="0" indent="0" algn="l" defTabSz="457200" rtl="0" fontAlgn="auto" latinLnBrk="0" hangingPunct="0">
          <a:lnSpc>
            <a:spcPts val="3200"/>
          </a:lnSpc>
          <a:spcBef>
            <a:spcPts val="0"/>
          </a:spcBef>
          <a:spcAft>
            <a:spcPts val="0"/>
          </a:spcAft>
          <a:buClrTx/>
          <a:buSzTx/>
          <a:buFontTx/>
          <a:buNone/>
          <a:tabLst/>
          <a:defRPr kumimoji="0" sz="1400" b="0" i="0" u="none" strike="noStrike" cap="none" spc="0" normalizeH="0" baseline="0">
            <a:ln>
              <a:noFill/>
            </a:ln>
            <a:solidFill>
              <a:srgbClr val="222222"/>
            </a:solidFill>
            <a:effectLst/>
            <a:uFillTx/>
            <a:latin typeface="Avenir Heavy"/>
            <a:ea typeface="Avenir Heavy"/>
            <a:cs typeface="Avenir Heavy"/>
            <a:sym typeface="Avenir Heavy"/>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t">
        <a:spAutoFit/>
      </a:bodyPr>
      <a:lstStyle>
        <a:defPPr marL="0" marR="0" indent="0" algn="l" defTabSz="457200" rtl="0" fontAlgn="auto" latinLnBrk="0" hangingPunct="0">
          <a:lnSpc>
            <a:spcPts val="3200"/>
          </a:lnSpc>
          <a:spcBef>
            <a:spcPts val="0"/>
          </a:spcBef>
          <a:spcAft>
            <a:spcPts val="0"/>
          </a:spcAft>
          <a:buClrTx/>
          <a:buSzTx/>
          <a:buFontTx/>
          <a:buNone/>
          <a:tabLst/>
          <a:defRPr kumimoji="0" sz="1400" b="0" i="0" u="none" strike="noStrike" cap="none" spc="0" normalizeH="0" baseline="0">
            <a:ln>
              <a:noFill/>
            </a:ln>
            <a:solidFill>
              <a:srgbClr val="222222"/>
            </a:solidFill>
            <a:effectLst/>
            <a:uFillTx/>
            <a:latin typeface="Avenir Heavy"/>
            <a:ea typeface="Avenir Heavy"/>
            <a:cs typeface="Avenir Heavy"/>
            <a:sym typeface="Avenir Heavy"/>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314</TotalTime>
  <Words>381</Words>
  <Application>Microsoft Office PowerPoint</Application>
  <PresentationFormat>Personalizado</PresentationFormat>
  <Paragraphs>84</Paragraphs>
  <Slides>12</Slides>
  <Notes>0</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12</vt:i4>
      </vt:variant>
    </vt:vector>
  </HeadingPairs>
  <TitlesOfParts>
    <vt:vector size="18" baseType="lpstr">
      <vt:lpstr>Arial</vt:lpstr>
      <vt:lpstr>Avenir Book</vt:lpstr>
      <vt:lpstr>Avenir Heavy</vt:lpstr>
      <vt:lpstr>Avenir Medium</vt:lpstr>
      <vt:lpstr>PT Sans</vt:lpstr>
      <vt:lpstr>New_Template7</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cp:lastModifiedBy>Marina Cantera</cp:lastModifiedBy>
  <cp:revision>21</cp:revision>
  <dcterms:modified xsi:type="dcterms:W3CDTF">2021-04-15T19:48:23Z</dcterms:modified>
</cp:coreProperties>
</file>