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150"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8" name="PlaceHolder 1"/>
          <p:cNvSpPr>
            <a:spLocks noGrp="1" noRot="1" noChangeAspect="1"/>
          </p:cNvSpPr>
          <p:nvPr>
            <p:ph type="sldImg"/>
          </p:nvPr>
        </p:nvSpPr>
        <p:spPr>
          <a:xfrm>
            <a:off x="216000" y="812520"/>
            <a:ext cx="7127280" cy="4008960"/>
          </a:xfrm>
          <a:prstGeom prst="rect">
            <a:avLst/>
          </a:prstGeom>
        </p:spPr>
        <p:txBody>
          <a:bodyPr lIns="0" tIns="0" rIns="0" bIns="0" anchor="ctr">
            <a:noAutofit/>
          </a:bodyPr>
          <a:lstStyle/>
          <a:p>
            <a:pPr algn="ctr"/>
            <a:r>
              <a:rPr lang="es-UY" sz="4400" b="0" strike="noStrike" spc="-1">
                <a:latin typeface="Arial"/>
              </a:rPr>
              <a:t>Pulse para desplazar la diapositiva</a:t>
            </a:r>
          </a:p>
        </p:txBody>
      </p:sp>
      <p:sp>
        <p:nvSpPr>
          <p:cNvPr id="39" name="PlaceHolder 2"/>
          <p:cNvSpPr>
            <a:spLocks noGrp="1"/>
          </p:cNvSpPr>
          <p:nvPr>
            <p:ph type="body"/>
          </p:nvPr>
        </p:nvSpPr>
        <p:spPr>
          <a:xfrm>
            <a:off x="756000" y="5078520"/>
            <a:ext cx="6047640" cy="4811040"/>
          </a:xfrm>
          <a:prstGeom prst="rect">
            <a:avLst/>
          </a:prstGeom>
        </p:spPr>
        <p:txBody>
          <a:bodyPr lIns="0" tIns="0" rIns="0" bIns="0">
            <a:noAutofit/>
          </a:bodyPr>
          <a:lstStyle/>
          <a:p>
            <a:r>
              <a:rPr lang="es-UY" sz="2000" b="0" strike="noStrike" spc="-1">
                <a:latin typeface="Arial"/>
              </a:rPr>
              <a:t>Pulse para editar el formato de las notas</a:t>
            </a:r>
          </a:p>
        </p:txBody>
      </p:sp>
      <p:sp>
        <p:nvSpPr>
          <p:cNvPr id="40" name="PlaceHolder 3"/>
          <p:cNvSpPr>
            <a:spLocks noGrp="1"/>
          </p:cNvSpPr>
          <p:nvPr>
            <p:ph type="hdr"/>
          </p:nvPr>
        </p:nvSpPr>
        <p:spPr>
          <a:xfrm>
            <a:off x="0" y="0"/>
            <a:ext cx="3280680" cy="534240"/>
          </a:xfrm>
          <a:prstGeom prst="rect">
            <a:avLst/>
          </a:prstGeom>
        </p:spPr>
        <p:txBody>
          <a:bodyPr lIns="0" tIns="0" rIns="0" bIns="0">
            <a:noAutofit/>
          </a:bodyPr>
          <a:lstStyle/>
          <a:p>
            <a:r>
              <a:rPr lang="es-UY" sz="1400" b="0" strike="noStrike" spc="-1">
                <a:latin typeface="Times New Roman"/>
              </a:rPr>
              <a:t>&lt;cabecera&gt;</a:t>
            </a:r>
          </a:p>
        </p:txBody>
      </p:sp>
      <p:sp>
        <p:nvSpPr>
          <p:cNvPr id="41" name="PlaceHolder 4"/>
          <p:cNvSpPr>
            <a:spLocks noGrp="1"/>
          </p:cNvSpPr>
          <p:nvPr>
            <p:ph type="dt"/>
          </p:nvPr>
        </p:nvSpPr>
        <p:spPr>
          <a:xfrm>
            <a:off x="4278960" y="0"/>
            <a:ext cx="3280680" cy="534240"/>
          </a:xfrm>
          <a:prstGeom prst="rect">
            <a:avLst/>
          </a:prstGeom>
        </p:spPr>
        <p:txBody>
          <a:bodyPr lIns="0" tIns="0" rIns="0" bIns="0">
            <a:noAutofit/>
          </a:bodyPr>
          <a:lstStyle/>
          <a:p>
            <a:pPr algn="r"/>
            <a:r>
              <a:rPr lang="es-UY" sz="1400" b="0" strike="noStrike" spc="-1">
                <a:latin typeface="Times New Roman"/>
              </a:rPr>
              <a:t>&lt;fecha/hora&gt;</a:t>
            </a:r>
          </a:p>
        </p:txBody>
      </p:sp>
      <p:sp>
        <p:nvSpPr>
          <p:cNvPr id="42" name="PlaceHolder 5"/>
          <p:cNvSpPr>
            <a:spLocks noGrp="1"/>
          </p:cNvSpPr>
          <p:nvPr>
            <p:ph type="ftr"/>
          </p:nvPr>
        </p:nvSpPr>
        <p:spPr>
          <a:xfrm>
            <a:off x="0" y="10157400"/>
            <a:ext cx="3280680" cy="534240"/>
          </a:xfrm>
          <a:prstGeom prst="rect">
            <a:avLst/>
          </a:prstGeom>
        </p:spPr>
        <p:txBody>
          <a:bodyPr lIns="0" tIns="0" rIns="0" bIns="0" anchor="b">
            <a:noAutofit/>
          </a:bodyPr>
          <a:lstStyle/>
          <a:p>
            <a:r>
              <a:rPr lang="es-UY" sz="1400" b="0" strike="noStrike" spc="-1">
                <a:latin typeface="Times New Roman"/>
              </a:rPr>
              <a:t>&lt;pie de página&gt;</a:t>
            </a:r>
          </a:p>
        </p:txBody>
      </p:sp>
      <p:sp>
        <p:nvSpPr>
          <p:cNvPr id="43" name="PlaceHolder 6"/>
          <p:cNvSpPr>
            <a:spLocks noGrp="1"/>
          </p:cNvSpPr>
          <p:nvPr>
            <p:ph type="sldNum"/>
          </p:nvPr>
        </p:nvSpPr>
        <p:spPr>
          <a:xfrm>
            <a:off x="4278960" y="10157400"/>
            <a:ext cx="3280680" cy="534240"/>
          </a:xfrm>
          <a:prstGeom prst="rect">
            <a:avLst/>
          </a:prstGeom>
        </p:spPr>
        <p:txBody>
          <a:bodyPr lIns="0" tIns="0" rIns="0" bIns="0" anchor="b">
            <a:noAutofit/>
          </a:bodyPr>
          <a:lstStyle/>
          <a:p>
            <a:pPr algn="r"/>
            <a:fld id="{8DEA2DE5-C23B-4904-A09B-D7BC354DAB44}" type="slidenum">
              <a:rPr lang="es-UY" sz="1400" b="0" strike="noStrike" spc="-1">
                <a:latin typeface="Times New Roman"/>
              </a:rPr>
              <a:pPr algn="r"/>
              <a:t>‹Nº›</a:t>
            </a:fld>
            <a:endParaRPr lang="es-UY" sz="1400" b="0" strike="noStrike" spc="-1">
              <a:latin typeface="Times New Roman"/>
            </a:endParaRPr>
          </a:p>
        </p:txBody>
      </p:sp>
    </p:spTree>
    <p:extLst>
      <p:ext uri="{BB962C8B-B14F-4D97-AF65-F5344CB8AC3E}">
        <p14:creationId xmlns:p14="http://schemas.microsoft.com/office/powerpoint/2010/main" xmlns="" val="491351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 name="PlaceHolder 1"/>
          <p:cNvSpPr>
            <a:spLocks noGrp="1" noRot="1" noChangeAspect="1"/>
          </p:cNvSpPr>
          <p:nvPr>
            <p:ph type="sldImg"/>
          </p:nvPr>
        </p:nvSpPr>
        <p:spPr>
          <a:xfrm>
            <a:off x="687388" y="1143000"/>
            <a:ext cx="5478462" cy="3081338"/>
          </a:xfrm>
          <a:prstGeom prst="rect">
            <a:avLst/>
          </a:prstGeom>
        </p:spPr>
      </p:sp>
      <p:sp>
        <p:nvSpPr>
          <p:cNvPr id="311" name="PlaceHolder 2"/>
          <p:cNvSpPr>
            <a:spLocks noGrp="1"/>
          </p:cNvSpPr>
          <p:nvPr>
            <p:ph type="body"/>
          </p:nvPr>
        </p:nvSpPr>
        <p:spPr>
          <a:xfrm>
            <a:off x="685800" y="4400640"/>
            <a:ext cx="5482440" cy="3596400"/>
          </a:xfrm>
          <a:prstGeom prst="rect">
            <a:avLst/>
          </a:prstGeom>
        </p:spPr>
        <p:txBody>
          <a:bodyPr lIns="0" tIns="0" rIns="0" bIns="0">
            <a:noAutofit/>
          </a:bodyPr>
          <a:lstStyle/>
          <a:p>
            <a:endParaRPr lang="es-UY" sz="2000" b="0" strike="noStrike" spc="-1">
              <a:latin typeface="Arial"/>
            </a:endParaRPr>
          </a:p>
        </p:txBody>
      </p:sp>
      <p:sp>
        <p:nvSpPr>
          <p:cNvPr id="312" name="CustomShape 3"/>
          <p:cNvSpPr/>
          <p:nvPr/>
        </p:nvSpPr>
        <p:spPr>
          <a:xfrm>
            <a:off x="3884760" y="8685360"/>
            <a:ext cx="2967840" cy="45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r">
              <a:lnSpc>
                <a:spcPct val="100000"/>
              </a:lnSpc>
            </a:pPr>
            <a:fld id="{93880BDE-1E63-4BF2-A308-9C81BD3240CD}" type="slidenum">
              <a:rPr lang="es-UY" sz="1200" b="0" strike="noStrike" spc="-1">
                <a:solidFill>
                  <a:srgbClr val="000000"/>
                </a:solidFill>
                <a:latin typeface="Times New Roman"/>
                <a:ea typeface="+mn-ea"/>
              </a:rPr>
              <a:pPr algn="r">
                <a:lnSpc>
                  <a:spcPct val="100000"/>
                </a:lnSpc>
              </a:pPr>
              <a:t>1</a:t>
            </a:fld>
            <a:endParaRPr lang="es-UY" sz="1200" b="0" strike="noStrike" spc="-1">
              <a:latin typeface="Arial"/>
            </a:endParaRPr>
          </a:p>
        </p:txBody>
      </p:sp>
    </p:spTree>
    <p:extLst>
      <p:ext uri="{BB962C8B-B14F-4D97-AF65-F5344CB8AC3E}">
        <p14:creationId xmlns:p14="http://schemas.microsoft.com/office/powerpoint/2010/main" xmlns="" val="413801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 name="PlaceHolder 1"/>
          <p:cNvSpPr>
            <a:spLocks noGrp="1" noRot="1" noChangeAspect="1"/>
          </p:cNvSpPr>
          <p:nvPr>
            <p:ph type="sldImg"/>
          </p:nvPr>
        </p:nvSpPr>
        <p:spPr>
          <a:xfrm>
            <a:off x="687388" y="1143000"/>
            <a:ext cx="5478462" cy="3081338"/>
          </a:xfrm>
          <a:prstGeom prst="rect">
            <a:avLst/>
          </a:prstGeom>
        </p:spPr>
      </p:sp>
      <p:sp>
        <p:nvSpPr>
          <p:cNvPr id="338" name="PlaceHolder 2"/>
          <p:cNvSpPr>
            <a:spLocks noGrp="1"/>
          </p:cNvSpPr>
          <p:nvPr>
            <p:ph type="body"/>
          </p:nvPr>
        </p:nvSpPr>
        <p:spPr>
          <a:xfrm>
            <a:off x="685800" y="4400640"/>
            <a:ext cx="5482440" cy="3596400"/>
          </a:xfrm>
          <a:prstGeom prst="rect">
            <a:avLst/>
          </a:prstGeom>
        </p:spPr>
        <p:txBody>
          <a:bodyPr lIns="0" tIns="0" rIns="0" bIns="0">
            <a:noAutofit/>
          </a:bodyPr>
          <a:lstStyle/>
          <a:p>
            <a:endParaRPr lang="es-UY" sz="2000" b="0" strike="noStrike" spc="-1">
              <a:latin typeface="Arial"/>
            </a:endParaRPr>
          </a:p>
        </p:txBody>
      </p:sp>
      <p:sp>
        <p:nvSpPr>
          <p:cNvPr id="339" name="CustomShape 3"/>
          <p:cNvSpPr/>
          <p:nvPr/>
        </p:nvSpPr>
        <p:spPr>
          <a:xfrm>
            <a:off x="3884760" y="8685360"/>
            <a:ext cx="2967840" cy="45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r">
              <a:lnSpc>
                <a:spcPct val="100000"/>
              </a:lnSpc>
            </a:pPr>
            <a:fld id="{3F29BE80-2C5D-4E8A-9BD0-AE13562F16FA}" type="slidenum">
              <a:rPr lang="es-UY" sz="1200" b="0" strike="noStrike" spc="-1">
                <a:solidFill>
                  <a:srgbClr val="000000"/>
                </a:solidFill>
                <a:latin typeface="Times New Roman"/>
                <a:ea typeface="+mn-ea"/>
              </a:rPr>
              <a:pPr algn="r">
                <a:lnSpc>
                  <a:spcPct val="100000"/>
                </a:lnSpc>
              </a:pPr>
              <a:t>10</a:t>
            </a:fld>
            <a:endParaRPr lang="es-UY" sz="1200" b="0" strike="noStrike" spc="-1">
              <a:latin typeface="Arial"/>
            </a:endParaRPr>
          </a:p>
        </p:txBody>
      </p:sp>
    </p:spTree>
    <p:extLst>
      <p:ext uri="{BB962C8B-B14F-4D97-AF65-F5344CB8AC3E}">
        <p14:creationId xmlns:p14="http://schemas.microsoft.com/office/powerpoint/2010/main" xmlns="" val="42925688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 name="PlaceHolder 1"/>
          <p:cNvSpPr>
            <a:spLocks noGrp="1" noRot="1" noChangeAspect="1"/>
          </p:cNvSpPr>
          <p:nvPr>
            <p:ph type="sldImg"/>
          </p:nvPr>
        </p:nvSpPr>
        <p:spPr>
          <a:xfrm>
            <a:off x="687388" y="1143000"/>
            <a:ext cx="5478462" cy="3081338"/>
          </a:xfrm>
          <a:prstGeom prst="rect">
            <a:avLst/>
          </a:prstGeom>
        </p:spPr>
      </p:sp>
      <p:sp>
        <p:nvSpPr>
          <p:cNvPr id="341" name="PlaceHolder 2"/>
          <p:cNvSpPr>
            <a:spLocks noGrp="1"/>
          </p:cNvSpPr>
          <p:nvPr>
            <p:ph type="body"/>
          </p:nvPr>
        </p:nvSpPr>
        <p:spPr>
          <a:xfrm>
            <a:off x="685800" y="4400640"/>
            <a:ext cx="5482440" cy="3596400"/>
          </a:xfrm>
          <a:prstGeom prst="rect">
            <a:avLst/>
          </a:prstGeom>
        </p:spPr>
        <p:txBody>
          <a:bodyPr lIns="0" tIns="0" rIns="0" bIns="0">
            <a:noAutofit/>
          </a:bodyPr>
          <a:lstStyle/>
          <a:p>
            <a:endParaRPr lang="es-UY" sz="2000" b="0" strike="noStrike" spc="-1">
              <a:latin typeface="Arial"/>
            </a:endParaRPr>
          </a:p>
        </p:txBody>
      </p:sp>
      <p:sp>
        <p:nvSpPr>
          <p:cNvPr id="342" name="CustomShape 3"/>
          <p:cNvSpPr/>
          <p:nvPr/>
        </p:nvSpPr>
        <p:spPr>
          <a:xfrm>
            <a:off x="3884760" y="8685360"/>
            <a:ext cx="2967840" cy="45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r">
              <a:lnSpc>
                <a:spcPct val="100000"/>
              </a:lnSpc>
            </a:pPr>
            <a:fld id="{5BFC29B9-6EC5-4B11-9C5F-AA0388B3E19D}" type="slidenum">
              <a:rPr lang="es-UY" sz="1200" b="0" strike="noStrike" spc="-1">
                <a:solidFill>
                  <a:srgbClr val="000000"/>
                </a:solidFill>
                <a:latin typeface="Times New Roman"/>
                <a:ea typeface="+mn-ea"/>
              </a:rPr>
              <a:pPr algn="r">
                <a:lnSpc>
                  <a:spcPct val="100000"/>
                </a:lnSpc>
              </a:pPr>
              <a:t>11</a:t>
            </a:fld>
            <a:endParaRPr lang="es-UY" sz="1200" b="0" strike="noStrike" spc="-1">
              <a:latin typeface="Arial"/>
            </a:endParaRPr>
          </a:p>
        </p:txBody>
      </p:sp>
    </p:spTree>
    <p:extLst>
      <p:ext uri="{BB962C8B-B14F-4D97-AF65-F5344CB8AC3E}">
        <p14:creationId xmlns:p14="http://schemas.microsoft.com/office/powerpoint/2010/main" xmlns="" val="116266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 name="PlaceHolder 1"/>
          <p:cNvSpPr>
            <a:spLocks noGrp="1" noRot="1" noChangeAspect="1"/>
          </p:cNvSpPr>
          <p:nvPr>
            <p:ph type="sldImg"/>
          </p:nvPr>
        </p:nvSpPr>
        <p:spPr>
          <a:xfrm>
            <a:off x="687388" y="1143000"/>
            <a:ext cx="5478462" cy="3081338"/>
          </a:xfrm>
          <a:prstGeom prst="rect">
            <a:avLst/>
          </a:prstGeom>
        </p:spPr>
      </p:sp>
      <p:sp>
        <p:nvSpPr>
          <p:cNvPr id="344" name="PlaceHolder 2"/>
          <p:cNvSpPr>
            <a:spLocks noGrp="1"/>
          </p:cNvSpPr>
          <p:nvPr>
            <p:ph type="body"/>
          </p:nvPr>
        </p:nvSpPr>
        <p:spPr>
          <a:xfrm>
            <a:off x="685800" y="4400640"/>
            <a:ext cx="5482440" cy="3596400"/>
          </a:xfrm>
          <a:prstGeom prst="rect">
            <a:avLst/>
          </a:prstGeom>
        </p:spPr>
        <p:txBody>
          <a:bodyPr lIns="0" tIns="0" rIns="0" bIns="0">
            <a:noAutofit/>
          </a:bodyPr>
          <a:lstStyle/>
          <a:p>
            <a:endParaRPr lang="es-UY" sz="2000" b="0" strike="noStrike" spc="-1">
              <a:latin typeface="Arial"/>
            </a:endParaRPr>
          </a:p>
        </p:txBody>
      </p:sp>
      <p:sp>
        <p:nvSpPr>
          <p:cNvPr id="345" name="CustomShape 3"/>
          <p:cNvSpPr/>
          <p:nvPr/>
        </p:nvSpPr>
        <p:spPr>
          <a:xfrm>
            <a:off x="3884760" y="8685360"/>
            <a:ext cx="2967840" cy="45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r">
              <a:lnSpc>
                <a:spcPct val="100000"/>
              </a:lnSpc>
            </a:pPr>
            <a:fld id="{F41699AD-651A-42B5-950A-48689A114F51}" type="slidenum">
              <a:rPr lang="es-UY" sz="1200" b="0" strike="noStrike" spc="-1">
                <a:solidFill>
                  <a:srgbClr val="000000"/>
                </a:solidFill>
                <a:latin typeface="Times New Roman"/>
                <a:ea typeface="+mn-ea"/>
              </a:rPr>
              <a:pPr algn="r">
                <a:lnSpc>
                  <a:spcPct val="100000"/>
                </a:lnSpc>
              </a:pPr>
              <a:t>12</a:t>
            </a:fld>
            <a:endParaRPr lang="es-UY" sz="1200" b="0" strike="noStrike" spc="-1">
              <a:latin typeface="Arial"/>
            </a:endParaRPr>
          </a:p>
        </p:txBody>
      </p:sp>
    </p:spTree>
    <p:extLst>
      <p:ext uri="{BB962C8B-B14F-4D97-AF65-F5344CB8AC3E}">
        <p14:creationId xmlns:p14="http://schemas.microsoft.com/office/powerpoint/2010/main" xmlns="" val="20402245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 name="PlaceHolder 1"/>
          <p:cNvSpPr>
            <a:spLocks noGrp="1" noRot="1" noChangeAspect="1"/>
          </p:cNvSpPr>
          <p:nvPr>
            <p:ph type="sldImg"/>
          </p:nvPr>
        </p:nvSpPr>
        <p:spPr>
          <a:xfrm>
            <a:off x="687388" y="1143000"/>
            <a:ext cx="5478462" cy="3081338"/>
          </a:xfrm>
          <a:prstGeom prst="rect">
            <a:avLst/>
          </a:prstGeom>
        </p:spPr>
      </p:sp>
      <p:sp>
        <p:nvSpPr>
          <p:cNvPr id="347" name="PlaceHolder 2"/>
          <p:cNvSpPr>
            <a:spLocks noGrp="1"/>
          </p:cNvSpPr>
          <p:nvPr>
            <p:ph type="body"/>
          </p:nvPr>
        </p:nvSpPr>
        <p:spPr>
          <a:xfrm>
            <a:off x="685800" y="4400640"/>
            <a:ext cx="5482440" cy="3596400"/>
          </a:xfrm>
          <a:prstGeom prst="rect">
            <a:avLst/>
          </a:prstGeom>
        </p:spPr>
        <p:txBody>
          <a:bodyPr lIns="0" tIns="0" rIns="0" bIns="0">
            <a:noAutofit/>
          </a:bodyPr>
          <a:lstStyle/>
          <a:p>
            <a:endParaRPr lang="es-UY" sz="2000" b="0" strike="noStrike" spc="-1">
              <a:latin typeface="Arial"/>
            </a:endParaRPr>
          </a:p>
        </p:txBody>
      </p:sp>
      <p:sp>
        <p:nvSpPr>
          <p:cNvPr id="348" name="CustomShape 3"/>
          <p:cNvSpPr/>
          <p:nvPr/>
        </p:nvSpPr>
        <p:spPr>
          <a:xfrm>
            <a:off x="3884760" y="8685360"/>
            <a:ext cx="2967840" cy="45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r">
              <a:lnSpc>
                <a:spcPct val="100000"/>
              </a:lnSpc>
            </a:pPr>
            <a:fld id="{4ED19A24-3E5E-4878-89ED-D62F31AF88E2}" type="slidenum">
              <a:rPr lang="es-UY" sz="1200" b="0" strike="noStrike" spc="-1">
                <a:solidFill>
                  <a:srgbClr val="000000"/>
                </a:solidFill>
                <a:latin typeface="Times New Roman"/>
                <a:ea typeface="+mn-ea"/>
              </a:rPr>
              <a:pPr algn="r">
                <a:lnSpc>
                  <a:spcPct val="100000"/>
                </a:lnSpc>
              </a:pPr>
              <a:t>13</a:t>
            </a:fld>
            <a:endParaRPr lang="es-UY" sz="1200" b="0" strike="noStrike" spc="-1">
              <a:latin typeface="Arial"/>
            </a:endParaRPr>
          </a:p>
        </p:txBody>
      </p:sp>
    </p:spTree>
    <p:extLst>
      <p:ext uri="{BB962C8B-B14F-4D97-AF65-F5344CB8AC3E}">
        <p14:creationId xmlns:p14="http://schemas.microsoft.com/office/powerpoint/2010/main" xmlns="" val="6842740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 name="PlaceHolder 1"/>
          <p:cNvSpPr>
            <a:spLocks noGrp="1" noRot="1" noChangeAspect="1"/>
          </p:cNvSpPr>
          <p:nvPr>
            <p:ph type="sldImg"/>
          </p:nvPr>
        </p:nvSpPr>
        <p:spPr>
          <a:xfrm>
            <a:off x="687388" y="1143000"/>
            <a:ext cx="5478462" cy="3081338"/>
          </a:xfrm>
          <a:prstGeom prst="rect">
            <a:avLst/>
          </a:prstGeom>
        </p:spPr>
      </p:sp>
      <p:sp>
        <p:nvSpPr>
          <p:cNvPr id="350" name="PlaceHolder 2"/>
          <p:cNvSpPr>
            <a:spLocks noGrp="1"/>
          </p:cNvSpPr>
          <p:nvPr>
            <p:ph type="body"/>
          </p:nvPr>
        </p:nvSpPr>
        <p:spPr>
          <a:xfrm>
            <a:off x="685800" y="4400640"/>
            <a:ext cx="5482440" cy="3596400"/>
          </a:xfrm>
          <a:prstGeom prst="rect">
            <a:avLst/>
          </a:prstGeom>
        </p:spPr>
        <p:txBody>
          <a:bodyPr lIns="0" tIns="0" rIns="0" bIns="0">
            <a:noAutofit/>
          </a:bodyPr>
          <a:lstStyle/>
          <a:p>
            <a:endParaRPr lang="es-UY" sz="2000" b="0" strike="noStrike" spc="-1">
              <a:latin typeface="Arial"/>
            </a:endParaRPr>
          </a:p>
        </p:txBody>
      </p:sp>
      <p:sp>
        <p:nvSpPr>
          <p:cNvPr id="351" name="CustomShape 3"/>
          <p:cNvSpPr/>
          <p:nvPr/>
        </p:nvSpPr>
        <p:spPr>
          <a:xfrm>
            <a:off x="3884760" y="8685360"/>
            <a:ext cx="2967840" cy="45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r">
              <a:lnSpc>
                <a:spcPct val="100000"/>
              </a:lnSpc>
            </a:pPr>
            <a:fld id="{7E04C7EA-329C-41A0-AE24-F70A75953291}" type="slidenum">
              <a:rPr lang="es-UY" sz="1200" b="0" strike="noStrike" spc="-1">
                <a:solidFill>
                  <a:srgbClr val="000000"/>
                </a:solidFill>
                <a:latin typeface="Times New Roman"/>
                <a:ea typeface="+mn-ea"/>
              </a:rPr>
              <a:pPr algn="r">
                <a:lnSpc>
                  <a:spcPct val="100000"/>
                </a:lnSpc>
              </a:pPr>
              <a:t>14</a:t>
            </a:fld>
            <a:endParaRPr lang="es-UY" sz="1200" b="0" strike="noStrike" spc="-1">
              <a:latin typeface="Arial"/>
            </a:endParaRPr>
          </a:p>
        </p:txBody>
      </p:sp>
    </p:spTree>
    <p:extLst>
      <p:ext uri="{BB962C8B-B14F-4D97-AF65-F5344CB8AC3E}">
        <p14:creationId xmlns:p14="http://schemas.microsoft.com/office/powerpoint/2010/main" xmlns="" val="24800203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 name="PlaceHolder 1"/>
          <p:cNvSpPr>
            <a:spLocks noGrp="1" noRot="1" noChangeAspect="1"/>
          </p:cNvSpPr>
          <p:nvPr>
            <p:ph type="sldImg"/>
          </p:nvPr>
        </p:nvSpPr>
        <p:spPr>
          <a:xfrm>
            <a:off x="687388" y="1143000"/>
            <a:ext cx="5478462" cy="3081338"/>
          </a:xfrm>
          <a:prstGeom prst="rect">
            <a:avLst/>
          </a:prstGeom>
        </p:spPr>
      </p:sp>
      <p:sp>
        <p:nvSpPr>
          <p:cNvPr id="353" name="PlaceHolder 2"/>
          <p:cNvSpPr>
            <a:spLocks noGrp="1"/>
          </p:cNvSpPr>
          <p:nvPr>
            <p:ph type="body"/>
          </p:nvPr>
        </p:nvSpPr>
        <p:spPr>
          <a:xfrm>
            <a:off x="685800" y="4400640"/>
            <a:ext cx="5482440" cy="3596400"/>
          </a:xfrm>
          <a:prstGeom prst="rect">
            <a:avLst/>
          </a:prstGeom>
        </p:spPr>
        <p:txBody>
          <a:bodyPr lIns="0" tIns="0" rIns="0" bIns="0">
            <a:noAutofit/>
          </a:bodyPr>
          <a:lstStyle/>
          <a:p>
            <a:endParaRPr lang="es-UY" sz="2000" b="0" strike="noStrike" spc="-1">
              <a:latin typeface="Arial"/>
            </a:endParaRPr>
          </a:p>
        </p:txBody>
      </p:sp>
      <p:sp>
        <p:nvSpPr>
          <p:cNvPr id="354" name="CustomShape 3"/>
          <p:cNvSpPr/>
          <p:nvPr/>
        </p:nvSpPr>
        <p:spPr>
          <a:xfrm>
            <a:off x="3884760" y="8685360"/>
            <a:ext cx="2967840" cy="45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r">
              <a:lnSpc>
                <a:spcPct val="100000"/>
              </a:lnSpc>
            </a:pPr>
            <a:fld id="{AEE5D036-05B3-4CA8-9090-15255FB67912}" type="slidenum">
              <a:rPr lang="es-UY" sz="1200" b="0" strike="noStrike" spc="-1">
                <a:solidFill>
                  <a:srgbClr val="000000"/>
                </a:solidFill>
                <a:latin typeface="Times New Roman"/>
                <a:ea typeface="+mn-ea"/>
              </a:rPr>
              <a:pPr algn="r">
                <a:lnSpc>
                  <a:spcPct val="100000"/>
                </a:lnSpc>
              </a:pPr>
              <a:t>15</a:t>
            </a:fld>
            <a:endParaRPr lang="es-UY" sz="1200" b="0" strike="noStrike" spc="-1">
              <a:latin typeface="Arial"/>
            </a:endParaRPr>
          </a:p>
        </p:txBody>
      </p:sp>
    </p:spTree>
    <p:extLst>
      <p:ext uri="{BB962C8B-B14F-4D97-AF65-F5344CB8AC3E}">
        <p14:creationId xmlns:p14="http://schemas.microsoft.com/office/powerpoint/2010/main" xmlns="" val="20354875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 name="PlaceHolder 1"/>
          <p:cNvSpPr>
            <a:spLocks noGrp="1" noRot="1" noChangeAspect="1"/>
          </p:cNvSpPr>
          <p:nvPr>
            <p:ph type="sldImg"/>
          </p:nvPr>
        </p:nvSpPr>
        <p:spPr>
          <a:xfrm>
            <a:off x="687388" y="1143000"/>
            <a:ext cx="5478462" cy="3081338"/>
          </a:xfrm>
          <a:prstGeom prst="rect">
            <a:avLst/>
          </a:prstGeom>
        </p:spPr>
      </p:sp>
      <p:sp>
        <p:nvSpPr>
          <p:cNvPr id="356" name="PlaceHolder 2"/>
          <p:cNvSpPr>
            <a:spLocks noGrp="1"/>
          </p:cNvSpPr>
          <p:nvPr>
            <p:ph type="body"/>
          </p:nvPr>
        </p:nvSpPr>
        <p:spPr>
          <a:xfrm>
            <a:off x="685800" y="4400640"/>
            <a:ext cx="5482440" cy="3596400"/>
          </a:xfrm>
          <a:prstGeom prst="rect">
            <a:avLst/>
          </a:prstGeom>
        </p:spPr>
        <p:txBody>
          <a:bodyPr lIns="0" tIns="0" rIns="0" bIns="0">
            <a:noAutofit/>
          </a:bodyPr>
          <a:lstStyle/>
          <a:p>
            <a:endParaRPr lang="es-UY" sz="2000" b="0" strike="noStrike" spc="-1">
              <a:latin typeface="Arial"/>
            </a:endParaRPr>
          </a:p>
        </p:txBody>
      </p:sp>
      <p:sp>
        <p:nvSpPr>
          <p:cNvPr id="357" name="CustomShape 3"/>
          <p:cNvSpPr/>
          <p:nvPr/>
        </p:nvSpPr>
        <p:spPr>
          <a:xfrm>
            <a:off x="3884760" y="8685360"/>
            <a:ext cx="2967840" cy="45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r">
              <a:lnSpc>
                <a:spcPct val="100000"/>
              </a:lnSpc>
            </a:pPr>
            <a:fld id="{EF94D060-5FF4-4D89-B6B3-35BD80E6D7FB}" type="slidenum">
              <a:rPr lang="es-UY" sz="1200" b="0" strike="noStrike" spc="-1">
                <a:solidFill>
                  <a:srgbClr val="000000"/>
                </a:solidFill>
                <a:latin typeface="Times New Roman"/>
                <a:ea typeface="+mn-ea"/>
              </a:rPr>
              <a:pPr algn="r">
                <a:lnSpc>
                  <a:spcPct val="100000"/>
                </a:lnSpc>
              </a:pPr>
              <a:t>16</a:t>
            </a:fld>
            <a:endParaRPr lang="es-UY" sz="1200" b="0" strike="noStrike" spc="-1">
              <a:latin typeface="Arial"/>
            </a:endParaRPr>
          </a:p>
        </p:txBody>
      </p:sp>
    </p:spTree>
    <p:extLst>
      <p:ext uri="{BB962C8B-B14F-4D97-AF65-F5344CB8AC3E}">
        <p14:creationId xmlns:p14="http://schemas.microsoft.com/office/powerpoint/2010/main" xmlns="" val="6475061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 name="PlaceHolder 1"/>
          <p:cNvSpPr>
            <a:spLocks noGrp="1" noRot="1" noChangeAspect="1"/>
          </p:cNvSpPr>
          <p:nvPr>
            <p:ph type="sldImg"/>
          </p:nvPr>
        </p:nvSpPr>
        <p:spPr>
          <a:xfrm>
            <a:off x="687388" y="1143000"/>
            <a:ext cx="5478462" cy="3081338"/>
          </a:xfrm>
          <a:prstGeom prst="rect">
            <a:avLst/>
          </a:prstGeom>
        </p:spPr>
      </p:sp>
      <p:sp>
        <p:nvSpPr>
          <p:cNvPr id="359" name="PlaceHolder 2"/>
          <p:cNvSpPr>
            <a:spLocks noGrp="1"/>
          </p:cNvSpPr>
          <p:nvPr>
            <p:ph type="body"/>
          </p:nvPr>
        </p:nvSpPr>
        <p:spPr>
          <a:xfrm>
            <a:off x="685800" y="4400640"/>
            <a:ext cx="5482440" cy="3596400"/>
          </a:xfrm>
          <a:prstGeom prst="rect">
            <a:avLst/>
          </a:prstGeom>
        </p:spPr>
        <p:txBody>
          <a:bodyPr lIns="0" tIns="0" rIns="0" bIns="0">
            <a:noAutofit/>
          </a:bodyPr>
          <a:lstStyle/>
          <a:p>
            <a:endParaRPr lang="es-UY" sz="2000" b="0" strike="noStrike" spc="-1">
              <a:latin typeface="Arial"/>
            </a:endParaRPr>
          </a:p>
        </p:txBody>
      </p:sp>
      <p:sp>
        <p:nvSpPr>
          <p:cNvPr id="360" name="CustomShape 3"/>
          <p:cNvSpPr/>
          <p:nvPr/>
        </p:nvSpPr>
        <p:spPr>
          <a:xfrm>
            <a:off x="3884760" y="8685360"/>
            <a:ext cx="2967840" cy="45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r">
              <a:lnSpc>
                <a:spcPct val="100000"/>
              </a:lnSpc>
            </a:pPr>
            <a:fld id="{94DDF611-F816-4EA4-B05F-5144BEEC16EB}" type="slidenum">
              <a:rPr lang="es-UY" sz="1200" b="0" strike="noStrike" spc="-1">
                <a:solidFill>
                  <a:srgbClr val="000000"/>
                </a:solidFill>
                <a:latin typeface="Times New Roman"/>
                <a:ea typeface="+mn-ea"/>
              </a:rPr>
              <a:pPr algn="r">
                <a:lnSpc>
                  <a:spcPct val="100000"/>
                </a:lnSpc>
              </a:pPr>
              <a:t>17</a:t>
            </a:fld>
            <a:endParaRPr lang="es-UY" sz="1200" b="0" strike="noStrike" spc="-1">
              <a:latin typeface="Arial"/>
            </a:endParaRPr>
          </a:p>
        </p:txBody>
      </p:sp>
    </p:spTree>
    <p:extLst>
      <p:ext uri="{BB962C8B-B14F-4D97-AF65-F5344CB8AC3E}">
        <p14:creationId xmlns:p14="http://schemas.microsoft.com/office/powerpoint/2010/main" xmlns="" val="25478442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 name="PlaceHolder 1"/>
          <p:cNvSpPr>
            <a:spLocks noGrp="1" noRot="1" noChangeAspect="1"/>
          </p:cNvSpPr>
          <p:nvPr>
            <p:ph type="sldImg"/>
          </p:nvPr>
        </p:nvSpPr>
        <p:spPr>
          <a:xfrm>
            <a:off x="687388" y="1143000"/>
            <a:ext cx="5478462" cy="3081338"/>
          </a:xfrm>
          <a:prstGeom prst="rect">
            <a:avLst/>
          </a:prstGeom>
        </p:spPr>
      </p:sp>
      <p:sp>
        <p:nvSpPr>
          <p:cNvPr id="362" name="PlaceHolder 2"/>
          <p:cNvSpPr>
            <a:spLocks noGrp="1"/>
          </p:cNvSpPr>
          <p:nvPr>
            <p:ph type="body"/>
          </p:nvPr>
        </p:nvSpPr>
        <p:spPr>
          <a:xfrm>
            <a:off x="685800" y="4400640"/>
            <a:ext cx="5482440" cy="3596400"/>
          </a:xfrm>
          <a:prstGeom prst="rect">
            <a:avLst/>
          </a:prstGeom>
        </p:spPr>
        <p:txBody>
          <a:bodyPr lIns="0" tIns="0" rIns="0" bIns="0">
            <a:noAutofit/>
          </a:bodyPr>
          <a:lstStyle/>
          <a:p>
            <a:endParaRPr lang="es-UY" sz="2000" b="0" strike="noStrike" spc="-1">
              <a:latin typeface="Arial"/>
            </a:endParaRPr>
          </a:p>
        </p:txBody>
      </p:sp>
      <p:sp>
        <p:nvSpPr>
          <p:cNvPr id="363" name="CustomShape 3"/>
          <p:cNvSpPr/>
          <p:nvPr/>
        </p:nvSpPr>
        <p:spPr>
          <a:xfrm>
            <a:off x="3884760" y="8685360"/>
            <a:ext cx="2967840" cy="45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r">
              <a:lnSpc>
                <a:spcPct val="100000"/>
              </a:lnSpc>
            </a:pPr>
            <a:fld id="{8A114933-EED8-4C8D-B73C-68575B89F2D5}" type="slidenum">
              <a:rPr lang="es-UY" sz="1200" b="0" strike="noStrike" spc="-1">
                <a:solidFill>
                  <a:srgbClr val="000000"/>
                </a:solidFill>
                <a:latin typeface="Times New Roman"/>
                <a:ea typeface="+mn-ea"/>
              </a:rPr>
              <a:pPr algn="r">
                <a:lnSpc>
                  <a:spcPct val="100000"/>
                </a:lnSpc>
              </a:pPr>
              <a:t>18</a:t>
            </a:fld>
            <a:endParaRPr lang="es-UY" sz="1200" b="0" strike="noStrike" spc="-1">
              <a:latin typeface="Arial"/>
            </a:endParaRPr>
          </a:p>
        </p:txBody>
      </p:sp>
    </p:spTree>
    <p:extLst>
      <p:ext uri="{BB962C8B-B14F-4D97-AF65-F5344CB8AC3E}">
        <p14:creationId xmlns:p14="http://schemas.microsoft.com/office/powerpoint/2010/main" xmlns="" val="24187416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 name="PlaceHolder 1"/>
          <p:cNvSpPr>
            <a:spLocks noGrp="1" noRot="1" noChangeAspect="1"/>
          </p:cNvSpPr>
          <p:nvPr>
            <p:ph type="sldImg"/>
          </p:nvPr>
        </p:nvSpPr>
        <p:spPr>
          <a:xfrm>
            <a:off x="687388" y="1143000"/>
            <a:ext cx="5478462" cy="3081338"/>
          </a:xfrm>
          <a:prstGeom prst="rect">
            <a:avLst/>
          </a:prstGeom>
        </p:spPr>
      </p:sp>
      <p:sp>
        <p:nvSpPr>
          <p:cNvPr id="365" name="PlaceHolder 2"/>
          <p:cNvSpPr>
            <a:spLocks noGrp="1"/>
          </p:cNvSpPr>
          <p:nvPr>
            <p:ph type="body"/>
          </p:nvPr>
        </p:nvSpPr>
        <p:spPr>
          <a:xfrm>
            <a:off x="685800" y="4400640"/>
            <a:ext cx="5482440" cy="3596400"/>
          </a:xfrm>
          <a:prstGeom prst="rect">
            <a:avLst/>
          </a:prstGeom>
        </p:spPr>
        <p:txBody>
          <a:bodyPr lIns="0" tIns="0" rIns="0" bIns="0">
            <a:noAutofit/>
          </a:bodyPr>
          <a:lstStyle/>
          <a:p>
            <a:endParaRPr lang="es-UY" sz="2000" b="0" strike="noStrike" spc="-1">
              <a:latin typeface="Arial"/>
            </a:endParaRPr>
          </a:p>
        </p:txBody>
      </p:sp>
      <p:sp>
        <p:nvSpPr>
          <p:cNvPr id="366" name="CustomShape 3"/>
          <p:cNvSpPr/>
          <p:nvPr/>
        </p:nvSpPr>
        <p:spPr>
          <a:xfrm>
            <a:off x="3884760" y="8685360"/>
            <a:ext cx="2967840" cy="45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r">
              <a:lnSpc>
                <a:spcPct val="100000"/>
              </a:lnSpc>
            </a:pPr>
            <a:fld id="{02048801-98AC-45F7-B988-E7CD69055A86}" type="slidenum">
              <a:rPr lang="es-UY" sz="1200" b="0" strike="noStrike" spc="-1">
                <a:solidFill>
                  <a:srgbClr val="000000"/>
                </a:solidFill>
                <a:latin typeface="Times New Roman"/>
                <a:ea typeface="+mn-ea"/>
              </a:rPr>
              <a:pPr algn="r">
                <a:lnSpc>
                  <a:spcPct val="100000"/>
                </a:lnSpc>
              </a:pPr>
              <a:t>19</a:t>
            </a:fld>
            <a:endParaRPr lang="es-UY" sz="1200" b="0" strike="noStrike" spc="-1">
              <a:latin typeface="Arial"/>
            </a:endParaRPr>
          </a:p>
        </p:txBody>
      </p:sp>
    </p:spTree>
    <p:extLst>
      <p:ext uri="{BB962C8B-B14F-4D97-AF65-F5344CB8AC3E}">
        <p14:creationId xmlns:p14="http://schemas.microsoft.com/office/powerpoint/2010/main" xmlns="" val="33305986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 name="PlaceHolder 1"/>
          <p:cNvSpPr>
            <a:spLocks noGrp="1" noRot="1" noChangeAspect="1"/>
          </p:cNvSpPr>
          <p:nvPr>
            <p:ph type="sldImg"/>
          </p:nvPr>
        </p:nvSpPr>
        <p:spPr>
          <a:xfrm>
            <a:off x="687388" y="1143000"/>
            <a:ext cx="5478462" cy="3081338"/>
          </a:xfrm>
          <a:prstGeom prst="rect">
            <a:avLst/>
          </a:prstGeom>
        </p:spPr>
      </p:sp>
      <p:sp>
        <p:nvSpPr>
          <p:cNvPr id="314" name="PlaceHolder 2"/>
          <p:cNvSpPr>
            <a:spLocks noGrp="1"/>
          </p:cNvSpPr>
          <p:nvPr>
            <p:ph type="body"/>
          </p:nvPr>
        </p:nvSpPr>
        <p:spPr>
          <a:xfrm>
            <a:off x="685800" y="4400640"/>
            <a:ext cx="5482440" cy="3596400"/>
          </a:xfrm>
          <a:prstGeom prst="rect">
            <a:avLst/>
          </a:prstGeom>
        </p:spPr>
        <p:txBody>
          <a:bodyPr lIns="0" tIns="0" rIns="0" bIns="0">
            <a:noAutofit/>
          </a:bodyPr>
          <a:lstStyle/>
          <a:p>
            <a:endParaRPr lang="es-UY" sz="2000" b="0" strike="noStrike" spc="-1">
              <a:latin typeface="Arial"/>
            </a:endParaRPr>
          </a:p>
        </p:txBody>
      </p:sp>
      <p:sp>
        <p:nvSpPr>
          <p:cNvPr id="315" name="CustomShape 3"/>
          <p:cNvSpPr/>
          <p:nvPr/>
        </p:nvSpPr>
        <p:spPr>
          <a:xfrm>
            <a:off x="3884760" y="8685360"/>
            <a:ext cx="2967840" cy="45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r">
              <a:lnSpc>
                <a:spcPct val="100000"/>
              </a:lnSpc>
            </a:pPr>
            <a:fld id="{062C5E23-609C-412A-A4AB-81388B2AA163}" type="slidenum">
              <a:rPr lang="es-UY" sz="1200" b="0" strike="noStrike" spc="-1">
                <a:solidFill>
                  <a:srgbClr val="000000"/>
                </a:solidFill>
                <a:latin typeface="Times New Roman"/>
                <a:ea typeface="+mn-ea"/>
              </a:rPr>
              <a:pPr algn="r">
                <a:lnSpc>
                  <a:spcPct val="100000"/>
                </a:lnSpc>
              </a:pPr>
              <a:t>2</a:t>
            </a:fld>
            <a:endParaRPr lang="es-UY" sz="1200" b="0" strike="noStrike" spc="-1">
              <a:latin typeface="Arial"/>
            </a:endParaRPr>
          </a:p>
        </p:txBody>
      </p:sp>
    </p:spTree>
    <p:extLst>
      <p:ext uri="{BB962C8B-B14F-4D97-AF65-F5344CB8AC3E}">
        <p14:creationId xmlns:p14="http://schemas.microsoft.com/office/powerpoint/2010/main" xmlns="" val="1399928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 name="PlaceHolder 1"/>
          <p:cNvSpPr>
            <a:spLocks noGrp="1" noRot="1" noChangeAspect="1"/>
          </p:cNvSpPr>
          <p:nvPr>
            <p:ph type="sldImg"/>
          </p:nvPr>
        </p:nvSpPr>
        <p:spPr>
          <a:xfrm>
            <a:off x="687388" y="1143000"/>
            <a:ext cx="5478462" cy="3081338"/>
          </a:xfrm>
          <a:prstGeom prst="rect">
            <a:avLst/>
          </a:prstGeom>
        </p:spPr>
      </p:sp>
      <p:sp>
        <p:nvSpPr>
          <p:cNvPr id="317" name="PlaceHolder 2"/>
          <p:cNvSpPr>
            <a:spLocks noGrp="1"/>
          </p:cNvSpPr>
          <p:nvPr>
            <p:ph type="body"/>
          </p:nvPr>
        </p:nvSpPr>
        <p:spPr>
          <a:xfrm>
            <a:off x="685800" y="4400640"/>
            <a:ext cx="5482440" cy="3596400"/>
          </a:xfrm>
          <a:prstGeom prst="rect">
            <a:avLst/>
          </a:prstGeom>
        </p:spPr>
        <p:txBody>
          <a:bodyPr lIns="0" tIns="0" rIns="0" bIns="0">
            <a:noAutofit/>
          </a:bodyPr>
          <a:lstStyle/>
          <a:p>
            <a:endParaRPr lang="es-UY" sz="2000" b="0" strike="noStrike" spc="-1">
              <a:latin typeface="Arial"/>
            </a:endParaRPr>
          </a:p>
        </p:txBody>
      </p:sp>
      <p:sp>
        <p:nvSpPr>
          <p:cNvPr id="318" name="CustomShape 3"/>
          <p:cNvSpPr/>
          <p:nvPr/>
        </p:nvSpPr>
        <p:spPr>
          <a:xfrm>
            <a:off x="3884760" y="8685360"/>
            <a:ext cx="2967840" cy="45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r">
              <a:lnSpc>
                <a:spcPct val="100000"/>
              </a:lnSpc>
            </a:pPr>
            <a:fld id="{BF36FE2B-46F9-4D0C-8EBD-D7768CAA7E72}" type="slidenum">
              <a:rPr lang="es-UY" sz="1200" b="0" strike="noStrike" spc="-1">
                <a:solidFill>
                  <a:srgbClr val="000000"/>
                </a:solidFill>
                <a:latin typeface="Times New Roman"/>
                <a:ea typeface="+mn-ea"/>
              </a:rPr>
              <a:pPr algn="r">
                <a:lnSpc>
                  <a:spcPct val="100000"/>
                </a:lnSpc>
              </a:pPr>
              <a:t>3</a:t>
            </a:fld>
            <a:endParaRPr lang="es-UY" sz="1200" b="0" strike="noStrike" spc="-1">
              <a:latin typeface="Arial"/>
            </a:endParaRPr>
          </a:p>
        </p:txBody>
      </p:sp>
    </p:spTree>
    <p:extLst>
      <p:ext uri="{BB962C8B-B14F-4D97-AF65-F5344CB8AC3E}">
        <p14:creationId xmlns:p14="http://schemas.microsoft.com/office/powerpoint/2010/main" xmlns="" val="3149761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 name="PlaceHolder 1"/>
          <p:cNvSpPr>
            <a:spLocks noGrp="1" noRot="1" noChangeAspect="1"/>
          </p:cNvSpPr>
          <p:nvPr>
            <p:ph type="sldImg"/>
          </p:nvPr>
        </p:nvSpPr>
        <p:spPr>
          <a:xfrm>
            <a:off x="687388" y="1143000"/>
            <a:ext cx="5478462" cy="3081338"/>
          </a:xfrm>
          <a:prstGeom prst="rect">
            <a:avLst/>
          </a:prstGeom>
        </p:spPr>
      </p:sp>
      <p:sp>
        <p:nvSpPr>
          <p:cNvPr id="320" name="PlaceHolder 2"/>
          <p:cNvSpPr>
            <a:spLocks noGrp="1"/>
          </p:cNvSpPr>
          <p:nvPr>
            <p:ph type="body"/>
          </p:nvPr>
        </p:nvSpPr>
        <p:spPr>
          <a:xfrm>
            <a:off x="685800" y="4400640"/>
            <a:ext cx="5482440" cy="3596400"/>
          </a:xfrm>
          <a:prstGeom prst="rect">
            <a:avLst/>
          </a:prstGeom>
        </p:spPr>
        <p:txBody>
          <a:bodyPr lIns="0" tIns="0" rIns="0" bIns="0">
            <a:noAutofit/>
          </a:bodyPr>
          <a:lstStyle/>
          <a:p>
            <a:endParaRPr lang="es-UY" sz="2000" b="0" strike="noStrike" spc="-1">
              <a:latin typeface="Arial"/>
            </a:endParaRPr>
          </a:p>
        </p:txBody>
      </p:sp>
      <p:sp>
        <p:nvSpPr>
          <p:cNvPr id="321" name="CustomShape 3"/>
          <p:cNvSpPr/>
          <p:nvPr/>
        </p:nvSpPr>
        <p:spPr>
          <a:xfrm>
            <a:off x="3884760" y="8685360"/>
            <a:ext cx="2967840" cy="45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r">
              <a:lnSpc>
                <a:spcPct val="100000"/>
              </a:lnSpc>
            </a:pPr>
            <a:fld id="{16D39A33-08EE-446A-920E-FF167287B239}" type="slidenum">
              <a:rPr lang="es-UY" sz="1200" b="0" strike="noStrike" spc="-1">
                <a:solidFill>
                  <a:srgbClr val="000000"/>
                </a:solidFill>
                <a:latin typeface="Times New Roman"/>
                <a:ea typeface="+mn-ea"/>
              </a:rPr>
              <a:pPr algn="r">
                <a:lnSpc>
                  <a:spcPct val="100000"/>
                </a:lnSpc>
              </a:pPr>
              <a:t>4</a:t>
            </a:fld>
            <a:endParaRPr lang="es-UY" sz="1200" b="0" strike="noStrike" spc="-1">
              <a:latin typeface="Arial"/>
            </a:endParaRPr>
          </a:p>
        </p:txBody>
      </p:sp>
    </p:spTree>
    <p:extLst>
      <p:ext uri="{BB962C8B-B14F-4D97-AF65-F5344CB8AC3E}">
        <p14:creationId xmlns:p14="http://schemas.microsoft.com/office/powerpoint/2010/main" xmlns="" val="37817745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 name="PlaceHolder 1"/>
          <p:cNvSpPr>
            <a:spLocks noGrp="1" noRot="1" noChangeAspect="1"/>
          </p:cNvSpPr>
          <p:nvPr>
            <p:ph type="sldImg"/>
          </p:nvPr>
        </p:nvSpPr>
        <p:spPr>
          <a:xfrm>
            <a:off x="687388" y="1143000"/>
            <a:ext cx="5478462" cy="3081338"/>
          </a:xfrm>
          <a:prstGeom prst="rect">
            <a:avLst/>
          </a:prstGeom>
        </p:spPr>
      </p:sp>
      <p:sp>
        <p:nvSpPr>
          <p:cNvPr id="323" name="PlaceHolder 2"/>
          <p:cNvSpPr>
            <a:spLocks noGrp="1"/>
          </p:cNvSpPr>
          <p:nvPr>
            <p:ph type="body"/>
          </p:nvPr>
        </p:nvSpPr>
        <p:spPr>
          <a:xfrm>
            <a:off x="685800" y="4400640"/>
            <a:ext cx="5482440" cy="3596400"/>
          </a:xfrm>
          <a:prstGeom prst="rect">
            <a:avLst/>
          </a:prstGeom>
        </p:spPr>
        <p:txBody>
          <a:bodyPr lIns="0" tIns="0" rIns="0" bIns="0">
            <a:noAutofit/>
          </a:bodyPr>
          <a:lstStyle/>
          <a:p>
            <a:endParaRPr lang="es-UY" sz="2000" b="0" strike="noStrike" spc="-1">
              <a:latin typeface="Arial"/>
            </a:endParaRPr>
          </a:p>
        </p:txBody>
      </p:sp>
      <p:sp>
        <p:nvSpPr>
          <p:cNvPr id="324" name="CustomShape 3"/>
          <p:cNvSpPr/>
          <p:nvPr/>
        </p:nvSpPr>
        <p:spPr>
          <a:xfrm>
            <a:off x="3884760" y="8685360"/>
            <a:ext cx="2967840" cy="45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r">
              <a:lnSpc>
                <a:spcPct val="100000"/>
              </a:lnSpc>
            </a:pPr>
            <a:fld id="{4A8BB068-6372-44BA-82F8-5A7B106DD7BC}" type="slidenum">
              <a:rPr lang="es-UY" sz="1200" b="0" strike="noStrike" spc="-1">
                <a:solidFill>
                  <a:srgbClr val="000000"/>
                </a:solidFill>
                <a:latin typeface="Times New Roman"/>
                <a:ea typeface="+mn-ea"/>
              </a:rPr>
              <a:pPr algn="r">
                <a:lnSpc>
                  <a:spcPct val="100000"/>
                </a:lnSpc>
              </a:pPr>
              <a:t>5</a:t>
            </a:fld>
            <a:endParaRPr lang="es-UY" sz="1200" b="0" strike="noStrike" spc="-1">
              <a:latin typeface="Arial"/>
            </a:endParaRPr>
          </a:p>
        </p:txBody>
      </p:sp>
    </p:spTree>
    <p:extLst>
      <p:ext uri="{BB962C8B-B14F-4D97-AF65-F5344CB8AC3E}">
        <p14:creationId xmlns:p14="http://schemas.microsoft.com/office/powerpoint/2010/main" xmlns="" val="10774096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 name="PlaceHolder 1"/>
          <p:cNvSpPr>
            <a:spLocks noGrp="1" noRot="1" noChangeAspect="1"/>
          </p:cNvSpPr>
          <p:nvPr>
            <p:ph type="sldImg"/>
          </p:nvPr>
        </p:nvSpPr>
        <p:spPr>
          <a:xfrm>
            <a:off x="687388" y="1143000"/>
            <a:ext cx="5478462" cy="3081338"/>
          </a:xfrm>
          <a:prstGeom prst="rect">
            <a:avLst/>
          </a:prstGeom>
        </p:spPr>
      </p:sp>
      <p:sp>
        <p:nvSpPr>
          <p:cNvPr id="326" name="PlaceHolder 2"/>
          <p:cNvSpPr>
            <a:spLocks noGrp="1"/>
          </p:cNvSpPr>
          <p:nvPr>
            <p:ph type="body"/>
          </p:nvPr>
        </p:nvSpPr>
        <p:spPr>
          <a:xfrm>
            <a:off x="685800" y="4400640"/>
            <a:ext cx="5482440" cy="3596400"/>
          </a:xfrm>
          <a:prstGeom prst="rect">
            <a:avLst/>
          </a:prstGeom>
        </p:spPr>
        <p:txBody>
          <a:bodyPr lIns="0" tIns="0" rIns="0" bIns="0">
            <a:noAutofit/>
          </a:bodyPr>
          <a:lstStyle/>
          <a:p>
            <a:endParaRPr lang="es-UY" sz="2000" b="0" strike="noStrike" spc="-1">
              <a:latin typeface="Arial"/>
            </a:endParaRPr>
          </a:p>
        </p:txBody>
      </p:sp>
      <p:sp>
        <p:nvSpPr>
          <p:cNvPr id="327" name="CustomShape 3"/>
          <p:cNvSpPr/>
          <p:nvPr/>
        </p:nvSpPr>
        <p:spPr>
          <a:xfrm>
            <a:off x="3884760" y="8685360"/>
            <a:ext cx="2967840" cy="45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r">
              <a:lnSpc>
                <a:spcPct val="100000"/>
              </a:lnSpc>
            </a:pPr>
            <a:fld id="{EF3D4913-008A-49E9-B3AD-CF81B549F1A7}" type="slidenum">
              <a:rPr lang="es-UY" sz="1200" b="0" strike="noStrike" spc="-1">
                <a:solidFill>
                  <a:srgbClr val="000000"/>
                </a:solidFill>
                <a:latin typeface="Times New Roman"/>
                <a:ea typeface="+mn-ea"/>
              </a:rPr>
              <a:pPr algn="r">
                <a:lnSpc>
                  <a:spcPct val="100000"/>
                </a:lnSpc>
              </a:pPr>
              <a:t>6</a:t>
            </a:fld>
            <a:endParaRPr lang="es-UY" sz="1200" b="0" strike="noStrike" spc="-1">
              <a:latin typeface="Arial"/>
            </a:endParaRPr>
          </a:p>
        </p:txBody>
      </p:sp>
    </p:spTree>
    <p:extLst>
      <p:ext uri="{BB962C8B-B14F-4D97-AF65-F5344CB8AC3E}">
        <p14:creationId xmlns:p14="http://schemas.microsoft.com/office/powerpoint/2010/main" xmlns="" val="9125740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 name="PlaceHolder 1"/>
          <p:cNvSpPr>
            <a:spLocks noGrp="1" noRot="1" noChangeAspect="1"/>
          </p:cNvSpPr>
          <p:nvPr>
            <p:ph type="sldImg"/>
          </p:nvPr>
        </p:nvSpPr>
        <p:spPr>
          <a:xfrm>
            <a:off x="687388" y="1143000"/>
            <a:ext cx="5478462" cy="3081338"/>
          </a:xfrm>
          <a:prstGeom prst="rect">
            <a:avLst/>
          </a:prstGeom>
        </p:spPr>
      </p:sp>
      <p:sp>
        <p:nvSpPr>
          <p:cNvPr id="329" name="PlaceHolder 2"/>
          <p:cNvSpPr>
            <a:spLocks noGrp="1"/>
          </p:cNvSpPr>
          <p:nvPr>
            <p:ph type="body"/>
          </p:nvPr>
        </p:nvSpPr>
        <p:spPr>
          <a:xfrm>
            <a:off x="685800" y="4400640"/>
            <a:ext cx="5482440" cy="3596400"/>
          </a:xfrm>
          <a:prstGeom prst="rect">
            <a:avLst/>
          </a:prstGeom>
        </p:spPr>
        <p:txBody>
          <a:bodyPr lIns="0" tIns="0" rIns="0" bIns="0">
            <a:noAutofit/>
          </a:bodyPr>
          <a:lstStyle/>
          <a:p>
            <a:endParaRPr lang="es-UY" sz="2000" b="0" strike="noStrike" spc="-1">
              <a:latin typeface="Arial"/>
            </a:endParaRPr>
          </a:p>
        </p:txBody>
      </p:sp>
      <p:sp>
        <p:nvSpPr>
          <p:cNvPr id="330" name="CustomShape 3"/>
          <p:cNvSpPr/>
          <p:nvPr/>
        </p:nvSpPr>
        <p:spPr>
          <a:xfrm>
            <a:off x="3884760" y="8685360"/>
            <a:ext cx="2967840" cy="45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r">
              <a:lnSpc>
                <a:spcPct val="100000"/>
              </a:lnSpc>
            </a:pPr>
            <a:fld id="{B4DBE44B-B09C-4426-BFC1-3D7144437265}" type="slidenum">
              <a:rPr lang="es-UY" sz="1200" b="0" strike="noStrike" spc="-1">
                <a:solidFill>
                  <a:srgbClr val="000000"/>
                </a:solidFill>
                <a:latin typeface="Times New Roman"/>
                <a:ea typeface="+mn-ea"/>
              </a:rPr>
              <a:pPr algn="r">
                <a:lnSpc>
                  <a:spcPct val="100000"/>
                </a:lnSpc>
              </a:pPr>
              <a:t>7</a:t>
            </a:fld>
            <a:endParaRPr lang="es-UY" sz="1200" b="0" strike="noStrike" spc="-1">
              <a:latin typeface="Arial"/>
            </a:endParaRPr>
          </a:p>
        </p:txBody>
      </p:sp>
    </p:spTree>
    <p:extLst>
      <p:ext uri="{BB962C8B-B14F-4D97-AF65-F5344CB8AC3E}">
        <p14:creationId xmlns:p14="http://schemas.microsoft.com/office/powerpoint/2010/main" xmlns="" val="39438779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 name="PlaceHolder 1"/>
          <p:cNvSpPr>
            <a:spLocks noGrp="1" noRot="1" noChangeAspect="1"/>
          </p:cNvSpPr>
          <p:nvPr>
            <p:ph type="sldImg"/>
          </p:nvPr>
        </p:nvSpPr>
        <p:spPr>
          <a:xfrm>
            <a:off x="687388" y="1143000"/>
            <a:ext cx="5478462" cy="3081338"/>
          </a:xfrm>
          <a:prstGeom prst="rect">
            <a:avLst/>
          </a:prstGeom>
        </p:spPr>
      </p:sp>
      <p:sp>
        <p:nvSpPr>
          <p:cNvPr id="332" name="PlaceHolder 2"/>
          <p:cNvSpPr>
            <a:spLocks noGrp="1"/>
          </p:cNvSpPr>
          <p:nvPr>
            <p:ph type="body"/>
          </p:nvPr>
        </p:nvSpPr>
        <p:spPr>
          <a:xfrm>
            <a:off x="685800" y="4400640"/>
            <a:ext cx="5482440" cy="3596400"/>
          </a:xfrm>
          <a:prstGeom prst="rect">
            <a:avLst/>
          </a:prstGeom>
        </p:spPr>
        <p:txBody>
          <a:bodyPr lIns="0" tIns="0" rIns="0" bIns="0">
            <a:noAutofit/>
          </a:bodyPr>
          <a:lstStyle/>
          <a:p>
            <a:endParaRPr lang="es-UY" sz="2000" b="0" strike="noStrike" spc="-1">
              <a:latin typeface="Arial"/>
            </a:endParaRPr>
          </a:p>
        </p:txBody>
      </p:sp>
      <p:sp>
        <p:nvSpPr>
          <p:cNvPr id="333" name="CustomShape 3"/>
          <p:cNvSpPr/>
          <p:nvPr/>
        </p:nvSpPr>
        <p:spPr>
          <a:xfrm>
            <a:off x="3884760" y="8685360"/>
            <a:ext cx="2967840" cy="45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r">
              <a:lnSpc>
                <a:spcPct val="100000"/>
              </a:lnSpc>
            </a:pPr>
            <a:fld id="{93A37D91-A707-45AF-B3A1-E0EF7B3AA387}" type="slidenum">
              <a:rPr lang="es-UY" sz="1200" b="0" strike="noStrike" spc="-1">
                <a:solidFill>
                  <a:srgbClr val="000000"/>
                </a:solidFill>
                <a:latin typeface="Times New Roman"/>
                <a:ea typeface="+mn-ea"/>
              </a:rPr>
              <a:pPr algn="r">
                <a:lnSpc>
                  <a:spcPct val="100000"/>
                </a:lnSpc>
              </a:pPr>
              <a:t>8</a:t>
            </a:fld>
            <a:endParaRPr lang="es-UY" sz="1200" b="0" strike="noStrike" spc="-1">
              <a:latin typeface="Arial"/>
            </a:endParaRPr>
          </a:p>
        </p:txBody>
      </p:sp>
    </p:spTree>
    <p:extLst>
      <p:ext uri="{BB962C8B-B14F-4D97-AF65-F5344CB8AC3E}">
        <p14:creationId xmlns:p14="http://schemas.microsoft.com/office/powerpoint/2010/main" xmlns="" val="22860125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 name="PlaceHolder 1"/>
          <p:cNvSpPr>
            <a:spLocks noGrp="1" noRot="1" noChangeAspect="1"/>
          </p:cNvSpPr>
          <p:nvPr>
            <p:ph type="sldImg"/>
          </p:nvPr>
        </p:nvSpPr>
        <p:spPr>
          <a:xfrm>
            <a:off x="687388" y="1143000"/>
            <a:ext cx="5478462" cy="3081338"/>
          </a:xfrm>
          <a:prstGeom prst="rect">
            <a:avLst/>
          </a:prstGeom>
        </p:spPr>
      </p:sp>
      <p:sp>
        <p:nvSpPr>
          <p:cNvPr id="335" name="PlaceHolder 2"/>
          <p:cNvSpPr>
            <a:spLocks noGrp="1"/>
          </p:cNvSpPr>
          <p:nvPr>
            <p:ph type="body"/>
          </p:nvPr>
        </p:nvSpPr>
        <p:spPr>
          <a:xfrm>
            <a:off x="685800" y="4400640"/>
            <a:ext cx="5482440" cy="3596400"/>
          </a:xfrm>
          <a:prstGeom prst="rect">
            <a:avLst/>
          </a:prstGeom>
        </p:spPr>
        <p:txBody>
          <a:bodyPr lIns="0" tIns="0" rIns="0" bIns="0">
            <a:noAutofit/>
          </a:bodyPr>
          <a:lstStyle/>
          <a:p>
            <a:endParaRPr lang="es-UY" sz="2000" b="0" strike="noStrike" spc="-1">
              <a:latin typeface="Arial"/>
            </a:endParaRPr>
          </a:p>
        </p:txBody>
      </p:sp>
      <p:sp>
        <p:nvSpPr>
          <p:cNvPr id="336" name="CustomShape 3"/>
          <p:cNvSpPr/>
          <p:nvPr/>
        </p:nvSpPr>
        <p:spPr>
          <a:xfrm>
            <a:off x="3884760" y="8685360"/>
            <a:ext cx="2967840" cy="45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r">
              <a:lnSpc>
                <a:spcPct val="100000"/>
              </a:lnSpc>
            </a:pPr>
            <a:fld id="{EC25D087-14FC-4E30-8DF2-45ECE8B82691}" type="slidenum">
              <a:rPr lang="es-UY" sz="1200" b="0" strike="noStrike" spc="-1">
                <a:solidFill>
                  <a:srgbClr val="000000"/>
                </a:solidFill>
                <a:latin typeface="Times New Roman"/>
                <a:ea typeface="+mn-ea"/>
              </a:rPr>
              <a:pPr algn="r">
                <a:lnSpc>
                  <a:spcPct val="100000"/>
                </a:lnSpc>
              </a:pPr>
              <a:t>9</a:t>
            </a:fld>
            <a:endParaRPr lang="es-UY" sz="1200" b="0" strike="noStrike" spc="-1">
              <a:latin typeface="Arial"/>
            </a:endParaRPr>
          </a:p>
        </p:txBody>
      </p:sp>
    </p:spTree>
    <p:extLst>
      <p:ext uri="{BB962C8B-B14F-4D97-AF65-F5344CB8AC3E}">
        <p14:creationId xmlns:p14="http://schemas.microsoft.com/office/powerpoint/2010/main" xmlns="" val="3060436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s-UY" sz="4400" b="0" strike="noStrike" spc="-1">
              <a:latin typeface="Arial"/>
            </a:endParaRPr>
          </a:p>
        </p:txBody>
      </p:sp>
      <p:sp>
        <p:nvSpPr>
          <p:cNvPr id="24" name="PlaceHolder 2"/>
          <p:cNvSpPr>
            <a:spLocks noGrp="1"/>
          </p:cNvSpPr>
          <p:nvPr>
            <p:ph type="body"/>
          </p:nvPr>
        </p:nvSpPr>
        <p:spPr>
          <a:xfrm>
            <a:off x="609480" y="1604520"/>
            <a:ext cx="10972440" cy="1896840"/>
          </a:xfrm>
          <a:prstGeom prst="rect">
            <a:avLst/>
          </a:prstGeom>
        </p:spPr>
        <p:txBody>
          <a:bodyPr lIns="0" tIns="0" rIns="0" bIns="0">
            <a:normAutofit/>
          </a:bodyPr>
          <a:lstStyle/>
          <a:p>
            <a:endParaRPr lang="es-UY" sz="3200" b="0" strike="noStrike" spc="-1">
              <a:latin typeface="Arial"/>
            </a:endParaRPr>
          </a:p>
        </p:txBody>
      </p:sp>
      <p:sp>
        <p:nvSpPr>
          <p:cNvPr id="25" name="PlaceHolder 3"/>
          <p:cNvSpPr>
            <a:spLocks noGrp="1"/>
          </p:cNvSpPr>
          <p:nvPr>
            <p:ph type="body"/>
          </p:nvPr>
        </p:nvSpPr>
        <p:spPr>
          <a:xfrm>
            <a:off x="609480" y="3682080"/>
            <a:ext cx="10972440" cy="1896840"/>
          </a:xfrm>
          <a:prstGeom prst="rect">
            <a:avLst/>
          </a:prstGeom>
        </p:spPr>
        <p:txBody>
          <a:bodyPr lIns="0" tIns="0" rIns="0" bIns="0">
            <a:normAutofit/>
          </a:bodyPr>
          <a:lstStyle/>
          <a:p>
            <a:endParaRPr lang="es-UY"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s-UY" sz="4400" b="0" strike="noStrike" spc="-1">
              <a:latin typeface="Arial"/>
            </a:endParaRPr>
          </a:p>
        </p:txBody>
      </p:sp>
      <p:sp>
        <p:nvSpPr>
          <p:cNvPr id="27"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s-UY" sz="3200" b="0" strike="noStrike" spc="-1">
              <a:latin typeface="Arial"/>
            </a:endParaRPr>
          </a:p>
        </p:txBody>
      </p:sp>
      <p:sp>
        <p:nvSpPr>
          <p:cNvPr id="28"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s-UY" sz="3200" b="0" strike="noStrike" spc="-1">
              <a:latin typeface="Arial"/>
            </a:endParaRPr>
          </a:p>
        </p:txBody>
      </p:sp>
      <p:sp>
        <p:nvSpPr>
          <p:cNvPr id="29"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es-UY" sz="3200" b="0" strike="noStrike" spc="-1">
              <a:latin typeface="Arial"/>
            </a:endParaRPr>
          </a:p>
        </p:txBody>
      </p:sp>
      <p:sp>
        <p:nvSpPr>
          <p:cNvPr id="30" name="PlaceHolder 5"/>
          <p:cNvSpPr>
            <a:spLocks noGrp="1"/>
          </p:cNvSpPr>
          <p:nvPr>
            <p:ph type="body"/>
          </p:nvPr>
        </p:nvSpPr>
        <p:spPr>
          <a:xfrm>
            <a:off x="6231960" y="3682080"/>
            <a:ext cx="5354280" cy="1896840"/>
          </a:xfrm>
          <a:prstGeom prst="rect">
            <a:avLst/>
          </a:prstGeom>
        </p:spPr>
        <p:txBody>
          <a:bodyPr lIns="0" tIns="0" rIns="0" bIns="0">
            <a:normAutofit/>
          </a:bodyPr>
          <a:lstStyle/>
          <a:p>
            <a:endParaRPr lang="es-UY"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s-UY" sz="4400" b="0" strike="noStrike" spc="-1">
              <a:latin typeface="Arial"/>
            </a:endParaRPr>
          </a:p>
        </p:txBody>
      </p:sp>
      <p:sp>
        <p:nvSpPr>
          <p:cNvPr id="32" name="PlaceHolder 2"/>
          <p:cNvSpPr>
            <a:spLocks noGrp="1"/>
          </p:cNvSpPr>
          <p:nvPr>
            <p:ph type="body"/>
          </p:nvPr>
        </p:nvSpPr>
        <p:spPr>
          <a:xfrm>
            <a:off x="609480" y="1604520"/>
            <a:ext cx="3533040" cy="1896840"/>
          </a:xfrm>
          <a:prstGeom prst="rect">
            <a:avLst/>
          </a:prstGeom>
        </p:spPr>
        <p:txBody>
          <a:bodyPr lIns="0" tIns="0" rIns="0" bIns="0">
            <a:normAutofit/>
          </a:bodyPr>
          <a:lstStyle/>
          <a:p>
            <a:endParaRPr lang="es-UY" sz="3200" b="0" strike="noStrike" spc="-1">
              <a:latin typeface="Arial"/>
            </a:endParaRPr>
          </a:p>
        </p:txBody>
      </p:sp>
      <p:sp>
        <p:nvSpPr>
          <p:cNvPr id="33" name="PlaceHolder 3"/>
          <p:cNvSpPr>
            <a:spLocks noGrp="1"/>
          </p:cNvSpPr>
          <p:nvPr>
            <p:ph type="body"/>
          </p:nvPr>
        </p:nvSpPr>
        <p:spPr>
          <a:xfrm>
            <a:off x="4319640" y="1604520"/>
            <a:ext cx="3533040" cy="1896840"/>
          </a:xfrm>
          <a:prstGeom prst="rect">
            <a:avLst/>
          </a:prstGeom>
        </p:spPr>
        <p:txBody>
          <a:bodyPr lIns="0" tIns="0" rIns="0" bIns="0">
            <a:normAutofit/>
          </a:bodyPr>
          <a:lstStyle/>
          <a:p>
            <a:endParaRPr lang="es-UY" sz="3200" b="0" strike="noStrike" spc="-1">
              <a:latin typeface="Arial"/>
            </a:endParaRPr>
          </a:p>
        </p:txBody>
      </p:sp>
      <p:sp>
        <p:nvSpPr>
          <p:cNvPr id="34" name="PlaceHolder 4"/>
          <p:cNvSpPr>
            <a:spLocks noGrp="1"/>
          </p:cNvSpPr>
          <p:nvPr>
            <p:ph type="body"/>
          </p:nvPr>
        </p:nvSpPr>
        <p:spPr>
          <a:xfrm>
            <a:off x="8029800" y="1604520"/>
            <a:ext cx="3533040" cy="1896840"/>
          </a:xfrm>
          <a:prstGeom prst="rect">
            <a:avLst/>
          </a:prstGeom>
        </p:spPr>
        <p:txBody>
          <a:bodyPr lIns="0" tIns="0" rIns="0" bIns="0">
            <a:normAutofit/>
          </a:bodyPr>
          <a:lstStyle/>
          <a:p>
            <a:endParaRPr lang="es-UY" sz="3200" b="0" strike="noStrike" spc="-1">
              <a:latin typeface="Arial"/>
            </a:endParaRPr>
          </a:p>
        </p:txBody>
      </p:sp>
      <p:sp>
        <p:nvSpPr>
          <p:cNvPr id="35" name="PlaceHolder 5"/>
          <p:cNvSpPr>
            <a:spLocks noGrp="1"/>
          </p:cNvSpPr>
          <p:nvPr>
            <p:ph type="body"/>
          </p:nvPr>
        </p:nvSpPr>
        <p:spPr>
          <a:xfrm>
            <a:off x="609480" y="3682080"/>
            <a:ext cx="3533040" cy="1896840"/>
          </a:xfrm>
          <a:prstGeom prst="rect">
            <a:avLst/>
          </a:prstGeom>
        </p:spPr>
        <p:txBody>
          <a:bodyPr lIns="0" tIns="0" rIns="0" bIns="0">
            <a:normAutofit/>
          </a:bodyPr>
          <a:lstStyle/>
          <a:p>
            <a:endParaRPr lang="es-UY" sz="3200" b="0" strike="noStrike" spc="-1">
              <a:latin typeface="Arial"/>
            </a:endParaRPr>
          </a:p>
        </p:txBody>
      </p:sp>
      <p:sp>
        <p:nvSpPr>
          <p:cNvPr id="36" name="PlaceHolder 6"/>
          <p:cNvSpPr>
            <a:spLocks noGrp="1"/>
          </p:cNvSpPr>
          <p:nvPr>
            <p:ph type="body"/>
          </p:nvPr>
        </p:nvSpPr>
        <p:spPr>
          <a:xfrm>
            <a:off x="4319640" y="3682080"/>
            <a:ext cx="3533040" cy="1896840"/>
          </a:xfrm>
          <a:prstGeom prst="rect">
            <a:avLst/>
          </a:prstGeom>
        </p:spPr>
        <p:txBody>
          <a:bodyPr lIns="0" tIns="0" rIns="0" bIns="0">
            <a:normAutofit/>
          </a:bodyPr>
          <a:lstStyle/>
          <a:p>
            <a:endParaRPr lang="es-UY" sz="3200" b="0" strike="noStrike" spc="-1">
              <a:latin typeface="Arial"/>
            </a:endParaRPr>
          </a:p>
        </p:txBody>
      </p:sp>
      <p:sp>
        <p:nvSpPr>
          <p:cNvPr id="37" name="PlaceHolder 7"/>
          <p:cNvSpPr>
            <a:spLocks noGrp="1"/>
          </p:cNvSpPr>
          <p:nvPr>
            <p:ph type="body"/>
          </p:nvPr>
        </p:nvSpPr>
        <p:spPr>
          <a:xfrm>
            <a:off x="8029800" y="3682080"/>
            <a:ext cx="3533040" cy="1896840"/>
          </a:xfrm>
          <a:prstGeom prst="rect">
            <a:avLst/>
          </a:prstGeom>
        </p:spPr>
        <p:txBody>
          <a:bodyPr lIns="0" tIns="0" rIns="0" bIns="0">
            <a:normAutofit/>
          </a:bodyPr>
          <a:lstStyle/>
          <a:p>
            <a:endParaRPr lang="es-UY"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s-UY" sz="4400" b="0" strike="noStrike" spc="-1">
              <a:latin typeface="Arial"/>
            </a:endParaRPr>
          </a:p>
        </p:txBody>
      </p:sp>
      <p:sp>
        <p:nvSpPr>
          <p:cNvPr id="3" name="PlaceHolder 2"/>
          <p:cNvSpPr>
            <a:spLocks noGrp="1"/>
          </p:cNvSpPr>
          <p:nvPr>
            <p:ph type="subTitle"/>
          </p:nvPr>
        </p:nvSpPr>
        <p:spPr>
          <a:xfrm>
            <a:off x="609480" y="1604520"/>
            <a:ext cx="10972440" cy="3977280"/>
          </a:xfrm>
          <a:prstGeom prst="rect">
            <a:avLst/>
          </a:prstGeom>
        </p:spPr>
        <p:txBody>
          <a:bodyPr lIns="0" tIns="0" rIns="0" bIns="0" anchor="ctr">
            <a:noAutofit/>
          </a:bodyPr>
          <a:lstStyle/>
          <a:p>
            <a:pPr algn="ctr"/>
            <a:endParaRPr lang="es-UY"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s-UY" sz="4400" b="0" strike="noStrike" spc="-1">
              <a:latin typeface="Arial"/>
            </a:endParaRPr>
          </a:p>
        </p:txBody>
      </p:sp>
      <p:sp>
        <p:nvSpPr>
          <p:cNvPr id="5"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es-UY"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s-UY" sz="4400" b="0" strike="noStrike" spc="-1">
              <a:latin typeface="Arial"/>
            </a:endParaRPr>
          </a:p>
        </p:txBody>
      </p:sp>
      <p:sp>
        <p:nvSpPr>
          <p:cNvPr id="7"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s-UY" sz="3200" b="0" strike="noStrike" spc="-1">
              <a:latin typeface="Arial"/>
            </a:endParaRPr>
          </a:p>
        </p:txBody>
      </p:sp>
      <p:sp>
        <p:nvSpPr>
          <p:cNvPr id="8"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es-UY"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s-UY"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609480" y="273600"/>
            <a:ext cx="10972440" cy="5307840"/>
          </a:xfrm>
          <a:prstGeom prst="rect">
            <a:avLst/>
          </a:prstGeom>
        </p:spPr>
        <p:txBody>
          <a:bodyPr lIns="0" tIns="0" rIns="0" bIns="0" anchor="ctr">
            <a:noAutofit/>
          </a:bodyPr>
          <a:lstStyle/>
          <a:p>
            <a:pPr algn="ctr"/>
            <a:endParaRPr lang="es-UY"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s-UY" sz="4400" b="0" strike="noStrike" spc="-1">
              <a:latin typeface="Arial"/>
            </a:endParaRPr>
          </a:p>
        </p:txBody>
      </p:sp>
      <p:sp>
        <p:nvSpPr>
          <p:cNvPr id="12"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s-UY" sz="3200" b="0" strike="noStrike" spc="-1">
              <a:latin typeface="Arial"/>
            </a:endParaRPr>
          </a:p>
        </p:txBody>
      </p:sp>
      <p:sp>
        <p:nvSpPr>
          <p:cNvPr id="13"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es-UY" sz="3200" b="0" strike="noStrike" spc="-1">
              <a:latin typeface="Arial"/>
            </a:endParaRPr>
          </a:p>
        </p:txBody>
      </p:sp>
      <p:sp>
        <p:nvSpPr>
          <p:cNvPr id="14"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es-UY"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s-UY" sz="4400" b="0" strike="noStrike" spc="-1">
              <a:latin typeface="Arial"/>
            </a:endParaRPr>
          </a:p>
        </p:txBody>
      </p:sp>
      <p:sp>
        <p:nvSpPr>
          <p:cNvPr id="16"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s-UY" sz="3200" b="0" strike="noStrike" spc="-1">
              <a:latin typeface="Arial"/>
            </a:endParaRPr>
          </a:p>
        </p:txBody>
      </p:sp>
      <p:sp>
        <p:nvSpPr>
          <p:cNvPr id="17"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s-UY" sz="3200" b="0" strike="noStrike" spc="-1">
              <a:latin typeface="Arial"/>
            </a:endParaRPr>
          </a:p>
        </p:txBody>
      </p:sp>
      <p:sp>
        <p:nvSpPr>
          <p:cNvPr id="18"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es-UY"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s-UY" sz="4400" b="0" strike="noStrike" spc="-1">
              <a:latin typeface="Arial"/>
            </a:endParaRPr>
          </a:p>
        </p:txBody>
      </p:sp>
      <p:sp>
        <p:nvSpPr>
          <p:cNvPr id="20"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s-UY" sz="3200" b="0" strike="noStrike" spc="-1">
              <a:latin typeface="Arial"/>
            </a:endParaRPr>
          </a:p>
        </p:txBody>
      </p:sp>
      <p:sp>
        <p:nvSpPr>
          <p:cNvPr id="21"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s-UY" sz="3200" b="0" strike="noStrike" spc="-1">
              <a:latin typeface="Arial"/>
            </a:endParaRPr>
          </a:p>
        </p:txBody>
      </p:sp>
      <p:sp>
        <p:nvSpPr>
          <p:cNvPr id="22" name="PlaceHolder 4"/>
          <p:cNvSpPr>
            <a:spLocks noGrp="1"/>
          </p:cNvSpPr>
          <p:nvPr>
            <p:ph type="body"/>
          </p:nvPr>
        </p:nvSpPr>
        <p:spPr>
          <a:xfrm>
            <a:off x="609480" y="3682080"/>
            <a:ext cx="10972440" cy="1896840"/>
          </a:xfrm>
          <a:prstGeom prst="rect">
            <a:avLst/>
          </a:prstGeom>
        </p:spPr>
        <p:txBody>
          <a:bodyPr lIns="0" tIns="0" rIns="0" bIns="0">
            <a:normAutofit/>
          </a:bodyPr>
          <a:lstStyle/>
          <a:p>
            <a:endParaRPr lang="es-UY"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r>
              <a:rPr lang="es-UY" sz="4400" b="0" strike="noStrike" spc="-1">
                <a:latin typeface="Arial"/>
              </a:rPr>
              <a:t>Pulse para editar el formato del texto de título</a:t>
            </a:r>
          </a:p>
        </p:txBody>
      </p:sp>
      <p:sp>
        <p:nvSpPr>
          <p:cNvPr id="3" name="PlaceHolder 2"/>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s-UY" sz="3200" b="0" strike="noStrike" spc="-1">
                <a:latin typeface="Arial"/>
              </a:rPr>
              <a:t>Pulse para editar el formato de texto del esquema</a:t>
            </a:r>
          </a:p>
          <a:p>
            <a:pPr marL="864000" lvl="1" indent="-324000">
              <a:spcBef>
                <a:spcPts val="1134"/>
              </a:spcBef>
              <a:buClr>
                <a:srgbClr val="000000"/>
              </a:buClr>
              <a:buSzPct val="75000"/>
              <a:buFont typeface="Symbol" charset="2"/>
              <a:buChar char=""/>
            </a:pPr>
            <a:r>
              <a:rPr lang="es-UY" sz="2800" b="0" strike="noStrike" spc="-1">
                <a:latin typeface="Arial"/>
              </a:rPr>
              <a:t>Segundo nivel del esquema</a:t>
            </a:r>
          </a:p>
          <a:p>
            <a:pPr marL="1296000" lvl="2" indent="-288000">
              <a:spcBef>
                <a:spcPts val="850"/>
              </a:spcBef>
              <a:buClr>
                <a:srgbClr val="000000"/>
              </a:buClr>
              <a:buSzPct val="45000"/>
              <a:buFont typeface="Wingdings" charset="2"/>
              <a:buChar char=""/>
            </a:pPr>
            <a:r>
              <a:rPr lang="es-UY" sz="2400" b="0" strike="noStrike" spc="-1">
                <a:latin typeface="Arial"/>
              </a:rPr>
              <a:t>Tercer nivel del esquema</a:t>
            </a:r>
          </a:p>
          <a:p>
            <a:pPr marL="1728000" lvl="3" indent="-216000">
              <a:spcBef>
                <a:spcPts val="567"/>
              </a:spcBef>
              <a:buClr>
                <a:srgbClr val="000000"/>
              </a:buClr>
              <a:buSzPct val="75000"/>
              <a:buFont typeface="Symbol" charset="2"/>
              <a:buChar char=""/>
            </a:pPr>
            <a:r>
              <a:rPr lang="es-UY" sz="2000" b="0" strike="noStrike" spc="-1">
                <a:latin typeface="Arial"/>
              </a:rPr>
              <a:t>Cuarto nivel del esquema</a:t>
            </a:r>
          </a:p>
          <a:p>
            <a:pPr marL="2160000" lvl="4" indent="-216000">
              <a:spcBef>
                <a:spcPts val="283"/>
              </a:spcBef>
              <a:buClr>
                <a:srgbClr val="000000"/>
              </a:buClr>
              <a:buSzPct val="45000"/>
              <a:buFont typeface="Wingdings" charset="2"/>
              <a:buChar char=""/>
            </a:pPr>
            <a:r>
              <a:rPr lang="es-UY" sz="2000" b="0" strike="noStrike" spc="-1">
                <a:latin typeface="Arial"/>
              </a:rPr>
              <a:t>Quinto nivel del esquema</a:t>
            </a:r>
          </a:p>
          <a:p>
            <a:pPr marL="2592000" lvl="5" indent="-216000">
              <a:spcBef>
                <a:spcPts val="283"/>
              </a:spcBef>
              <a:buClr>
                <a:srgbClr val="000000"/>
              </a:buClr>
              <a:buSzPct val="45000"/>
              <a:buFont typeface="Wingdings" charset="2"/>
              <a:buChar char=""/>
            </a:pPr>
            <a:r>
              <a:rPr lang="es-UY" sz="2000" b="0" strike="noStrike" spc="-1">
                <a:latin typeface="Arial"/>
              </a:rPr>
              <a:t>Sexto nivel del esquema</a:t>
            </a:r>
          </a:p>
          <a:p>
            <a:pPr marL="3024000" lvl="6" indent="-216000">
              <a:spcBef>
                <a:spcPts val="283"/>
              </a:spcBef>
              <a:buClr>
                <a:srgbClr val="000000"/>
              </a:buClr>
              <a:buSzPct val="45000"/>
              <a:buFont typeface="Wingdings" charset="2"/>
              <a:buChar char=""/>
            </a:pPr>
            <a:r>
              <a:rPr lang="es-UY" sz="2000" b="0" strike="noStrike" spc="-1">
                <a:latin typeface="Arial"/>
              </a:rPr>
              <a:t>Séptimo nivel del esquema</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CustomShape 1"/>
          <p:cNvSpPr/>
          <p:nvPr/>
        </p:nvSpPr>
        <p:spPr>
          <a:xfrm>
            <a:off x="781560" y="264960"/>
            <a:ext cx="10625040" cy="687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ctr">
              <a:lnSpc>
                <a:spcPct val="90000"/>
              </a:lnSpc>
            </a:pPr>
            <a:r>
              <a:rPr lang="es-UY" sz="2800" b="1" strike="noStrike" spc="-1">
                <a:solidFill>
                  <a:srgbClr val="2F5597"/>
                </a:solidFill>
                <a:latin typeface="Calibri Light"/>
                <a:ea typeface="DejaVu Sans"/>
              </a:rPr>
              <a:t> </a:t>
            </a:r>
            <a:r>
              <a:t/>
            </a:r>
            <a:br/>
            <a:r>
              <a:rPr lang="es-UY" sz="2800" b="1" strike="noStrike" spc="-1">
                <a:solidFill>
                  <a:srgbClr val="2F5597"/>
                </a:solidFill>
                <a:latin typeface="Calibri Light"/>
                <a:ea typeface="DejaVu Sans"/>
              </a:rPr>
              <a:t>Webinar – Normativa, Debida diligencia y sanciones aplicables</a:t>
            </a:r>
            <a:endParaRPr lang="es-UY" sz="2800" b="0" strike="noStrike" spc="-1">
              <a:latin typeface="Arial"/>
            </a:endParaRPr>
          </a:p>
        </p:txBody>
      </p:sp>
      <p:pic>
        <p:nvPicPr>
          <p:cNvPr id="45" name="Imagen 4" descr="Logotipo&#10;&#10;Descripción generada automáticamente"/>
          <p:cNvPicPr/>
          <p:nvPr/>
        </p:nvPicPr>
        <p:blipFill>
          <a:blip r:embed="rId3" cstate="print"/>
          <a:stretch/>
        </p:blipFill>
        <p:spPr>
          <a:xfrm>
            <a:off x="8868240" y="5812920"/>
            <a:ext cx="3319920" cy="1041120"/>
          </a:xfrm>
          <a:prstGeom prst="rect">
            <a:avLst/>
          </a:prstGeom>
          <a:ln>
            <a:noFill/>
          </a:ln>
        </p:spPr>
      </p:pic>
      <p:sp>
        <p:nvSpPr>
          <p:cNvPr id="46" name="CustomShape 2"/>
          <p:cNvSpPr/>
          <p:nvPr/>
        </p:nvSpPr>
        <p:spPr>
          <a:xfrm>
            <a:off x="1332000" y="2839680"/>
            <a:ext cx="8565840" cy="1484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ctr">
              <a:lnSpc>
                <a:spcPct val="90000"/>
              </a:lnSpc>
            </a:pPr>
            <a:endParaRPr lang="es-UY" sz="1800" b="0" strike="noStrike" spc="-1">
              <a:latin typeface="Arial"/>
            </a:endParaRPr>
          </a:p>
          <a:p>
            <a:pPr algn="ctr">
              <a:lnSpc>
                <a:spcPct val="90000"/>
              </a:lnSpc>
            </a:pPr>
            <a:endParaRPr lang="es-UY" sz="1800" b="0" strike="noStrike" spc="-1">
              <a:latin typeface="Arial"/>
            </a:endParaRPr>
          </a:p>
          <a:p>
            <a:pPr algn="ctr">
              <a:lnSpc>
                <a:spcPct val="90000"/>
              </a:lnSpc>
            </a:pPr>
            <a:endParaRPr lang="es-UY" sz="1800" b="0" strike="noStrike" spc="-1">
              <a:latin typeface="Arial"/>
            </a:endParaRPr>
          </a:p>
          <a:p>
            <a:pPr algn="ctr">
              <a:lnSpc>
                <a:spcPct val="90000"/>
              </a:lnSpc>
            </a:pPr>
            <a:endParaRPr lang="es-UY" sz="1800" b="0" strike="noStrike" spc="-1">
              <a:latin typeface="Arial"/>
            </a:endParaRPr>
          </a:p>
          <a:p>
            <a:pPr algn="ctr">
              <a:lnSpc>
                <a:spcPct val="90000"/>
              </a:lnSpc>
            </a:pPr>
            <a:endParaRPr lang="es-UY" sz="1800" b="0" strike="noStrike" spc="-1">
              <a:latin typeface="Arial"/>
            </a:endParaRPr>
          </a:p>
          <a:p>
            <a:pPr algn="ctr">
              <a:lnSpc>
                <a:spcPct val="90000"/>
              </a:lnSpc>
            </a:pPr>
            <a:endParaRPr lang="es-UY" sz="1800" b="0" strike="noStrike" spc="-1">
              <a:latin typeface="Arial"/>
            </a:endParaRPr>
          </a:p>
          <a:p>
            <a:pPr algn="ctr">
              <a:lnSpc>
                <a:spcPct val="90000"/>
              </a:lnSpc>
            </a:pPr>
            <a:endParaRPr lang="es-UY" sz="1800" b="0" strike="noStrike" spc="-1">
              <a:latin typeface="Arial"/>
            </a:endParaRPr>
          </a:p>
          <a:p>
            <a:pPr algn="ctr">
              <a:lnSpc>
                <a:spcPct val="90000"/>
              </a:lnSpc>
            </a:pPr>
            <a:endParaRPr lang="es-UY" sz="1800" b="0" strike="noStrike" spc="-1">
              <a:latin typeface="Arial"/>
            </a:endParaRPr>
          </a:p>
          <a:p>
            <a:pPr algn="ctr">
              <a:lnSpc>
                <a:spcPct val="90000"/>
              </a:lnSpc>
            </a:pPr>
            <a:endParaRPr lang="es-UY" sz="1800" b="0" strike="noStrike" spc="-1">
              <a:latin typeface="Arial"/>
            </a:endParaRPr>
          </a:p>
          <a:p>
            <a:pPr algn="ctr">
              <a:lnSpc>
                <a:spcPct val="90000"/>
              </a:lnSpc>
            </a:pPr>
            <a:endParaRPr lang="es-UY" sz="1800" b="0" strike="noStrike" spc="-1">
              <a:latin typeface="Arial"/>
            </a:endParaRPr>
          </a:p>
          <a:p>
            <a:pPr algn="ctr">
              <a:lnSpc>
                <a:spcPct val="90000"/>
              </a:lnSpc>
            </a:pPr>
            <a:endParaRPr lang="es-UY" sz="1800" b="0" strike="noStrike" spc="-1">
              <a:latin typeface="Arial"/>
            </a:endParaRPr>
          </a:p>
          <a:p>
            <a:pPr algn="ctr">
              <a:lnSpc>
                <a:spcPct val="90000"/>
              </a:lnSpc>
            </a:pPr>
            <a:endParaRPr lang="es-UY" sz="1800" b="0" strike="noStrike" spc="-1">
              <a:latin typeface="Arial"/>
            </a:endParaRPr>
          </a:p>
          <a:p>
            <a:pPr algn="ctr">
              <a:lnSpc>
                <a:spcPct val="90000"/>
              </a:lnSpc>
            </a:pPr>
            <a:endParaRPr lang="es-UY" sz="1800" b="0" strike="noStrike" spc="-1">
              <a:latin typeface="Arial"/>
            </a:endParaRPr>
          </a:p>
          <a:p>
            <a:pPr algn="ctr">
              <a:lnSpc>
                <a:spcPct val="90000"/>
              </a:lnSpc>
            </a:pPr>
            <a:endParaRPr lang="es-UY" sz="1800" b="0" strike="noStrike" spc="-1">
              <a:latin typeface="Arial"/>
            </a:endParaRPr>
          </a:p>
          <a:p>
            <a:pPr algn="ctr">
              <a:lnSpc>
                <a:spcPct val="90000"/>
              </a:lnSpc>
            </a:pPr>
            <a:endParaRPr lang="es-UY" sz="1800" b="0" strike="noStrike" spc="-1">
              <a:latin typeface="Arial"/>
            </a:endParaRPr>
          </a:p>
          <a:p>
            <a:pPr algn="ctr">
              <a:lnSpc>
                <a:spcPct val="90000"/>
              </a:lnSpc>
            </a:pPr>
            <a:endParaRPr lang="es-UY" sz="1800" b="0" strike="noStrike" spc="-1">
              <a:latin typeface="Arial"/>
            </a:endParaRPr>
          </a:p>
          <a:p>
            <a:pPr algn="ctr">
              <a:lnSpc>
                <a:spcPct val="90000"/>
              </a:lnSpc>
            </a:pPr>
            <a:endParaRPr lang="es-UY" sz="1800" b="0" strike="noStrike" spc="-1">
              <a:latin typeface="Arial"/>
            </a:endParaRPr>
          </a:p>
          <a:p>
            <a:pPr algn="ctr">
              <a:lnSpc>
                <a:spcPct val="90000"/>
              </a:lnSpc>
            </a:pPr>
            <a:endParaRPr lang="es-UY" sz="1800" b="0" strike="noStrike" spc="-1">
              <a:latin typeface="Arial"/>
            </a:endParaRPr>
          </a:p>
          <a:p>
            <a:pPr algn="ctr">
              <a:lnSpc>
                <a:spcPct val="90000"/>
              </a:lnSpc>
            </a:pPr>
            <a:endParaRPr lang="es-UY" sz="1800" b="0" strike="noStrike" spc="-1">
              <a:latin typeface="Arial"/>
            </a:endParaRPr>
          </a:p>
          <a:p>
            <a:pPr algn="ctr">
              <a:lnSpc>
                <a:spcPct val="90000"/>
              </a:lnSpc>
            </a:pPr>
            <a:endParaRPr lang="es-UY" sz="1800" b="0" strike="noStrike" spc="-1">
              <a:latin typeface="Arial"/>
            </a:endParaRPr>
          </a:p>
          <a:p>
            <a:pPr algn="ctr">
              <a:lnSpc>
                <a:spcPct val="90000"/>
              </a:lnSpc>
            </a:pPr>
            <a:endParaRPr lang="es-UY" sz="1800" b="0" strike="noStrike" spc="-1">
              <a:latin typeface="Arial"/>
            </a:endParaRPr>
          </a:p>
          <a:p>
            <a:pPr algn="ctr">
              <a:lnSpc>
                <a:spcPct val="90000"/>
              </a:lnSpc>
            </a:pPr>
            <a:endParaRPr lang="es-UY" sz="1800" b="0" strike="noStrike" spc="-1">
              <a:latin typeface="Arial"/>
            </a:endParaRPr>
          </a:p>
          <a:p>
            <a:pPr algn="ctr">
              <a:lnSpc>
                <a:spcPct val="90000"/>
              </a:lnSpc>
            </a:pPr>
            <a:endParaRPr lang="es-UY" sz="1800" b="0" strike="noStrike" spc="-1">
              <a:latin typeface="Arial"/>
            </a:endParaRPr>
          </a:p>
          <a:p>
            <a:pPr algn="ctr">
              <a:lnSpc>
                <a:spcPct val="90000"/>
              </a:lnSpc>
            </a:pPr>
            <a:r>
              <a:rPr lang="es-UY" sz="3600" b="1" strike="noStrike" spc="-1">
                <a:solidFill>
                  <a:srgbClr val="2F5597"/>
                </a:solidFill>
                <a:latin typeface="Calibri Light"/>
                <a:ea typeface="DejaVu Sans"/>
              </a:rPr>
              <a:t>SECTOR: ORGANIZACIONES </a:t>
            </a:r>
            <a:endParaRPr lang="es-UY" sz="3600" b="0" strike="noStrike" spc="-1">
              <a:latin typeface="Arial"/>
            </a:endParaRPr>
          </a:p>
          <a:p>
            <a:pPr algn="ctr">
              <a:lnSpc>
                <a:spcPct val="90000"/>
              </a:lnSpc>
            </a:pPr>
            <a:r>
              <a:rPr lang="es-UY" sz="3600" b="1" strike="noStrike" spc="-1">
                <a:solidFill>
                  <a:srgbClr val="2F5597"/>
                </a:solidFill>
                <a:latin typeface="Calibri Light"/>
                <a:ea typeface="DejaVu Sans"/>
              </a:rPr>
              <a:t>SIN FINES DE LUCRO</a:t>
            </a:r>
            <a:endParaRPr lang="es-UY" sz="3600" b="0" strike="noStrike" spc="-1">
              <a:latin typeface="Arial"/>
            </a:endParaRPr>
          </a:p>
          <a:p>
            <a:pPr algn="ctr">
              <a:lnSpc>
                <a:spcPct val="90000"/>
              </a:lnSpc>
            </a:pPr>
            <a:endParaRPr lang="es-UY" sz="3600" b="0" strike="noStrike" spc="-1">
              <a:latin typeface="Arial"/>
            </a:endParaRPr>
          </a:p>
          <a:p>
            <a:pPr algn="ctr">
              <a:lnSpc>
                <a:spcPct val="90000"/>
              </a:lnSpc>
            </a:pPr>
            <a:r>
              <a:rPr lang="es-UY" sz="3600" b="1" strike="noStrike" spc="-1">
                <a:solidFill>
                  <a:srgbClr val="2F5597"/>
                </a:solidFill>
                <a:latin typeface="Calibri Light"/>
                <a:ea typeface="DejaVu Sans"/>
              </a:rPr>
              <a:t>Setiembre/2021</a:t>
            </a:r>
            <a:endParaRPr lang="es-UY" sz="3600" b="0" strike="noStrike" spc="-1">
              <a:latin typeface="Arial"/>
            </a:endParaRPr>
          </a:p>
          <a:p>
            <a:pPr algn="ctr">
              <a:lnSpc>
                <a:spcPct val="90000"/>
              </a:lnSpc>
            </a:pPr>
            <a:r>
              <a:rPr lang="es-UY" sz="3600" b="1" strike="noStrike" spc="-1">
                <a:solidFill>
                  <a:srgbClr val="2F5597"/>
                </a:solidFill>
                <a:latin typeface="Calibri Light"/>
                <a:ea typeface="DejaVu Sans"/>
              </a:rPr>
              <a:t>Dres. Francisco Muñoz y Richard López</a:t>
            </a:r>
            <a:endParaRPr lang="es-UY" sz="3600" b="0" strike="noStrike" spc="-1">
              <a:latin typeface="Arial"/>
            </a:endParaRPr>
          </a:p>
        </p:txBody>
      </p:sp>
      <p:sp>
        <p:nvSpPr>
          <p:cNvPr id="47" name="CustomShape 3"/>
          <p:cNvSpPr/>
          <p:nvPr/>
        </p:nvSpPr>
        <p:spPr>
          <a:xfrm>
            <a:off x="1332000" y="2274840"/>
            <a:ext cx="7064640" cy="60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800" b="1" strike="noStrike" spc="-1">
                <a:solidFill>
                  <a:srgbClr val="FFFFFF"/>
                </a:solidFill>
                <a:latin typeface="Calibri Light"/>
                <a:ea typeface="DejaVu Sans"/>
              </a:rPr>
              <a:t> de</a:t>
            </a:r>
            <a:endParaRPr lang="es-UY" sz="2800" b="0" strike="noStrike" spc="-1">
              <a:latin typeface="Arial"/>
            </a:endParaRPr>
          </a:p>
        </p:txBody>
      </p:sp>
      <p:sp>
        <p:nvSpPr>
          <p:cNvPr id="48" name="CustomShape 4"/>
          <p:cNvSpPr/>
          <p:nvPr/>
        </p:nvSpPr>
        <p:spPr>
          <a:xfrm>
            <a:off x="1491120" y="4477320"/>
            <a:ext cx="2494080" cy="406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Lic. Andrés Niemann</a:t>
            </a:r>
            <a:endParaRPr lang="es-UY" sz="2000" b="0" strike="noStrike" spc="-1">
              <a:latin typeface="Arial"/>
            </a:endParaRPr>
          </a:p>
        </p:txBody>
      </p:sp>
      <p:sp>
        <p:nvSpPr>
          <p:cNvPr id="49" name="CustomShape 5"/>
          <p:cNvSpPr/>
          <p:nvPr/>
        </p:nvSpPr>
        <p:spPr>
          <a:xfrm>
            <a:off x="1491120" y="2839680"/>
            <a:ext cx="5972400" cy="462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Cr. </a:t>
            </a:r>
            <a:endParaRPr lang="es-UY" sz="2000" b="0" strike="noStrike" spc="-1">
              <a:latin typeface="Arial"/>
            </a:endParaRPr>
          </a:p>
        </p:txBody>
      </p:sp>
      <p:sp>
        <p:nvSpPr>
          <p:cNvPr id="50" name="CustomShape 6"/>
          <p:cNvSpPr/>
          <p:nvPr/>
        </p:nvSpPr>
        <p:spPr>
          <a:xfrm>
            <a:off x="-9360" y="919800"/>
            <a:ext cx="12188160" cy="264960"/>
          </a:xfrm>
          <a:prstGeom prst="rect">
            <a:avLst/>
          </a:prstGeom>
          <a:solidFill>
            <a:srgbClr val="2F5597"/>
          </a:solidFill>
          <a:ln/>
        </p:spPr>
        <p:style>
          <a:lnRef idx="2">
            <a:schemeClr val="accent1">
              <a:shade val="50000"/>
            </a:schemeClr>
          </a:lnRef>
          <a:fillRef idx="1">
            <a:schemeClr val="accent1"/>
          </a:fillRef>
          <a:effectRef idx="0">
            <a:schemeClr val="accent1"/>
          </a:effectRef>
          <a:fontRef idx="minor"/>
        </p:style>
      </p:sp>
      <p:sp>
        <p:nvSpPr>
          <p:cNvPr id="51" name="CustomShape 7"/>
          <p:cNvSpPr/>
          <p:nvPr/>
        </p:nvSpPr>
        <p:spPr>
          <a:xfrm>
            <a:off x="1491120" y="3132000"/>
            <a:ext cx="7670520" cy="429840"/>
          </a:xfrm>
          <a:prstGeom prst="rect">
            <a:avLst/>
          </a:prstGeom>
          <a:noFill/>
          <a:ln>
            <a:noFill/>
          </a:ln>
        </p:spPr>
        <p:style>
          <a:lnRef idx="0">
            <a:scrgbClr r="0" g="0" b="0"/>
          </a:lnRef>
          <a:fillRef idx="0">
            <a:scrgbClr r="0" g="0" b="0"/>
          </a:fillRef>
          <a:effectRef idx="0">
            <a:scrgbClr r="0" g="0" b="0"/>
          </a:effectRef>
          <a:fontRef idx="minor"/>
        </p:style>
      </p:sp>
      <p:sp>
        <p:nvSpPr>
          <p:cNvPr id="52" name="CustomShape 8"/>
          <p:cNvSpPr/>
          <p:nvPr/>
        </p:nvSpPr>
        <p:spPr>
          <a:xfrm>
            <a:off x="1491120" y="4737960"/>
            <a:ext cx="5064840" cy="406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1800" b="0" strike="noStrike" spc="-1">
                <a:solidFill>
                  <a:srgbClr val="FFFFFF"/>
                </a:solidFill>
                <a:latin typeface="Calibri Light"/>
                <a:ea typeface="DejaVu Sans"/>
              </a:rPr>
              <a:t>Observatorio de Análisis Estratégico  - SENACLAFT </a:t>
            </a:r>
            <a:endParaRPr lang="es-UY" sz="1800" b="0" strike="noStrike" spc="-1">
              <a:latin typeface="Arial"/>
            </a:endParaRPr>
          </a:p>
        </p:txBody>
      </p:sp>
      <p:sp>
        <p:nvSpPr>
          <p:cNvPr id="53" name="CustomShape 9"/>
          <p:cNvSpPr/>
          <p:nvPr/>
        </p:nvSpPr>
        <p:spPr>
          <a:xfrm>
            <a:off x="0" y="-2880"/>
            <a:ext cx="12188160" cy="249120"/>
          </a:xfrm>
          <a:prstGeom prst="rect">
            <a:avLst/>
          </a:prstGeom>
          <a:solidFill>
            <a:srgbClr val="2F5597"/>
          </a:solidFill>
          <a:ln/>
        </p:spPr>
        <p:style>
          <a:lnRef idx="2">
            <a:schemeClr val="accent1">
              <a:shade val="50000"/>
            </a:schemeClr>
          </a:lnRef>
          <a:fillRef idx="1">
            <a:schemeClr val="accent1"/>
          </a:fillRef>
          <a:effectRef idx="0">
            <a:schemeClr val="accent1"/>
          </a:effectRef>
          <a:fontRef idx="minor"/>
        </p:style>
      </p:sp>
      <p:sp>
        <p:nvSpPr>
          <p:cNvPr id="54" name="Line 10"/>
          <p:cNvSpPr/>
          <p:nvPr/>
        </p:nvSpPr>
        <p:spPr>
          <a:xfrm flipV="1">
            <a:off x="1891080" y="5967000"/>
            <a:ext cx="5173560" cy="23760"/>
          </a:xfrm>
          <a:prstGeom prst="line">
            <a:avLst/>
          </a:prstGeom>
          <a:ln w="12600">
            <a:solidFill>
              <a:schemeClr val="bg1"/>
            </a:solidFill>
          </a:ln>
        </p:spPr>
        <p:style>
          <a:lnRef idx="1">
            <a:schemeClr val="accent1"/>
          </a:lnRef>
          <a:fillRef idx="0">
            <a:schemeClr val="accent1"/>
          </a:fillRef>
          <a:effectRef idx="0">
            <a:schemeClr val="accent1"/>
          </a:effectRef>
          <a:fontRef idx="minor"/>
        </p:style>
      </p:sp>
      <p:sp>
        <p:nvSpPr>
          <p:cNvPr id="55" name="CustomShape 11"/>
          <p:cNvSpPr/>
          <p:nvPr/>
        </p:nvSpPr>
        <p:spPr>
          <a:xfrm>
            <a:off x="7428600" y="1644480"/>
            <a:ext cx="1368720" cy="38268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781560" y="264960"/>
            <a:ext cx="10625040" cy="687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ctr">
              <a:lnSpc>
                <a:spcPct val="90000"/>
              </a:lnSpc>
            </a:pPr>
            <a:r>
              <a:rPr lang="es-UY" sz="2800" b="1" strike="noStrike" spc="-1">
                <a:solidFill>
                  <a:srgbClr val="2F5597"/>
                </a:solidFill>
                <a:latin typeface="Calibri Light"/>
                <a:ea typeface="DejaVu Sans"/>
              </a:rPr>
              <a:t> </a:t>
            </a:r>
            <a:r>
              <a:t/>
            </a:r>
            <a:br/>
            <a:r>
              <a:rPr lang="es-UY" sz="2800" b="1" strike="noStrike" spc="-1">
                <a:solidFill>
                  <a:srgbClr val="2F5597"/>
                </a:solidFill>
                <a:latin typeface="Calibri Light"/>
                <a:ea typeface="DejaVu Sans"/>
              </a:rPr>
              <a:t>Webinar – Normativa, Debida diligencia y sanciones aplicables</a:t>
            </a:r>
            <a:endParaRPr lang="es-UY" sz="2800" b="0" strike="noStrike" spc="-1">
              <a:latin typeface="Arial"/>
            </a:endParaRPr>
          </a:p>
        </p:txBody>
      </p:sp>
      <p:pic>
        <p:nvPicPr>
          <p:cNvPr id="170" name="Imagen 4_5" descr="Logotipo&#10;&#10;Descripción generada automáticamente"/>
          <p:cNvPicPr/>
          <p:nvPr/>
        </p:nvPicPr>
        <p:blipFill>
          <a:blip r:embed="rId3" cstate="print"/>
          <a:stretch/>
        </p:blipFill>
        <p:spPr>
          <a:xfrm>
            <a:off x="8868240" y="5812920"/>
            <a:ext cx="3319920" cy="1041120"/>
          </a:xfrm>
          <a:prstGeom prst="rect">
            <a:avLst/>
          </a:prstGeom>
          <a:ln>
            <a:noFill/>
          </a:ln>
        </p:spPr>
      </p:pic>
      <p:sp>
        <p:nvSpPr>
          <p:cNvPr id="171" name="CustomShape 2"/>
          <p:cNvSpPr/>
          <p:nvPr/>
        </p:nvSpPr>
        <p:spPr>
          <a:xfrm>
            <a:off x="1332000" y="2839680"/>
            <a:ext cx="8565840" cy="1484280"/>
          </a:xfrm>
          <a:prstGeom prst="rect">
            <a:avLst/>
          </a:prstGeom>
          <a:noFill/>
          <a:ln>
            <a:noFill/>
          </a:ln>
        </p:spPr>
        <p:style>
          <a:lnRef idx="0">
            <a:scrgbClr r="0" g="0" b="0"/>
          </a:lnRef>
          <a:fillRef idx="0">
            <a:scrgbClr r="0" g="0" b="0"/>
          </a:fillRef>
          <a:effectRef idx="0">
            <a:scrgbClr r="0" g="0" b="0"/>
          </a:effectRef>
          <a:fontRef idx="minor"/>
        </p:style>
      </p:sp>
      <p:sp>
        <p:nvSpPr>
          <p:cNvPr id="172" name="CustomShape 3"/>
          <p:cNvSpPr/>
          <p:nvPr/>
        </p:nvSpPr>
        <p:spPr>
          <a:xfrm>
            <a:off x="1332000" y="2274840"/>
            <a:ext cx="7064640" cy="60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gn="ctr">
              <a:lnSpc>
                <a:spcPct val="90000"/>
              </a:lnSpc>
            </a:pPr>
            <a:endParaRPr lang="es-UY" sz="1800" b="0" strike="noStrike" spc="-1">
              <a:latin typeface="Arial"/>
            </a:endParaRPr>
          </a:p>
          <a:p>
            <a:pPr algn="ctr">
              <a:lnSpc>
                <a:spcPct val="90000"/>
              </a:lnSpc>
            </a:pPr>
            <a:endParaRPr lang="es-UY" sz="1800" b="0" strike="noStrike" spc="-1">
              <a:latin typeface="Arial"/>
            </a:endParaRPr>
          </a:p>
        </p:txBody>
      </p:sp>
      <p:sp>
        <p:nvSpPr>
          <p:cNvPr id="173" name="CustomShape 4"/>
          <p:cNvSpPr/>
          <p:nvPr/>
        </p:nvSpPr>
        <p:spPr>
          <a:xfrm>
            <a:off x="1491120" y="4477320"/>
            <a:ext cx="2494080" cy="406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Lic. Andrés Niemann</a:t>
            </a:r>
            <a:endParaRPr lang="es-UY" sz="2000" b="0" strike="noStrike" spc="-1">
              <a:latin typeface="Arial"/>
            </a:endParaRPr>
          </a:p>
        </p:txBody>
      </p:sp>
      <p:sp>
        <p:nvSpPr>
          <p:cNvPr id="174" name="CustomShape 5"/>
          <p:cNvSpPr/>
          <p:nvPr/>
        </p:nvSpPr>
        <p:spPr>
          <a:xfrm>
            <a:off x="1491120" y="2839680"/>
            <a:ext cx="5972400" cy="462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Cr. </a:t>
            </a:r>
            <a:endParaRPr lang="es-UY" sz="2000" b="0" strike="noStrike" spc="-1">
              <a:latin typeface="Arial"/>
            </a:endParaRPr>
          </a:p>
        </p:txBody>
      </p:sp>
      <p:sp>
        <p:nvSpPr>
          <p:cNvPr id="175" name="CustomShape 6"/>
          <p:cNvSpPr/>
          <p:nvPr/>
        </p:nvSpPr>
        <p:spPr>
          <a:xfrm>
            <a:off x="-9360" y="919800"/>
            <a:ext cx="12188160" cy="264960"/>
          </a:xfrm>
          <a:prstGeom prst="rect">
            <a:avLst/>
          </a:prstGeom>
          <a:solidFill>
            <a:srgbClr val="2F5597"/>
          </a:solidFill>
          <a:ln/>
        </p:spPr>
        <p:style>
          <a:lnRef idx="2">
            <a:schemeClr val="accent1">
              <a:shade val="50000"/>
            </a:schemeClr>
          </a:lnRef>
          <a:fillRef idx="1">
            <a:schemeClr val="accent1"/>
          </a:fillRef>
          <a:effectRef idx="0">
            <a:schemeClr val="accent1"/>
          </a:effectRef>
          <a:fontRef idx="minor"/>
        </p:style>
      </p:sp>
      <p:sp>
        <p:nvSpPr>
          <p:cNvPr id="176" name="CustomShape 7"/>
          <p:cNvSpPr/>
          <p:nvPr/>
        </p:nvSpPr>
        <p:spPr>
          <a:xfrm>
            <a:off x="1491120" y="3132000"/>
            <a:ext cx="7670520" cy="429840"/>
          </a:xfrm>
          <a:prstGeom prst="rect">
            <a:avLst/>
          </a:prstGeom>
          <a:noFill/>
          <a:ln>
            <a:noFill/>
          </a:ln>
        </p:spPr>
        <p:style>
          <a:lnRef idx="0">
            <a:scrgbClr r="0" g="0" b="0"/>
          </a:lnRef>
          <a:fillRef idx="0">
            <a:scrgbClr r="0" g="0" b="0"/>
          </a:fillRef>
          <a:effectRef idx="0">
            <a:scrgbClr r="0" g="0" b="0"/>
          </a:effectRef>
          <a:fontRef idx="minor"/>
        </p:style>
      </p:sp>
      <p:sp>
        <p:nvSpPr>
          <p:cNvPr id="177" name="CustomShape 8"/>
          <p:cNvSpPr/>
          <p:nvPr/>
        </p:nvSpPr>
        <p:spPr>
          <a:xfrm>
            <a:off x="1491120" y="4737960"/>
            <a:ext cx="5064840" cy="406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1800" b="0" strike="noStrike" spc="-1">
                <a:solidFill>
                  <a:srgbClr val="FFFFFF"/>
                </a:solidFill>
                <a:latin typeface="Calibri Light"/>
                <a:ea typeface="DejaVu Sans"/>
              </a:rPr>
              <a:t>Observatorio de Análisis Estratégico  - SENACLAFT </a:t>
            </a:r>
            <a:endParaRPr lang="es-UY" sz="1800" b="0" strike="noStrike" spc="-1">
              <a:latin typeface="Arial"/>
            </a:endParaRPr>
          </a:p>
        </p:txBody>
      </p:sp>
      <p:sp>
        <p:nvSpPr>
          <p:cNvPr id="178" name="CustomShape 9"/>
          <p:cNvSpPr/>
          <p:nvPr/>
        </p:nvSpPr>
        <p:spPr>
          <a:xfrm>
            <a:off x="0" y="-2880"/>
            <a:ext cx="12188160" cy="249120"/>
          </a:xfrm>
          <a:prstGeom prst="rect">
            <a:avLst/>
          </a:prstGeom>
          <a:solidFill>
            <a:srgbClr val="2F5597"/>
          </a:solidFill>
          <a:ln/>
        </p:spPr>
        <p:style>
          <a:lnRef idx="2">
            <a:schemeClr val="accent1">
              <a:shade val="50000"/>
            </a:schemeClr>
          </a:lnRef>
          <a:fillRef idx="1">
            <a:schemeClr val="accent1"/>
          </a:fillRef>
          <a:effectRef idx="0">
            <a:schemeClr val="accent1"/>
          </a:effectRef>
          <a:fontRef idx="minor"/>
        </p:style>
      </p:sp>
      <p:sp>
        <p:nvSpPr>
          <p:cNvPr id="179" name="CustomShape 10"/>
          <p:cNvSpPr/>
          <p:nvPr/>
        </p:nvSpPr>
        <p:spPr>
          <a:xfrm>
            <a:off x="1491120" y="1644480"/>
            <a:ext cx="1368720" cy="382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Expositores</a:t>
            </a:r>
            <a:endParaRPr lang="es-UY" sz="2000" b="0" strike="noStrike" spc="-1">
              <a:latin typeface="Arial"/>
            </a:endParaRPr>
          </a:p>
        </p:txBody>
      </p:sp>
      <p:sp>
        <p:nvSpPr>
          <p:cNvPr id="180" name="Line 11"/>
          <p:cNvSpPr/>
          <p:nvPr/>
        </p:nvSpPr>
        <p:spPr>
          <a:xfrm flipV="1">
            <a:off x="1454040" y="2019240"/>
            <a:ext cx="5173560" cy="23760"/>
          </a:xfrm>
          <a:prstGeom prst="line">
            <a:avLst/>
          </a:prstGeom>
          <a:ln w="12600">
            <a:solidFill>
              <a:schemeClr val="bg1"/>
            </a:solidFill>
          </a:ln>
        </p:spPr>
        <p:style>
          <a:lnRef idx="1">
            <a:schemeClr val="accent1"/>
          </a:lnRef>
          <a:fillRef idx="0">
            <a:schemeClr val="accent1"/>
          </a:fillRef>
          <a:effectRef idx="0">
            <a:schemeClr val="accent1"/>
          </a:effectRef>
          <a:fontRef idx="minor"/>
        </p:style>
      </p:sp>
      <p:sp>
        <p:nvSpPr>
          <p:cNvPr id="181" name="CustomShape 12"/>
          <p:cNvSpPr/>
          <p:nvPr/>
        </p:nvSpPr>
        <p:spPr>
          <a:xfrm>
            <a:off x="7428600" y="1644480"/>
            <a:ext cx="1368720" cy="382680"/>
          </a:xfrm>
          <a:prstGeom prst="rect">
            <a:avLst/>
          </a:prstGeom>
          <a:noFill/>
          <a:ln>
            <a:noFill/>
          </a:ln>
        </p:spPr>
        <p:style>
          <a:lnRef idx="0">
            <a:scrgbClr r="0" g="0" b="0"/>
          </a:lnRef>
          <a:fillRef idx="0">
            <a:scrgbClr r="0" g="0" b="0"/>
          </a:fillRef>
          <a:effectRef idx="0">
            <a:scrgbClr r="0" g="0" b="0"/>
          </a:effectRef>
          <a:fontRef idx="minor"/>
        </p:style>
      </p:sp>
      <p:sp>
        <p:nvSpPr>
          <p:cNvPr id="182" name="CustomShape 13"/>
          <p:cNvSpPr/>
          <p:nvPr/>
        </p:nvSpPr>
        <p:spPr>
          <a:xfrm>
            <a:off x="781560" y="1097640"/>
            <a:ext cx="8358480" cy="3656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es-UY" sz="1800" b="0" strike="noStrike" spc="-1">
              <a:latin typeface="Arial"/>
            </a:endParaRPr>
          </a:p>
          <a:p>
            <a:pPr algn="just">
              <a:lnSpc>
                <a:spcPct val="100000"/>
              </a:lnSpc>
            </a:pPr>
            <a:endParaRPr lang="es-UY" sz="1800" b="0" strike="noStrike" spc="-1">
              <a:latin typeface="Arial"/>
            </a:endParaRPr>
          </a:p>
          <a:p>
            <a:pPr>
              <a:lnSpc>
                <a:spcPct val="100000"/>
              </a:lnSpc>
            </a:pPr>
            <a:r>
              <a:t/>
            </a:r>
            <a:br/>
            <a:endParaRPr lang="es-UY" sz="1800" b="0" strike="noStrike" spc="-1">
              <a:latin typeface="Arial"/>
            </a:endParaRPr>
          </a:p>
          <a:p>
            <a:pPr>
              <a:lnSpc>
                <a:spcPct val="100000"/>
              </a:lnSpc>
            </a:pPr>
            <a:r>
              <a:t/>
            </a:r>
            <a:br/>
            <a:endParaRPr lang="es-UY" sz="1800" b="0" strike="noStrike" spc="-1">
              <a:latin typeface="Arial"/>
            </a:endParaRPr>
          </a:p>
          <a:p>
            <a:pPr>
              <a:lnSpc>
                <a:spcPct val="100000"/>
              </a:lnSpc>
            </a:pPr>
            <a:r>
              <a:t/>
            </a:r>
            <a:br/>
            <a:endParaRPr lang="es-UY" sz="1800" b="0" strike="noStrike" spc="-1">
              <a:latin typeface="Arial"/>
            </a:endParaRPr>
          </a:p>
          <a:p>
            <a:pPr>
              <a:lnSpc>
                <a:spcPct val="100000"/>
              </a:lnSpc>
            </a:pPr>
            <a:r>
              <a:t/>
            </a:r>
            <a:br/>
            <a:endParaRPr lang="es-UY" sz="1800" b="0" strike="noStrike" spc="-1">
              <a:latin typeface="Arial"/>
            </a:endParaRPr>
          </a:p>
          <a:p>
            <a:pPr algn="just">
              <a:lnSpc>
                <a:spcPct val="150000"/>
              </a:lnSpc>
            </a:pPr>
            <a:r>
              <a:t/>
            </a:r>
            <a:br/>
            <a:endParaRPr lang="es-UY" sz="1800" b="0" strike="noStrike" spc="-1">
              <a:latin typeface="Arial"/>
            </a:endParaRPr>
          </a:p>
        </p:txBody>
      </p:sp>
      <p:sp>
        <p:nvSpPr>
          <p:cNvPr id="183" name="CustomShape 14"/>
          <p:cNvSpPr/>
          <p:nvPr/>
        </p:nvSpPr>
        <p:spPr>
          <a:xfrm>
            <a:off x="576000" y="1296000"/>
            <a:ext cx="8423640" cy="5561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457200" indent="-216000" algn="just">
              <a:lnSpc>
                <a:spcPct val="100000"/>
              </a:lnSpc>
              <a:buClr>
                <a:srgbClr val="000000"/>
              </a:buClr>
              <a:buSzPct val="45000"/>
              <a:buFont typeface="Wingdings" charset="2"/>
              <a:buChar char=""/>
            </a:pPr>
            <a:r>
              <a:rPr lang="en-US" sz="2200" b="1" strike="noStrike" spc="-1">
                <a:solidFill>
                  <a:srgbClr val="000000"/>
                </a:solidFill>
                <a:latin typeface="Calibri"/>
                <a:ea typeface="DejaVu Sans"/>
              </a:rPr>
              <a:t>D)</a:t>
            </a:r>
            <a:r>
              <a:rPr lang="en-US" sz="2200" b="0" strike="noStrike" spc="-1">
                <a:solidFill>
                  <a:srgbClr val="000000"/>
                </a:solidFill>
                <a:latin typeface="Calibri"/>
                <a:ea typeface="DejaVu Sans"/>
              </a:rPr>
              <a:t> </a:t>
            </a:r>
            <a:r>
              <a:rPr lang="en-US" sz="2200" b="1" strike="noStrike" spc="-1">
                <a:solidFill>
                  <a:srgbClr val="000000"/>
                </a:solidFill>
                <a:latin typeface="Calibri"/>
                <a:ea typeface="DejaVu Sans"/>
              </a:rPr>
              <a:t>Obtener información sobre el propósito de la relación comercial y la naturaleza de los negocios a desarrollar</a:t>
            </a:r>
            <a:r>
              <a:rPr lang="en-US" sz="2200" b="0" strike="noStrike" spc="-1">
                <a:solidFill>
                  <a:srgbClr val="000000"/>
                </a:solidFill>
                <a:latin typeface="Calibri"/>
                <a:ea typeface="DejaVu Sans"/>
              </a:rPr>
              <a:t>, con la extensión y profundidad que el SO consdiere necesaria en función del riesgo que le asigne al cliente, relación comercial o tipo de transacción a realizar.</a:t>
            </a:r>
            <a:endParaRPr lang="es-UY" sz="2200" b="0" strike="noStrike" spc="-1">
              <a:latin typeface="Arial"/>
            </a:endParaRPr>
          </a:p>
          <a:p>
            <a:pPr marL="457200" indent="-216000" algn="just">
              <a:lnSpc>
                <a:spcPct val="100000"/>
              </a:lnSpc>
              <a:buClr>
                <a:srgbClr val="000000"/>
              </a:buClr>
              <a:buSzPct val="45000"/>
              <a:buFont typeface="Wingdings" charset="2"/>
              <a:buChar char=""/>
            </a:pPr>
            <a:r>
              <a:rPr lang="en-US" sz="2200" b="1" strike="noStrike" spc="-1">
                <a:solidFill>
                  <a:srgbClr val="000000"/>
                </a:solidFill>
                <a:latin typeface="Calibri"/>
                <a:ea typeface="DejaVu Sans"/>
              </a:rPr>
              <a:t>E) Realizar cuando corresponda y de acuerdo a un enfoque basado en riesgos, un seguimiento continuo de la relación comercial</a:t>
            </a:r>
            <a:r>
              <a:rPr lang="en-US" sz="2200" b="0" strike="noStrike" spc="-1">
                <a:solidFill>
                  <a:srgbClr val="000000"/>
                </a:solidFill>
                <a:latin typeface="Calibri"/>
                <a:ea typeface="DejaVu Sans"/>
              </a:rPr>
              <a:t> y examinar las transaccione para asegurarse que sean consistentes con la información disponible de conocimiento del cliente y el perfil de riesgo assignado al mismo.</a:t>
            </a:r>
            <a:endParaRPr lang="es-UY" sz="2200" b="0" strike="noStrike" spc="-1">
              <a:latin typeface="Arial"/>
            </a:endParaRPr>
          </a:p>
          <a:p>
            <a:pPr marL="457200" indent="-216000" algn="just">
              <a:lnSpc>
                <a:spcPct val="100000"/>
              </a:lnSpc>
              <a:buClr>
                <a:srgbClr val="000000"/>
              </a:buClr>
              <a:buSzPct val="45000"/>
              <a:buFont typeface="Wingdings" charset="2"/>
              <a:buChar char=""/>
            </a:pPr>
            <a:r>
              <a:rPr lang="en-US" sz="2200" b="1" strike="noStrike" spc="-1">
                <a:solidFill>
                  <a:srgbClr val="000000"/>
                </a:solidFill>
                <a:latin typeface="Calibri"/>
                <a:ea typeface="DejaVu Sans"/>
              </a:rPr>
              <a:t>F) Obener una explicación razonable y/o justificación sobre el origen lícito de los fondos manejados en la operación</a:t>
            </a:r>
            <a:r>
              <a:rPr lang="en-US" sz="2200" b="0" strike="noStrike" spc="-1">
                <a:solidFill>
                  <a:srgbClr val="000000"/>
                </a:solidFill>
                <a:latin typeface="Calibri"/>
                <a:ea typeface="DejaVu Sans"/>
              </a:rPr>
              <a:t>, de corresponder conforme a la naturaleza de la misma.</a:t>
            </a:r>
            <a:endParaRPr lang="es-UY" sz="2200" b="0" strike="noStrike" spc="-1">
              <a:latin typeface="Arial"/>
            </a:endParaRPr>
          </a:p>
          <a:p>
            <a:pPr marL="914400">
              <a:lnSpc>
                <a:spcPct val="100000"/>
              </a:lnSpc>
            </a:pPr>
            <a:endParaRPr lang="es-UY" sz="2200" b="0" strike="noStrike" spc="-1">
              <a:latin typeface="Arial"/>
            </a:endParaRPr>
          </a:p>
          <a:p>
            <a:pPr marL="914400">
              <a:lnSpc>
                <a:spcPct val="100000"/>
              </a:lnSpc>
            </a:pPr>
            <a:endParaRPr lang="es-UY" sz="2200" b="0" strike="noStrike" spc="-1">
              <a:latin typeface="Arial"/>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CustomShape 1"/>
          <p:cNvSpPr/>
          <p:nvPr/>
        </p:nvSpPr>
        <p:spPr>
          <a:xfrm>
            <a:off x="781560" y="264960"/>
            <a:ext cx="10625040" cy="687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ctr">
              <a:lnSpc>
                <a:spcPct val="90000"/>
              </a:lnSpc>
            </a:pPr>
            <a:r>
              <a:rPr lang="es-UY" sz="2800" b="1" strike="noStrike" spc="-1">
                <a:solidFill>
                  <a:srgbClr val="2F5597"/>
                </a:solidFill>
                <a:latin typeface="Calibri Light"/>
                <a:ea typeface="DejaVu Sans"/>
              </a:rPr>
              <a:t> </a:t>
            </a:r>
            <a:r>
              <a:t/>
            </a:r>
            <a:br/>
            <a:r>
              <a:rPr lang="es-UY" sz="2800" b="1" strike="noStrike" spc="-1">
                <a:solidFill>
                  <a:srgbClr val="2F5597"/>
                </a:solidFill>
                <a:latin typeface="Calibri Light"/>
                <a:ea typeface="DejaVu Sans"/>
              </a:rPr>
              <a:t>Webinar – Normativa, Debida diligencia y sanciones aplicables</a:t>
            </a:r>
            <a:endParaRPr lang="es-UY" sz="2800" b="0" strike="noStrike" spc="-1">
              <a:latin typeface="Arial"/>
            </a:endParaRPr>
          </a:p>
        </p:txBody>
      </p:sp>
      <p:pic>
        <p:nvPicPr>
          <p:cNvPr id="185" name="Imagen 4" descr="Logotipo&#10;&#10;Descripción generada automáticamente"/>
          <p:cNvPicPr/>
          <p:nvPr/>
        </p:nvPicPr>
        <p:blipFill>
          <a:blip r:embed="rId3" cstate="print"/>
          <a:stretch/>
        </p:blipFill>
        <p:spPr>
          <a:xfrm>
            <a:off x="8868240" y="5812920"/>
            <a:ext cx="3319920" cy="1041120"/>
          </a:xfrm>
          <a:prstGeom prst="rect">
            <a:avLst/>
          </a:prstGeom>
          <a:ln>
            <a:noFill/>
          </a:ln>
        </p:spPr>
      </p:pic>
      <p:sp>
        <p:nvSpPr>
          <p:cNvPr id="186" name="CustomShape 2"/>
          <p:cNvSpPr/>
          <p:nvPr/>
        </p:nvSpPr>
        <p:spPr>
          <a:xfrm>
            <a:off x="1332000" y="2839680"/>
            <a:ext cx="8565840" cy="1484280"/>
          </a:xfrm>
          <a:prstGeom prst="rect">
            <a:avLst/>
          </a:prstGeom>
          <a:noFill/>
          <a:ln>
            <a:noFill/>
          </a:ln>
        </p:spPr>
        <p:style>
          <a:lnRef idx="0">
            <a:scrgbClr r="0" g="0" b="0"/>
          </a:lnRef>
          <a:fillRef idx="0">
            <a:scrgbClr r="0" g="0" b="0"/>
          </a:fillRef>
          <a:effectRef idx="0">
            <a:scrgbClr r="0" g="0" b="0"/>
          </a:effectRef>
          <a:fontRef idx="minor"/>
        </p:style>
      </p:sp>
      <p:sp>
        <p:nvSpPr>
          <p:cNvPr id="187" name="CustomShape 3"/>
          <p:cNvSpPr/>
          <p:nvPr/>
        </p:nvSpPr>
        <p:spPr>
          <a:xfrm>
            <a:off x="1332000" y="2274840"/>
            <a:ext cx="7064640" cy="60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gn="ctr">
              <a:lnSpc>
                <a:spcPct val="90000"/>
              </a:lnSpc>
            </a:pPr>
            <a:endParaRPr lang="es-UY" sz="1800" b="0" strike="noStrike" spc="-1">
              <a:latin typeface="Arial"/>
            </a:endParaRPr>
          </a:p>
          <a:p>
            <a:pPr algn="ctr">
              <a:lnSpc>
                <a:spcPct val="90000"/>
              </a:lnSpc>
            </a:pPr>
            <a:endParaRPr lang="es-UY" sz="1800" b="0" strike="noStrike" spc="-1">
              <a:latin typeface="Arial"/>
            </a:endParaRPr>
          </a:p>
        </p:txBody>
      </p:sp>
      <p:sp>
        <p:nvSpPr>
          <p:cNvPr id="188" name="CustomShape 4"/>
          <p:cNvSpPr/>
          <p:nvPr/>
        </p:nvSpPr>
        <p:spPr>
          <a:xfrm>
            <a:off x="1491120" y="4477320"/>
            <a:ext cx="2494080" cy="406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Lic. Andrés Niemann</a:t>
            </a:r>
            <a:endParaRPr lang="es-UY" sz="2000" b="0" strike="noStrike" spc="-1">
              <a:latin typeface="Arial"/>
            </a:endParaRPr>
          </a:p>
        </p:txBody>
      </p:sp>
      <p:sp>
        <p:nvSpPr>
          <p:cNvPr id="189" name="CustomShape 5"/>
          <p:cNvSpPr/>
          <p:nvPr/>
        </p:nvSpPr>
        <p:spPr>
          <a:xfrm>
            <a:off x="1491120" y="2839680"/>
            <a:ext cx="5972400" cy="462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Cr. </a:t>
            </a:r>
            <a:endParaRPr lang="es-UY" sz="2000" b="0" strike="noStrike" spc="-1">
              <a:latin typeface="Arial"/>
            </a:endParaRPr>
          </a:p>
        </p:txBody>
      </p:sp>
      <p:sp>
        <p:nvSpPr>
          <p:cNvPr id="190" name="CustomShape 6"/>
          <p:cNvSpPr/>
          <p:nvPr/>
        </p:nvSpPr>
        <p:spPr>
          <a:xfrm>
            <a:off x="-9360" y="919800"/>
            <a:ext cx="12188160" cy="264960"/>
          </a:xfrm>
          <a:prstGeom prst="rect">
            <a:avLst/>
          </a:prstGeom>
          <a:solidFill>
            <a:srgbClr val="2F5597"/>
          </a:solidFill>
          <a:ln/>
        </p:spPr>
        <p:style>
          <a:lnRef idx="2">
            <a:schemeClr val="accent1">
              <a:shade val="50000"/>
            </a:schemeClr>
          </a:lnRef>
          <a:fillRef idx="1">
            <a:schemeClr val="accent1"/>
          </a:fillRef>
          <a:effectRef idx="0">
            <a:schemeClr val="accent1"/>
          </a:effectRef>
          <a:fontRef idx="minor"/>
        </p:style>
      </p:sp>
      <p:sp>
        <p:nvSpPr>
          <p:cNvPr id="191" name="CustomShape 7"/>
          <p:cNvSpPr/>
          <p:nvPr/>
        </p:nvSpPr>
        <p:spPr>
          <a:xfrm>
            <a:off x="1491120" y="3132000"/>
            <a:ext cx="7670520" cy="429840"/>
          </a:xfrm>
          <a:prstGeom prst="rect">
            <a:avLst/>
          </a:prstGeom>
          <a:noFill/>
          <a:ln>
            <a:noFill/>
          </a:ln>
        </p:spPr>
        <p:style>
          <a:lnRef idx="0">
            <a:scrgbClr r="0" g="0" b="0"/>
          </a:lnRef>
          <a:fillRef idx="0">
            <a:scrgbClr r="0" g="0" b="0"/>
          </a:fillRef>
          <a:effectRef idx="0">
            <a:scrgbClr r="0" g="0" b="0"/>
          </a:effectRef>
          <a:fontRef idx="minor"/>
        </p:style>
      </p:sp>
      <p:sp>
        <p:nvSpPr>
          <p:cNvPr id="192" name="CustomShape 8"/>
          <p:cNvSpPr/>
          <p:nvPr/>
        </p:nvSpPr>
        <p:spPr>
          <a:xfrm>
            <a:off x="1491120" y="4737960"/>
            <a:ext cx="5064840" cy="406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1800" b="0" strike="noStrike" spc="-1">
                <a:solidFill>
                  <a:srgbClr val="FFFFFF"/>
                </a:solidFill>
                <a:latin typeface="Calibri Light"/>
                <a:ea typeface="DejaVu Sans"/>
              </a:rPr>
              <a:t>Observatorio de Análisis Estratégico  - SENACLAFT </a:t>
            </a:r>
            <a:endParaRPr lang="es-UY" sz="1800" b="0" strike="noStrike" spc="-1">
              <a:latin typeface="Arial"/>
            </a:endParaRPr>
          </a:p>
        </p:txBody>
      </p:sp>
      <p:sp>
        <p:nvSpPr>
          <p:cNvPr id="193" name="CustomShape 9"/>
          <p:cNvSpPr/>
          <p:nvPr/>
        </p:nvSpPr>
        <p:spPr>
          <a:xfrm>
            <a:off x="0" y="-2880"/>
            <a:ext cx="12188160" cy="249120"/>
          </a:xfrm>
          <a:prstGeom prst="rect">
            <a:avLst/>
          </a:prstGeom>
          <a:solidFill>
            <a:srgbClr val="2F5597"/>
          </a:solidFill>
          <a:ln/>
        </p:spPr>
        <p:style>
          <a:lnRef idx="2">
            <a:schemeClr val="accent1">
              <a:shade val="50000"/>
            </a:schemeClr>
          </a:lnRef>
          <a:fillRef idx="1">
            <a:schemeClr val="accent1"/>
          </a:fillRef>
          <a:effectRef idx="0">
            <a:schemeClr val="accent1"/>
          </a:effectRef>
          <a:fontRef idx="minor"/>
        </p:style>
      </p:sp>
      <p:sp>
        <p:nvSpPr>
          <p:cNvPr id="194" name="CustomShape 10"/>
          <p:cNvSpPr/>
          <p:nvPr/>
        </p:nvSpPr>
        <p:spPr>
          <a:xfrm>
            <a:off x="1491120" y="1644480"/>
            <a:ext cx="1368720" cy="382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Expositores</a:t>
            </a:r>
            <a:endParaRPr lang="es-UY" sz="2000" b="0" strike="noStrike" spc="-1">
              <a:latin typeface="Arial"/>
            </a:endParaRPr>
          </a:p>
        </p:txBody>
      </p:sp>
      <p:sp>
        <p:nvSpPr>
          <p:cNvPr id="195" name="Line 11"/>
          <p:cNvSpPr/>
          <p:nvPr/>
        </p:nvSpPr>
        <p:spPr>
          <a:xfrm flipV="1">
            <a:off x="1454040" y="2019240"/>
            <a:ext cx="5173560" cy="23760"/>
          </a:xfrm>
          <a:prstGeom prst="line">
            <a:avLst/>
          </a:prstGeom>
          <a:ln w="12600">
            <a:solidFill>
              <a:schemeClr val="bg1"/>
            </a:solidFill>
          </a:ln>
        </p:spPr>
        <p:style>
          <a:lnRef idx="1">
            <a:schemeClr val="accent1"/>
          </a:lnRef>
          <a:fillRef idx="0">
            <a:schemeClr val="accent1"/>
          </a:fillRef>
          <a:effectRef idx="0">
            <a:schemeClr val="accent1"/>
          </a:effectRef>
          <a:fontRef idx="minor"/>
        </p:style>
      </p:sp>
      <p:sp>
        <p:nvSpPr>
          <p:cNvPr id="196" name="CustomShape 12"/>
          <p:cNvSpPr/>
          <p:nvPr/>
        </p:nvSpPr>
        <p:spPr>
          <a:xfrm>
            <a:off x="7428600" y="1644480"/>
            <a:ext cx="1368720" cy="382680"/>
          </a:xfrm>
          <a:prstGeom prst="rect">
            <a:avLst/>
          </a:prstGeom>
          <a:noFill/>
          <a:ln>
            <a:noFill/>
          </a:ln>
        </p:spPr>
        <p:style>
          <a:lnRef idx="0">
            <a:scrgbClr r="0" g="0" b="0"/>
          </a:lnRef>
          <a:fillRef idx="0">
            <a:scrgbClr r="0" g="0" b="0"/>
          </a:fillRef>
          <a:effectRef idx="0">
            <a:scrgbClr r="0" g="0" b="0"/>
          </a:effectRef>
          <a:fontRef idx="minor"/>
        </p:style>
      </p:sp>
      <p:sp>
        <p:nvSpPr>
          <p:cNvPr id="197" name="CustomShape 13"/>
          <p:cNvSpPr/>
          <p:nvPr/>
        </p:nvSpPr>
        <p:spPr>
          <a:xfrm>
            <a:off x="781560" y="1097640"/>
            <a:ext cx="8358480" cy="338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es-UY" sz="1800" b="0" strike="noStrike" spc="-1">
              <a:latin typeface="Arial"/>
            </a:endParaRPr>
          </a:p>
          <a:p>
            <a:pPr marL="216000" indent="-215640" algn="just">
              <a:lnSpc>
                <a:spcPct val="100000"/>
              </a:lnSpc>
              <a:buClr>
                <a:srgbClr val="000000"/>
              </a:buClr>
              <a:buFont typeface="Wingdings" charset="2"/>
              <a:buChar char=""/>
            </a:pPr>
            <a:r>
              <a:rPr lang="en-US" sz="2200" b="1" strike="noStrike" spc="-1">
                <a:solidFill>
                  <a:srgbClr val="000000"/>
                </a:solidFill>
                <a:latin typeface="Calibri"/>
                <a:ea typeface="DejaVu Sans"/>
              </a:rPr>
              <a:t>DDS </a:t>
            </a:r>
            <a:r>
              <a:rPr lang="en-US" sz="2200" b="0" strike="noStrike" spc="-1">
                <a:solidFill>
                  <a:srgbClr val="000000"/>
                </a:solidFill>
                <a:latin typeface="Calibri"/>
                <a:ea typeface="DejaVu Sans"/>
              </a:rPr>
              <a:t>(articulo 12 del Decreto Nº 379/018).</a:t>
            </a:r>
            <a:endParaRPr lang="es-UY" sz="2200" b="0" strike="noStrike" spc="-1">
              <a:latin typeface="Arial"/>
            </a:endParaRPr>
          </a:p>
          <a:p>
            <a:pPr marL="800280" lvl="1" indent="-342000" algn="just">
              <a:lnSpc>
                <a:spcPct val="100000"/>
              </a:lnSpc>
              <a:buClr>
                <a:srgbClr val="000000"/>
              </a:buClr>
              <a:buFont typeface="Courier New"/>
              <a:buChar char="o"/>
            </a:pPr>
            <a:r>
              <a:rPr lang="en-US" sz="2200" b="1" strike="noStrike" spc="-1">
                <a:solidFill>
                  <a:srgbClr val="000000"/>
                </a:solidFill>
                <a:latin typeface="Calibri"/>
                <a:ea typeface="DejaVu Sans"/>
              </a:rPr>
              <a:t>La aplicación de debida diligencia simplificada estará supeditada al cumplimiento de los siguientes criteerios:</a:t>
            </a:r>
            <a:endParaRPr lang="es-UY" sz="2200" b="0" strike="noStrike" spc="-1">
              <a:latin typeface="Arial"/>
            </a:endParaRPr>
          </a:p>
          <a:p>
            <a:pPr marL="1257480" lvl="2" indent="-342000" algn="just">
              <a:lnSpc>
                <a:spcPct val="100000"/>
              </a:lnSpc>
              <a:buClr>
                <a:srgbClr val="000000"/>
              </a:buClr>
              <a:buFont typeface="Wingdings" charset="2"/>
              <a:buChar char=""/>
            </a:pPr>
            <a:r>
              <a:rPr lang="en-US" sz="2200" b="1" strike="noStrike" spc="-1">
                <a:solidFill>
                  <a:srgbClr val="000000"/>
                </a:solidFill>
                <a:latin typeface="Calibri"/>
                <a:ea typeface="DejaVu Sans"/>
              </a:rPr>
              <a:t>A)</a:t>
            </a:r>
            <a:r>
              <a:rPr lang="en-US" sz="2200" b="0" strike="noStrike" spc="-1">
                <a:solidFill>
                  <a:srgbClr val="000000"/>
                </a:solidFill>
                <a:latin typeface="Calibri"/>
                <a:ea typeface="DejaVu Sans"/>
              </a:rPr>
              <a:t> </a:t>
            </a:r>
            <a:r>
              <a:rPr lang="en-US" sz="2200" b="1" strike="noStrike" spc="-1">
                <a:solidFill>
                  <a:srgbClr val="000000"/>
                </a:solidFill>
                <a:latin typeface="Calibri"/>
                <a:ea typeface="DejaVu Sans"/>
              </a:rPr>
              <a:t>Que el cliente, producto u operación comporte efectivamente un riesgo reducido de LAFTPADM</a:t>
            </a:r>
            <a:r>
              <a:rPr lang="en-US" sz="2200" b="0" strike="noStrike" spc="-1">
                <a:solidFill>
                  <a:srgbClr val="000000"/>
                </a:solidFill>
                <a:latin typeface="Calibri"/>
                <a:ea typeface="DejaVu Sans"/>
              </a:rPr>
              <a:t>, de acuerdo con la evaluación de riesgos realizada por el SO.</a:t>
            </a:r>
            <a:endParaRPr lang="es-UY" sz="2200" b="0" strike="noStrike" spc="-1">
              <a:latin typeface="Arial"/>
            </a:endParaRPr>
          </a:p>
          <a:p>
            <a:pPr marL="1257480" lvl="2" indent="-342000" algn="just">
              <a:lnSpc>
                <a:spcPct val="100000"/>
              </a:lnSpc>
              <a:buClr>
                <a:srgbClr val="000000"/>
              </a:buClr>
              <a:buFont typeface="Wingdings" charset="2"/>
              <a:buChar char=""/>
            </a:pPr>
            <a:r>
              <a:rPr lang="en-US" sz="2200" b="1" strike="noStrike" spc="-1">
                <a:solidFill>
                  <a:srgbClr val="000000"/>
                </a:solidFill>
                <a:latin typeface="Calibri"/>
                <a:ea typeface="DejaVu Sans"/>
              </a:rPr>
              <a:t>B) No se aplicarán o cesará su aplicación cuando el SO tome conocimiento de que el cliente, producto u operación</a:t>
            </a:r>
            <a:r>
              <a:rPr lang="en-US" sz="2200" b="0" strike="noStrike" spc="-1">
                <a:solidFill>
                  <a:srgbClr val="000000"/>
                </a:solidFill>
                <a:latin typeface="Calibri"/>
                <a:ea typeface="DejaVu Sans"/>
              </a:rPr>
              <a:t> ya no comporta riesgos reducidos de LAFTPADM.</a:t>
            </a:r>
            <a:endParaRPr lang="es-UY" sz="2200" b="0" strike="noStrike" spc="-1">
              <a:latin typeface="Arial"/>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CustomShape 1"/>
          <p:cNvSpPr/>
          <p:nvPr/>
        </p:nvSpPr>
        <p:spPr>
          <a:xfrm>
            <a:off x="781560" y="264960"/>
            <a:ext cx="10625040" cy="687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ctr">
              <a:lnSpc>
                <a:spcPct val="90000"/>
              </a:lnSpc>
            </a:pPr>
            <a:r>
              <a:rPr lang="es-UY" sz="2800" b="1" strike="noStrike" spc="-1">
                <a:solidFill>
                  <a:srgbClr val="2F5597"/>
                </a:solidFill>
                <a:latin typeface="Calibri Light"/>
                <a:ea typeface="DejaVu Sans"/>
              </a:rPr>
              <a:t> </a:t>
            </a:r>
            <a:r>
              <a:t/>
            </a:r>
            <a:br/>
            <a:r>
              <a:rPr lang="es-UY" sz="2800" b="1" strike="noStrike" spc="-1">
                <a:solidFill>
                  <a:srgbClr val="2F5597"/>
                </a:solidFill>
                <a:latin typeface="Calibri Light"/>
                <a:ea typeface="DejaVu Sans"/>
              </a:rPr>
              <a:t>Webinar – Normativa, Debida diligencia y sanciones aplicables</a:t>
            </a:r>
            <a:endParaRPr lang="es-UY" sz="2800" b="0" strike="noStrike" spc="-1">
              <a:latin typeface="Arial"/>
            </a:endParaRPr>
          </a:p>
        </p:txBody>
      </p:sp>
      <p:pic>
        <p:nvPicPr>
          <p:cNvPr id="199" name="Imagen 4" descr="Logotipo&#10;&#10;Descripción generada automáticamente"/>
          <p:cNvPicPr/>
          <p:nvPr/>
        </p:nvPicPr>
        <p:blipFill>
          <a:blip r:embed="rId3" cstate="print"/>
          <a:stretch/>
        </p:blipFill>
        <p:spPr>
          <a:xfrm>
            <a:off x="8868240" y="5812920"/>
            <a:ext cx="3319920" cy="1041120"/>
          </a:xfrm>
          <a:prstGeom prst="rect">
            <a:avLst/>
          </a:prstGeom>
          <a:ln>
            <a:noFill/>
          </a:ln>
        </p:spPr>
      </p:pic>
      <p:sp>
        <p:nvSpPr>
          <p:cNvPr id="200" name="CustomShape 2"/>
          <p:cNvSpPr/>
          <p:nvPr/>
        </p:nvSpPr>
        <p:spPr>
          <a:xfrm>
            <a:off x="1332000" y="2839680"/>
            <a:ext cx="8565840" cy="1484280"/>
          </a:xfrm>
          <a:prstGeom prst="rect">
            <a:avLst/>
          </a:prstGeom>
          <a:noFill/>
          <a:ln>
            <a:noFill/>
          </a:ln>
        </p:spPr>
        <p:style>
          <a:lnRef idx="0">
            <a:scrgbClr r="0" g="0" b="0"/>
          </a:lnRef>
          <a:fillRef idx="0">
            <a:scrgbClr r="0" g="0" b="0"/>
          </a:fillRef>
          <a:effectRef idx="0">
            <a:scrgbClr r="0" g="0" b="0"/>
          </a:effectRef>
          <a:fontRef idx="minor"/>
        </p:style>
      </p:sp>
      <p:sp>
        <p:nvSpPr>
          <p:cNvPr id="201" name="CustomShape 3"/>
          <p:cNvSpPr/>
          <p:nvPr/>
        </p:nvSpPr>
        <p:spPr>
          <a:xfrm>
            <a:off x="1332000" y="2274840"/>
            <a:ext cx="7064640" cy="60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gn="ctr">
              <a:lnSpc>
                <a:spcPct val="90000"/>
              </a:lnSpc>
            </a:pPr>
            <a:endParaRPr lang="es-UY" sz="1800" b="0" strike="noStrike" spc="-1">
              <a:latin typeface="Arial"/>
            </a:endParaRPr>
          </a:p>
          <a:p>
            <a:pPr algn="ctr">
              <a:lnSpc>
                <a:spcPct val="90000"/>
              </a:lnSpc>
            </a:pPr>
            <a:endParaRPr lang="es-UY" sz="1800" b="0" strike="noStrike" spc="-1">
              <a:latin typeface="Arial"/>
            </a:endParaRPr>
          </a:p>
        </p:txBody>
      </p:sp>
      <p:sp>
        <p:nvSpPr>
          <p:cNvPr id="202" name="CustomShape 4"/>
          <p:cNvSpPr/>
          <p:nvPr/>
        </p:nvSpPr>
        <p:spPr>
          <a:xfrm>
            <a:off x="1491120" y="4477320"/>
            <a:ext cx="2494080" cy="406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Lic. Andrés Niemann</a:t>
            </a:r>
            <a:endParaRPr lang="es-UY" sz="2000" b="0" strike="noStrike" spc="-1">
              <a:latin typeface="Arial"/>
            </a:endParaRPr>
          </a:p>
        </p:txBody>
      </p:sp>
      <p:sp>
        <p:nvSpPr>
          <p:cNvPr id="203" name="CustomShape 5"/>
          <p:cNvSpPr/>
          <p:nvPr/>
        </p:nvSpPr>
        <p:spPr>
          <a:xfrm>
            <a:off x="1491120" y="2839680"/>
            <a:ext cx="5972400" cy="462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Cr. </a:t>
            </a:r>
            <a:endParaRPr lang="es-UY" sz="2000" b="0" strike="noStrike" spc="-1">
              <a:latin typeface="Arial"/>
            </a:endParaRPr>
          </a:p>
        </p:txBody>
      </p:sp>
      <p:sp>
        <p:nvSpPr>
          <p:cNvPr id="204" name="CustomShape 6"/>
          <p:cNvSpPr/>
          <p:nvPr/>
        </p:nvSpPr>
        <p:spPr>
          <a:xfrm>
            <a:off x="-9360" y="919800"/>
            <a:ext cx="12188160" cy="264960"/>
          </a:xfrm>
          <a:prstGeom prst="rect">
            <a:avLst/>
          </a:prstGeom>
          <a:solidFill>
            <a:srgbClr val="2F5597"/>
          </a:solidFill>
          <a:ln/>
        </p:spPr>
        <p:style>
          <a:lnRef idx="2">
            <a:schemeClr val="accent1">
              <a:shade val="50000"/>
            </a:schemeClr>
          </a:lnRef>
          <a:fillRef idx="1">
            <a:schemeClr val="accent1"/>
          </a:fillRef>
          <a:effectRef idx="0">
            <a:schemeClr val="accent1"/>
          </a:effectRef>
          <a:fontRef idx="minor"/>
        </p:style>
      </p:sp>
      <p:sp>
        <p:nvSpPr>
          <p:cNvPr id="205" name="CustomShape 7"/>
          <p:cNvSpPr/>
          <p:nvPr/>
        </p:nvSpPr>
        <p:spPr>
          <a:xfrm>
            <a:off x="1491120" y="3132000"/>
            <a:ext cx="7670520" cy="429840"/>
          </a:xfrm>
          <a:prstGeom prst="rect">
            <a:avLst/>
          </a:prstGeom>
          <a:noFill/>
          <a:ln>
            <a:noFill/>
          </a:ln>
        </p:spPr>
        <p:style>
          <a:lnRef idx="0">
            <a:scrgbClr r="0" g="0" b="0"/>
          </a:lnRef>
          <a:fillRef idx="0">
            <a:scrgbClr r="0" g="0" b="0"/>
          </a:fillRef>
          <a:effectRef idx="0">
            <a:scrgbClr r="0" g="0" b="0"/>
          </a:effectRef>
          <a:fontRef idx="minor"/>
        </p:style>
      </p:sp>
      <p:sp>
        <p:nvSpPr>
          <p:cNvPr id="206" name="CustomShape 8"/>
          <p:cNvSpPr/>
          <p:nvPr/>
        </p:nvSpPr>
        <p:spPr>
          <a:xfrm>
            <a:off x="1491120" y="4737960"/>
            <a:ext cx="5064840" cy="406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1800" b="0" strike="noStrike" spc="-1">
                <a:solidFill>
                  <a:srgbClr val="FFFFFF"/>
                </a:solidFill>
                <a:latin typeface="Calibri Light"/>
                <a:ea typeface="DejaVu Sans"/>
              </a:rPr>
              <a:t>Observatorio de Análisis Estratégico  - SENACLAFT </a:t>
            </a:r>
            <a:endParaRPr lang="es-UY" sz="1800" b="0" strike="noStrike" spc="-1">
              <a:latin typeface="Arial"/>
            </a:endParaRPr>
          </a:p>
        </p:txBody>
      </p:sp>
      <p:sp>
        <p:nvSpPr>
          <p:cNvPr id="207" name="CustomShape 9"/>
          <p:cNvSpPr/>
          <p:nvPr/>
        </p:nvSpPr>
        <p:spPr>
          <a:xfrm>
            <a:off x="0" y="-2880"/>
            <a:ext cx="12188160" cy="249120"/>
          </a:xfrm>
          <a:prstGeom prst="rect">
            <a:avLst/>
          </a:prstGeom>
          <a:solidFill>
            <a:srgbClr val="2F5597"/>
          </a:solidFill>
          <a:ln/>
        </p:spPr>
        <p:style>
          <a:lnRef idx="2">
            <a:schemeClr val="accent1">
              <a:shade val="50000"/>
            </a:schemeClr>
          </a:lnRef>
          <a:fillRef idx="1">
            <a:schemeClr val="accent1"/>
          </a:fillRef>
          <a:effectRef idx="0">
            <a:schemeClr val="accent1"/>
          </a:effectRef>
          <a:fontRef idx="minor"/>
        </p:style>
      </p:sp>
      <p:sp>
        <p:nvSpPr>
          <p:cNvPr id="208" name="CustomShape 10"/>
          <p:cNvSpPr/>
          <p:nvPr/>
        </p:nvSpPr>
        <p:spPr>
          <a:xfrm>
            <a:off x="1491120" y="1644480"/>
            <a:ext cx="1368720" cy="382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Expositores</a:t>
            </a:r>
            <a:endParaRPr lang="es-UY" sz="2000" b="0" strike="noStrike" spc="-1">
              <a:latin typeface="Arial"/>
            </a:endParaRPr>
          </a:p>
        </p:txBody>
      </p:sp>
      <p:sp>
        <p:nvSpPr>
          <p:cNvPr id="209" name="Line 11"/>
          <p:cNvSpPr/>
          <p:nvPr/>
        </p:nvSpPr>
        <p:spPr>
          <a:xfrm flipV="1">
            <a:off x="1454040" y="2019240"/>
            <a:ext cx="5173560" cy="23760"/>
          </a:xfrm>
          <a:prstGeom prst="line">
            <a:avLst/>
          </a:prstGeom>
          <a:ln w="12600">
            <a:solidFill>
              <a:schemeClr val="bg1"/>
            </a:solidFill>
          </a:ln>
        </p:spPr>
        <p:style>
          <a:lnRef idx="1">
            <a:schemeClr val="accent1"/>
          </a:lnRef>
          <a:fillRef idx="0">
            <a:schemeClr val="accent1"/>
          </a:fillRef>
          <a:effectRef idx="0">
            <a:schemeClr val="accent1"/>
          </a:effectRef>
          <a:fontRef idx="minor"/>
        </p:style>
      </p:sp>
      <p:sp>
        <p:nvSpPr>
          <p:cNvPr id="210" name="CustomShape 12"/>
          <p:cNvSpPr/>
          <p:nvPr/>
        </p:nvSpPr>
        <p:spPr>
          <a:xfrm>
            <a:off x="7428600" y="1644480"/>
            <a:ext cx="1368720" cy="382680"/>
          </a:xfrm>
          <a:prstGeom prst="rect">
            <a:avLst/>
          </a:prstGeom>
          <a:noFill/>
          <a:ln>
            <a:noFill/>
          </a:ln>
        </p:spPr>
        <p:style>
          <a:lnRef idx="0">
            <a:scrgbClr r="0" g="0" b="0"/>
          </a:lnRef>
          <a:fillRef idx="0">
            <a:scrgbClr r="0" g="0" b="0"/>
          </a:fillRef>
          <a:effectRef idx="0">
            <a:scrgbClr r="0" g="0" b="0"/>
          </a:effectRef>
          <a:fontRef idx="minor"/>
        </p:style>
      </p:sp>
      <p:sp>
        <p:nvSpPr>
          <p:cNvPr id="211" name="CustomShape 13"/>
          <p:cNvSpPr/>
          <p:nvPr/>
        </p:nvSpPr>
        <p:spPr>
          <a:xfrm>
            <a:off x="781560" y="1097640"/>
            <a:ext cx="8358480" cy="3380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es-UY" sz="1800" b="0" strike="noStrike" spc="-1">
              <a:latin typeface="Arial"/>
            </a:endParaRPr>
          </a:p>
          <a:p>
            <a:pPr marL="1257480" lvl="2" indent="-342000" algn="just">
              <a:lnSpc>
                <a:spcPct val="100000"/>
              </a:lnSpc>
              <a:buClr>
                <a:srgbClr val="000000"/>
              </a:buClr>
              <a:buFont typeface="Wingdings" charset="2"/>
              <a:buChar char=""/>
            </a:pPr>
            <a:r>
              <a:rPr lang="en-US" sz="2200" b="1" strike="noStrike" spc="-1">
                <a:solidFill>
                  <a:srgbClr val="000000"/>
                </a:solidFill>
                <a:latin typeface="Calibri"/>
                <a:ea typeface="DejaVu Sans"/>
              </a:rPr>
              <a:t>C)</a:t>
            </a:r>
            <a:r>
              <a:rPr lang="en-US" sz="2200" b="0" strike="noStrike" spc="-1">
                <a:solidFill>
                  <a:srgbClr val="000000"/>
                </a:solidFill>
                <a:latin typeface="Calibri"/>
                <a:ea typeface="DejaVu Sans"/>
              </a:rPr>
              <a:t> </a:t>
            </a:r>
            <a:r>
              <a:rPr lang="en-US" sz="2200" b="1" strike="noStrike" spc="-1">
                <a:solidFill>
                  <a:srgbClr val="000000"/>
                </a:solidFill>
                <a:latin typeface="Calibri"/>
                <a:ea typeface="DejaVu Sans"/>
              </a:rPr>
              <a:t>Sin perjuicio de lo señalado en los literales A) y B), cuando la relación de negocios con el cliente sea de carácter permanente, se deberá mantener en todo caso un seguimiento continuo</a:t>
            </a:r>
            <a:r>
              <a:rPr lang="en-US" sz="2200" b="0" strike="noStrike" spc="-1">
                <a:solidFill>
                  <a:srgbClr val="000000"/>
                </a:solidFill>
                <a:latin typeface="Calibri"/>
                <a:ea typeface="DejaVu Sans"/>
              </a:rPr>
              <a:t> suficiente para monitorear y verificar las listas de las Resoluciones del Consejo de Seguridad de Naciones Unidas sobre sanciones financieras relativas a la prevención y represión del terrorismo y su financiamiento y a la prevención, supresión e interrupción de la proliferación de armas de destrucción masiva.</a:t>
            </a:r>
            <a:endParaRPr lang="es-UY" sz="2200" b="0" strike="noStrike" spc="-1">
              <a:latin typeface="Arial"/>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 name="CustomShape 1"/>
          <p:cNvSpPr/>
          <p:nvPr/>
        </p:nvSpPr>
        <p:spPr>
          <a:xfrm>
            <a:off x="781560" y="264960"/>
            <a:ext cx="10625040" cy="687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ctr">
              <a:lnSpc>
                <a:spcPct val="90000"/>
              </a:lnSpc>
            </a:pPr>
            <a:r>
              <a:rPr lang="es-UY" sz="2800" b="1" strike="noStrike" spc="-1">
                <a:solidFill>
                  <a:srgbClr val="2F5597"/>
                </a:solidFill>
                <a:latin typeface="Calibri Light"/>
                <a:ea typeface="DejaVu Sans"/>
              </a:rPr>
              <a:t> </a:t>
            </a:r>
            <a:r>
              <a:t/>
            </a:r>
            <a:br/>
            <a:r>
              <a:rPr lang="es-UY" sz="2800" b="1" strike="noStrike" spc="-1">
                <a:solidFill>
                  <a:srgbClr val="2F5597"/>
                </a:solidFill>
                <a:latin typeface="Calibri Light"/>
                <a:ea typeface="DejaVu Sans"/>
              </a:rPr>
              <a:t>Webinar – Normativa, Debida diligencia y sanciones aplicables</a:t>
            </a:r>
            <a:endParaRPr lang="es-UY" sz="2800" b="0" strike="noStrike" spc="-1">
              <a:latin typeface="Arial"/>
            </a:endParaRPr>
          </a:p>
        </p:txBody>
      </p:sp>
      <p:pic>
        <p:nvPicPr>
          <p:cNvPr id="213" name="Imagen 4" descr="Logotipo&#10;&#10;Descripción generada automáticamente"/>
          <p:cNvPicPr/>
          <p:nvPr/>
        </p:nvPicPr>
        <p:blipFill>
          <a:blip r:embed="rId3" cstate="print"/>
          <a:stretch/>
        </p:blipFill>
        <p:spPr>
          <a:xfrm>
            <a:off x="8868240" y="5812920"/>
            <a:ext cx="3319920" cy="1041120"/>
          </a:xfrm>
          <a:prstGeom prst="rect">
            <a:avLst/>
          </a:prstGeom>
          <a:ln>
            <a:noFill/>
          </a:ln>
        </p:spPr>
      </p:pic>
      <p:sp>
        <p:nvSpPr>
          <p:cNvPr id="214" name="CustomShape 2"/>
          <p:cNvSpPr/>
          <p:nvPr/>
        </p:nvSpPr>
        <p:spPr>
          <a:xfrm>
            <a:off x="1332000" y="2839680"/>
            <a:ext cx="8565840" cy="1484280"/>
          </a:xfrm>
          <a:prstGeom prst="rect">
            <a:avLst/>
          </a:prstGeom>
          <a:noFill/>
          <a:ln>
            <a:noFill/>
          </a:ln>
        </p:spPr>
        <p:style>
          <a:lnRef idx="0">
            <a:scrgbClr r="0" g="0" b="0"/>
          </a:lnRef>
          <a:fillRef idx="0">
            <a:scrgbClr r="0" g="0" b="0"/>
          </a:fillRef>
          <a:effectRef idx="0">
            <a:scrgbClr r="0" g="0" b="0"/>
          </a:effectRef>
          <a:fontRef idx="minor"/>
        </p:style>
      </p:sp>
      <p:sp>
        <p:nvSpPr>
          <p:cNvPr id="215" name="CustomShape 3"/>
          <p:cNvSpPr/>
          <p:nvPr/>
        </p:nvSpPr>
        <p:spPr>
          <a:xfrm>
            <a:off x="1332000" y="2274840"/>
            <a:ext cx="7064640" cy="60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gn="ctr">
              <a:lnSpc>
                <a:spcPct val="90000"/>
              </a:lnSpc>
            </a:pPr>
            <a:endParaRPr lang="es-UY" sz="1800" b="0" strike="noStrike" spc="-1">
              <a:latin typeface="Arial"/>
            </a:endParaRPr>
          </a:p>
          <a:p>
            <a:pPr algn="ctr">
              <a:lnSpc>
                <a:spcPct val="90000"/>
              </a:lnSpc>
            </a:pPr>
            <a:endParaRPr lang="es-UY" sz="1800" b="0" strike="noStrike" spc="-1">
              <a:latin typeface="Arial"/>
            </a:endParaRPr>
          </a:p>
        </p:txBody>
      </p:sp>
      <p:sp>
        <p:nvSpPr>
          <p:cNvPr id="216" name="CustomShape 4"/>
          <p:cNvSpPr/>
          <p:nvPr/>
        </p:nvSpPr>
        <p:spPr>
          <a:xfrm>
            <a:off x="1491120" y="4477320"/>
            <a:ext cx="2494080" cy="406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Lic. Andrés Niemann</a:t>
            </a:r>
            <a:endParaRPr lang="es-UY" sz="2000" b="0" strike="noStrike" spc="-1">
              <a:latin typeface="Arial"/>
            </a:endParaRPr>
          </a:p>
        </p:txBody>
      </p:sp>
      <p:sp>
        <p:nvSpPr>
          <p:cNvPr id="217" name="CustomShape 5"/>
          <p:cNvSpPr/>
          <p:nvPr/>
        </p:nvSpPr>
        <p:spPr>
          <a:xfrm>
            <a:off x="1491120" y="2839680"/>
            <a:ext cx="5972400" cy="462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Cr. </a:t>
            </a:r>
            <a:endParaRPr lang="es-UY" sz="2000" b="0" strike="noStrike" spc="-1">
              <a:latin typeface="Arial"/>
            </a:endParaRPr>
          </a:p>
        </p:txBody>
      </p:sp>
      <p:sp>
        <p:nvSpPr>
          <p:cNvPr id="218" name="CustomShape 6"/>
          <p:cNvSpPr/>
          <p:nvPr/>
        </p:nvSpPr>
        <p:spPr>
          <a:xfrm>
            <a:off x="-9360" y="919800"/>
            <a:ext cx="12188160" cy="264960"/>
          </a:xfrm>
          <a:prstGeom prst="rect">
            <a:avLst/>
          </a:prstGeom>
          <a:solidFill>
            <a:srgbClr val="2F5597"/>
          </a:solidFill>
          <a:ln/>
        </p:spPr>
        <p:style>
          <a:lnRef idx="2">
            <a:schemeClr val="accent1">
              <a:shade val="50000"/>
            </a:schemeClr>
          </a:lnRef>
          <a:fillRef idx="1">
            <a:schemeClr val="accent1"/>
          </a:fillRef>
          <a:effectRef idx="0">
            <a:schemeClr val="accent1"/>
          </a:effectRef>
          <a:fontRef idx="minor"/>
        </p:style>
      </p:sp>
      <p:sp>
        <p:nvSpPr>
          <p:cNvPr id="219" name="CustomShape 7"/>
          <p:cNvSpPr/>
          <p:nvPr/>
        </p:nvSpPr>
        <p:spPr>
          <a:xfrm>
            <a:off x="1491120" y="3132000"/>
            <a:ext cx="7670520" cy="429840"/>
          </a:xfrm>
          <a:prstGeom prst="rect">
            <a:avLst/>
          </a:prstGeom>
          <a:noFill/>
          <a:ln>
            <a:noFill/>
          </a:ln>
        </p:spPr>
        <p:style>
          <a:lnRef idx="0">
            <a:scrgbClr r="0" g="0" b="0"/>
          </a:lnRef>
          <a:fillRef idx="0">
            <a:scrgbClr r="0" g="0" b="0"/>
          </a:fillRef>
          <a:effectRef idx="0">
            <a:scrgbClr r="0" g="0" b="0"/>
          </a:effectRef>
          <a:fontRef idx="minor"/>
        </p:style>
      </p:sp>
      <p:sp>
        <p:nvSpPr>
          <p:cNvPr id="220" name="CustomShape 8"/>
          <p:cNvSpPr/>
          <p:nvPr/>
        </p:nvSpPr>
        <p:spPr>
          <a:xfrm>
            <a:off x="1491120" y="4737960"/>
            <a:ext cx="5064840" cy="406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1800" b="0" strike="noStrike" spc="-1">
                <a:solidFill>
                  <a:srgbClr val="FFFFFF"/>
                </a:solidFill>
                <a:latin typeface="Calibri Light"/>
                <a:ea typeface="DejaVu Sans"/>
              </a:rPr>
              <a:t>Observatorio de Análisis Estratégico  - SENACLAFT </a:t>
            </a:r>
            <a:endParaRPr lang="es-UY" sz="1800" b="0" strike="noStrike" spc="-1">
              <a:latin typeface="Arial"/>
            </a:endParaRPr>
          </a:p>
        </p:txBody>
      </p:sp>
      <p:sp>
        <p:nvSpPr>
          <p:cNvPr id="221" name="CustomShape 9"/>
          <p:cNvSpPr/>
          <p:nvPr/>
        </p:nvSpPr>
        <p:spPr>
          <a:xfrm>
            <a:off x="0" y="-2880"/>
            <a:ext cx="12188160" cy="249120"/>
          </a:xfrm>
          <a:prstGeom prst="rect">
            <a:avLst/>
          </a:prstGeom>
          <a:solidFill>
            <a:srgbClr val="2F5597"/>
          </a:solidFill>
          <a:ln/>
        </p:spPr>
        <p:style>
          <a:lnRef idx="2">
            <a:schemeClr val="accent1">
              <a:shade val="50000"/>
            </a:schemeClr>
          </a:lnRef>
          <a:fillRef idx="1">
            <a:schemeClr val="accent1"/>
          </a:fillRef>
          <a:effectRef idx="0">
            <a:schemeClr val="accent1"/>
          </a:effectRef>
          <a:fontRef idx="minor"/>
        </p:style>
      </p:sp>
      <p:sp>
        <p:nvSpPr>
          <p:cNvPr id="222" name="CustomShape 10"/>
          <p:cNvSpPr/>
          <p:nvPr/>
        </p:nvSpPr>
        <p:spPr>
          <a:xfrm>
            <a:off x="1491120" y="1644480"/>
            <a:ext cx="1368720" cy="382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Expositores</a:t>
            </a:r>
            <a:endParaRPr lang="es-UY" sz="2000" b="0" strike="noStrike" spc="-1">
              <a:latin typeface="Arial"/>
            </a:endParaRPr>
          </a:p>
        </p:txBody>
      </p:sp>
      <p:sp>
        <p:nvSpPr>
          <p:cNvPr id="223" name="Line 11"/>
          <p:cNvSpPr/>
          <p:nvPr/>
        </p:nvSpPr>
        <p:spPr>
          <a:xfrm flipV="1">
            <a:off x="1454040" y="2019240"/>
            <a:ext cx="5173560" cy="23760"/>
          </a:xfrm>
          <a:prstGeom prst="line">
            <a:avLst/>
          </a:prstGeom>
          <a:ln w="12600">
            <a:solidFill>
              <a:schemeClr val="bg1"/>
            </a:solidFill>
          </a:ln>
        </p:spPr>
        <p:style>
          <a:lnRef idx="1">
            <a:schemeClr val="accent1"/>
          </a:lnRef>
          <a:fillRef idx="0">
            <a:schemeClr val="accent1"/>
          </a:fillRef>
          <a:effectRef idx="0">
            <a:schemeClr val="accent1"/>
          </a:effectRef>
          <a:fontRef idx="minor"/>
        </p:style>
      </p:sp>
      <p:sp>
        <p:nvSpPr>
          <p:cNvPr id="224" name="CustomShape 12"/>
          <p:cNvSpPr/>
          <p:nvPr/>
        </p:nvSpPr>
        <p:spPr>
          <a:xfrm>
            <a:off x="7428600" y="1644480"/>
            <a:ext cx="1368720" cy="382680"/>
          </a:xfrm>
          <a:prstGeom prst="rect">
            <a:avLst/>
          </a:prstGeom>
          <a:noFill/>
          <a:ln>
            <a:noFill/>
          </a:ln>
        </p:spPr>
        <p:style>
          <a:lnRef idx="0">
            <a:scrgbClr r="0" g="0" b="0"/>
          </a:lnRef>
          <a:fillRef idx="0">
            <a:scrgbClr r="0" g="0" b="0"/>
          </a:fillRef>
          <a:effectRef idx="0">
            <a:scrgbClr r="0" g="0" b="0"/>
          </a:effectRef>
          <a:fontRef idx="minor"/>
        </p:style>
      </p:sp>
      <p:sp>
        <p:nvSpPr>
          <p:cNvPr id="225" name="CustomShape 13"/>
          <p:cNvSpPr/>
          <p:nvPr/>
        </p:nvSpPr>
        <p:spPr>
          <a:xfrm>
            <a:off x="781560" y="1097640"/>
            <a:ext cx="8358480" cy="4721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marL="914400">
              <a:lnSpc>
                <a:spcPct val="100000"/>
              </a:lnSpc>
            </a:pPr>
            <a:endParaRPr lang="es-UY" sz="1800" b="0" strike="noStrike" spc="-1">
              <a:latin typeface="Arial"/>
            </a:endParaRPr>
          </a:p>
          <a:p>
            <a:pPr marL="216000" indent="-215640" algn="just">
              <a:lnSpc>
                <a:spcPct val="100000"/>
              </a:lnSpc>
              <a:buClr>
                <a:srgbClr val="000000"/>
              </a:buClr>
              <a:buFont typeface="Wingdings" charset="2"/>
              <a:buChar char=""/>
            </a:pPr>
            <a:r>
              <a:rPr lang="es-UY" sz="2200" b="1" strike="noStrike" spc="-1">
                <a:solidFill>
                  <a:srgbClr val="000000"/>
                </a:solidFill>
                <a:latin typeface="Arial"/>
                <a:ea typeface="DejaVu Sans"/>
              </a:rPr>
              <a:t>Presunción simple de DDS prevista por el inciso 2º art. 17 de la Ley Nº 19.574, en virtud del agregado del art. 225 de la Ley Nº 19.889. </a:t>
            </a:r>
            <a:endParaRPr lang="es-UY" sz="2200" b="0" strike="noStrike" spc="-1">
              <a:latin typeface="Arial"/>
            </a:endParaRPr>
          </a:p>
          <a:p>
            <a:pPr marL="360000" indent="-215640" algn="just">
              <a:lnSpc>
                <a:spcPct val="100000"/>
              </a:lnSpc>
              <a:buClr>
                <a:srgbClr val="000000"/>
              </a:buClr>
              <a:buFont typeface="Wingdings" charset="2"/>
              <a:buChar char=""/>
            </a:pPr>
            <a:r>
              <a:rPr lang="es-UY" sz="2200" b="1" strike="noStrike" spc="-1">
                <a:solidFill>
                  <a:srgbClr val="000000"/>
                </a:solidFill>
                <a:latin typeface="Arial"/>
                <a:ea typeface="DejaVu Sans"/>
              </a:rPr>
              <a:t>Si la operación o actividad se realice utilizando medios de pago electrónicos, tales como transferencias bancarias u otros instrumentos de pago mencionados en la norma, no exime a los SO no financieros, de la aplicación de los procedimientos de DD</a:t>
            </a:r>
            <a:r>
              <a:rPr lang="es-UY" sz="2200" b="0" strike="noStrike" spc="-1">
                <a:solidFill>
                  <a:srgbClr val="000000"/>
                </a:solidFill>
                <a:latin typeface="Arial"/>
                <a:ea typeface="DejaVu Sans"/>
              </a:rPr>
              <a:t>, pero considerando el menor riesgo de LAFT que esos casos suponen, y tratándose de clientes que provengan de países que cumplen con los estándares  internacionales en materia de PLAFT, se podrá realizar una DDS, salvo las excepciones que la norma menciona, en las cuales se deberán aplicar las medidas de DDI.        </a:t>
            </a:r>
            <a:endParaRPr lang="es-UY" sz="2200" b="0" strike="noStrike" spc="-1">
              <a:latin typeface="Arial"/>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 name="CustomShape 1"/>
          <p:cNvSpPr/>
          <p:nvPr/>
        </p:nvSpPr>
        <p:spPr>
          <a:xfrm>
            <a:off x="781560" y="264960"/>
            <a:ext cx="10625040" cy="687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ctr">
              <a:lnSpc>
                <a:spcPct val="90000"/>
              </a:lnSpc>
            </a:pPr>
            <a:r>
              <a:rPr lang="es-UY" sz="2800" b="1" strike="noStrike" spc="-1">
                <a:solidFill>
                  <a:srgbClr val="2F5597"/>
                </a:solidFill>
                <a:latin typeface="Calibri Light"/>
                <a:ea typeface="DejaVu Sans"/>
              </a:rPr>
              <a:t> </a:t>
            </a:r>
            <a:r>
              <a:t/>
            </a:r>
            <a:br/>
            <a:r>
              <a:rPr lang="es-UY" sz="2800" b="1" strike="noStrike" spc="-1">
                <a:solidFill>
                  <a:srgbClr val="2F5597"/>
                </a:solidFill>
                <a:latin typeface="Calibri Light"/>
                <a:ea typeface="DejaVu Sans"/>
              </a:rPr>
              <a:t>Webinar – Normativa, Debida diligencia y sanciones aplicables</a:t>
            </a:r>
            <a:endParaRPr lang="es-UY" sz="2800" b="0" strike="noStrike" spc="-1">
              <a:latin typeface="Arial"/>
            </a:endParaRPr>
          </a:p>
        </p:txBody>
      </p:sp>
      <p:pic>
        <p:nvPicPr>
          <p:cNvPr id="227" name="Imagen 4_1" descr="Logotipo&#10;&#10;Descripción generada automáticamente"/>
          <p:cNvPicPr/>
          <p:nvPr/>
        </p:nvPicPr>
        <p:blipFill>
          <a:blip r:embed="rId3" cstate="print"/>
          <a:stretch/>
        </p:blipFill>
        <p:spPr>
          <a:xfrm>
            <a:off x="8868240" y="5812920"/>
            <a:ext cx="3319920" cy="1041120"/>
          </a:xfrm>
          <a:prstGeom prst="rect">
            <a:avLst/>
          </a:prstGeom>
          <a:ln>
            <a:noFill/>
          </a:ln>
        </p:spPr>
      </p:pic>
      <p:sp>
        <p:nvSpPr>
          <p:cNvPr id="228" name="CustomShape 2"/>
          <p:cNvSpPr/>
          <p:nvPr/>
        </p:nvSpPr>
        <p:spPr>
          <a:xfrm>
            <a:off x="1332000" y="2839680"/>
            <a:ext cx="8565840" cy="1484280"/>
          </a:xfrm>
          <a:prstGeom prst="rect">
            <a:avLst/>
          </a:prstGeom>
          <a:noFill/>
          <a:ln>
            <a:noFill/>
          </a:ln>
        </p:spPr>
        <p:style>
          <a:lnRef idx="0">
            <a:scrgbClr r="0" g="0" b="0"/>
          </a:lnRef>
          <a:fillRef idx="0">
            <a:scrgbClr r="0" g="0" b="0"/>
          </a:fillRef>
          <a:effectRef idx="0">
            <a:scrgbClr r="0" g="0" b="0"/>
          </a:effectRef>
          <a:fontRef idx="minor"/>
        </p:style>
      </p:sp>
      <p:sp>
        <p:nvSpPr>
          <p:cNvPr id="229" name="CustomShape 3"/>
          <p:cNvSpPr/>
          <p:nvPr/>
        </p:nvSpPr>
        <p:spPr>
          <a:xfrm>
            <a:off x="1332000" y="2274840"/>
            <a:ext cx="7064640" cy="60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gn="ctr">
              <a:lnSpc>
                <a:spcPct val="90000"/>
              </a:lnSpc>
            </a:pPr>
            <a:endParaRPr lang="es-UY" sz="1800" b="0" strike="noStrike" spc="-1">
              <a:latin typeface="Arial"/>
            </a:endParaRPr>
          </a:p>
          <a:p>
            <a:pPr algn="ctr">
              <a:lnSpc>
                <a:spcPct val="90000"/>
              </a:lnSpc>
            </a:pPr>
            <a:endParaRPr lang="es-UY" sz="1800" b="0" strike="noStrike" spc="-1">
              <a:latin typeface="Arial"/>
            </a:endParaRPr>
          </a:p>
        </p:txBody>
      </p:sp>
      <p:sp>
        <p:nvSpPr>
          <p:cNvPr id="230" name="CustomShape 4"/>
          <p:cNvSpPr/>
          <p:nvPr/>
        </p:nvSpPr>
        <p:spPr>
          <a:xfrm>
            <a:off x="1491120" y="4477320"/>
            <a:ext cx="2494080" cy="406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Lic. Andrés Niemann</a:t>
            </a:r>
            <a:endParaRPr lang="es-UY" sz="2000" b="0" strike="noStrike" spc="-1">
              <a:latin typeface="Arial"/>
            </a:endParaRPr>
          </a:p>
        </p:txBody>
      </p:sp>
      <p:sp>
        <p:nvSpPr>
          <p:cNvPr id="231" name="CustomShape 5"/>
          <p:cNvSpPr/>
          <p:nvPr/>
        </p:nvSpPr>
        <p:spPr>
          <a:xfrm>
            <a:off x="1491120" y="2839680"/>
            <a:ext cx="5972400" cy="462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Cr. </a:t>
            </a:r>
            <a:endParaRPr lang="es-UY" sz="2000" b="0" strike="noStrike" spc="-1">
              <a:latin typeface="Arial"/>
            </a:endParaRPr>
          </a:p>
        </p:txBody>
      </p:sp>
      <p:sp>
        <p:nvSpPr>
          <p:cNvPr id="232" name="CustomShape 6"/>
          <p:cNvSpPr/>
          <p:nvPr/>
        </p:nvSpPr>
        <p:spPr>
          <a:xfrm>
            <a:off x="-9360" y="919800"/>
            <a:ext cx="12188160" cy="264960"/>
          </a:xfrm>
          <a:prstGeom prst="rect">
            <a:avLst/>
          </a:prstGeom>
          <a:solidFill>
            <a:srgbClr val="2F5597"/>
          </a:solidFill>
          <a:ln/>
        </p:spPr>
        <p:style>
          <a:lnRef idx="2">
            <a:schemeClr val="accent1">
              <a:shade val="50000"/>
            </a:schemeClr>
          </a:lnRef>
          <a:fillRef idx="1">
            <a:schemeClr val="accent1"/>
          </a:fillRef>
          <a:effectRef idx="0">
            <a:schemeClr val="accent1"/>
          </a:effectRef>
          <a:fontRef idx="minor"/>
        </p:style>
      </p:sp>
      <p:sp>
        <p:nvSpPr>
          <p:cNvPr id="233" name="CustomShape 7"/>
          <p:cNvSpPr/>
          <p:nvPr/>
        </p:nvSpPr>
        <p:spPr>
          <a:xfrm>
            <a:off x="1491120" y="3132000"/>
            <a:ext cx="7670520" cy="429840"/>
          </a:xfrm>
          <a:prstGeom prst="rect">
            <a:avLst/>
          </a:prstGeom>
          <a:noFill/>
          <a:ln>
            <a:noFill/>
          </a:ln>
        </p:spPr>
        <p:style>
          <a:lnRef idx="0">
            <a:scrgbClr r="0" g="0" b="0"/>
          </a:lnRef>
          <a:fillRef idx="0">
            <a:scrgbClr r="0" g="0" b="0"/>
          </a:fillRef>
          <a:effectRef idx="0">
            <a:scrgbClr r="0" g="0" b="0"/>
          </a:effectRef>
          <a:fontRef idx="minor"/>
        </p:style>
      </p:sp>
      <p:sp>
        <p:nvSpPr>
          <p:cNvPr id="234" name="CustomShape 8"/>
          <p:cNvSpPr/>
          <p:nvPr/>
        </p:nvSpPr>
        <p:spPr>
          <a:xfrm>
            <a:off x="1491120" y="4737960"/>
            <a:ext cx="5064840" cy="406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1800" b="0" strike="noStrike" spc="-1">
                <a:solidFill>
                  <a:srgbClr val="FFFFFF"/>
                </a:solidFill>
                <a:latin typeface="Calibri Light"/>
                <a:ea typeface="DejaVu Sans"/>
              </a:rPr>
              <a:t>Observatorio de Análisis Estratégico  - SENACLAFT </a:t>
            </a:r>
            <a:endParaRPr lang="es-UY" sz="1800" b="0" strike="noStrike" spc="-1">
              <a:latin typeface="Arial"/>
            </a:endParaRPr>
          </a:p>
        </p:txBody>
      </p:sp>
      <p:sp>
        <p:nvSpPr>
          <p:cNvPr id="235" name="CustomShape 9"/>
          <p:cNvSpPr/>
          <p:nvPr/>
        </p:nvSpPr>
        <p:spPr>
          <a:xfrm>
            <a:off x="0" y="-2880"/>
            <a:ext cx="12188160" cy="249120"/>
          </a:xfrm>
          <a:prstGeom prst="rect">
            <a:avLst/>
          </a:prstGeom>
          <a:solidFill>
            <a:srgbClr val="2F5597"/>
          </a:solidFill>
          <a:ln/>
        </p:spPr>
        <p:style>
          <a:lnRef idx="2">
            <a:schemeClr val="accent1">
              <a:shade val="50000"/>
            </a:schemeClr>
          </a:lnRef>
          <a:fillRef idx="1">
            <a:schemeClr val="accent1"/>
          </a:fillRef>
          <a:effectRef idx="0">
            <a:schemeClr val="accent1"/>
          </a:effectRef>
          <a:fontRef idx="minor"/>
        </p:style>
      </p:sp>
      <p:sp>
        <p:nvSpPr>
          <p:cNvPr id="236" name="CustomShape 10"/>
          <p:cNvSpPr/>
          <p:nvPr/>
        </p:nvSpPr>
        <p:spPr>
          <a:xfrm>
            <a:off x="1491120" y="1644480"/>
            <a:ext cx="1368720" cy="382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Expositores</a:t>
            </a:r>
            <a:endParaRPr lang="es-UY" sz="2000" b="0" strike="noStrike" spc="-1">
              <a:latin typeface="Arial"/>
            </a:endParaRPr>
          </a:p>
        </p:txBody>
      </p:sp>
      <p:sp>
        <p:nvSpPr>
          <p:cNvPr id="237" name="Line 11"/>
          <p:cNvSpPr/>
          <p:nvPr/>
        </p:nvSpPr>
        <p:spPr>
          <a:xfrm flipV="1">
            <a:off x="1454040" y="2019240"/>
            <a:ext cx="5173560" cy="23760"/>
          </a:xfrm>
          <a:prstGeom prst="line">
            <a:avLst/>
          </a:prstGeom>
          <a:ln w="12600">
            <a:solidFill>
              <a:schemeClr val="bg1"/>
            </a:solidFill>
          </a:ln>
        </p:spPr>
        <p:style>
          <a:lnRef idx="1">
            <a:schemeClr val="accent1"/>
          </a:lnRef>
          <a:fillRef idx="0">
            <a:schemeClr val="accent1"/>
          </a:fillRef>
          <a:effectRef idx="0">
            <a:schemeClr val="accent1"/>
          </a:effectRef>
          <a:fontRef idx="minor"/>
        </p:style>
      </p:sp>
      <p:sp>
        <p:nvSpPr>
          <p:cNvPr id="238" name="CustomShape 12"/>
          <p:cNvSpPr/>
          <p:nvPr/>
        </p:nvSpPr>
        <p:spPr>
          <a:xfrm>
            <a:off x="7428600" y="1644480"/>
            <a:ext cx="1368720" cy="382680"/>
          </a:xfrm>
          <a:prstGeom prst="rect">
            <a:avLst/>
          </a:prstGeom>
          <a:noFill/>
          <a:ln>
            <a:noFill/>
          </a:ln>
        </p:spPr>
        <p:style>
          <a:lnRef idx="0">
            <a:scrgbClr r="0" g="0" b="0"/>
          </a:lnRef>
          <a:fillRef idx="0">
            <a:scrgbClr r="0" g="0" b="0"/>
          </a:fillRef>
          <a:effectRef idx="0">
            <a:scrgbClr r="0" g="0" b="0"/>
          </a:effectRef>
          <a:fontRef idx="minor"/>
        </p:style>
      </p:sp>
      <p:sp>
        <p:nvSpPr>
          <p:cNvPr id="239" name="CustomShape 13"/>
          <p:cNvSpPr/>
          <p:nvPr/>
        </p:nvSpPr>
        <p:spPr>
          <a:xfrm>
            <a:off x="781560" y="1097640"/>
            <a:ext cx="8358480" cy="5056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marL="194400">
              <a:lnSpc>
                <a:spcPct val="100000"/>
              </a:lnSpc>
            </a:pPr>
            <a:endParaRPr lang="es-UY" sz="1800" b="0" strike="noStrike" spc="-1">
              <a:latin typeface="Arial"/>
            </a:endParaRPr>
          </a:p>
          <a:p>
            <a:pPr marL="216000" indent="-215640" algn="just">
              <a:lnSpc>
                <a:spcPct val="100000"/>
              </a:lnSpc>
              <a:buClr>
                <a:srgbClr val="000000"/>
              </a:buClr>
              <a:buFont typeface="Wingdings" charset="2"/>
              <a:buChar char=""/>
            </a:pPr>
            <a:r>
              <a:rPr lang="es-ES" sz="2200" b="1" strike="noStrike" spc="-1">
                <a:solidFill>
                  <a:srgbClr val="000000"/>
                </a:solidFill>
                <a:latin typeface="Arial"/>
                <a:ea typeface="DejaVu Sans"/>
              </a:rPr>
              <a:t>DDI (artículo 13 del Decreto N.º 379/018) Se deberán tomar medidas de DDI en las siguientes situaciones:</a:t>
            </a:r>
            <a:endParaRPr lang="es-UY" sz="2200" b="0" strike="noStrike" spc="-1">
              <a:latin typeface="Arial"/>
            </a:endParaRPr>
          </a:p>
          <a:p>
            <a:pPr marL="360000" indent="-215640" algn="just">
              <a:lnSpc>
                <a:spcPct val="100000"/>
              </a:lnSpc>
              <a:buClr>
                <a:srgbClr val="000000"/>
              </a:buClr>
              <a:buFont typeface="Wingdings" charset="2"/>
              <a:buChar char=""/>
            </a:pPr>
            <a:r>
              <a:rPr lang="es-ES" sz="2200" b="1" strike="noStrike" spc="-1">
                <a:solidFill>
                  <a:srgbClr val="000000"/>
                </a:solidFill>
                <a:latin typeface="Arial"/>
                <a:ea typeface="DejaVu Sans"/>
              </a:rPr>
              <a:t>A)</a:t>
            </a:r>
            <a:r>
              <a:rPr lang="es-ES" sz="2200" b="0" strike="noStrike" spc="-1">
                <a:solidFill>
                  <a:srgbClr val="000000"/>
                </a:solidFill>
                <a:latin typeface="Arial"/>
                <a:ea typeface="DejaVu Sans"/>
              </a:rPr>
              <a:t> </a:t>
            </a:r>
            <a:r>
              <a:rPr lang="es-ES" sz="2200" b="1" strike="noStrike" spc="-1">
                <a:solidFill>
                  <a:srgbClr val="000000"/>
                </a:solidFill>
                <a:latin typeface="Arial"/>
                <a:ea typeface="DejaVu Sans"/>
              </a:rPr>
              <a:t>Relaciones comerciales y operaciones con clientes no residentes</a:t>
            </a:r>
            <a:r>
              <a:rPr lang="es-ES" sz="2200" b="0" strike="noStrike" spc="-1">
                <a:solidFill>
                  <a:srgbClr val="000000"/>
                </a:solidFill>
                <a:latin typeface="Arial"/>
                <a:ea typeface="DejaVu Sans"/>
              </a:rPr>
              <a:t> que provengan de países que no son miembros del GAFI o de alguno de los grupos regionales de similar naturaleza.</a:t>
            </a:r>
            <a:endParaRPr lang="es-UY" sz="2200" b="0" strike="noStrike" spc="-1">
              <a:latin typeface="Arial"/>
            </a:endParaRPr>
          </a:p>
          <a:p>
            <a:pPr marL="360000" indent="-215640" algn="just">
              <a:lnSpc>
                <a:spcPct val="100000"/>
              </a:lnSpc>
              <a:buClr>
                <a:srgbClr val="000000"/>
              </a:buClr>
              <a:buFont typeface="Wingdings" charset="2"/>
              <a:buChar char=""/>
            </a:pPr>
            <a:r>
              <a:rPr lang="es-ES" sz="2200" b="1" strike="noStrike" spc="-1">
                <a:solidFill>
                  <a:srgbClr val="000000"/>
                </a:solidFill>
                <a:latin typeface="Arial"/>
                <a:ea typeface="DejaVu Sans"/>
              </a:rPr>
              <a:t>B) Relaciones comerciales y operaciones con clientes no residentes</a:t>
            </a:r>
            <a:r>
              <a:rPr lang="es-ES" sz="2200" b="0" strike="noStrike" spc="-1">
                <a:solidFill>
                  <a:srgbClr val="000000"/>
                </a:solidFill>
                <a:latin typeface="Arial"/>
                <a:ea typeface="DejaVu Sans"/>
              </a:rPr>
              <a:t> que provengan de países sujetos a sanciones o contramedidas financieras emitidas por organismos como el Consejo de Seguridad de Naciones Unidas.</a:t>
            </a:r>
            <a:endParaRPr lang="es-UY" sz="2200" b="0" strike="noStrike" spc="-1">
              <a:latin typeface="Arial"/>
            </a:endParaRPr>
          </a:p>
          <a:p>
            <a:pPr marL="360000" indent="-215640" algn="just">
              <a:lnSpc>
                <a:spcPct val="100000"/>
              </a:lnSpc>
              <a:buClr>
                <a:srgbClr val="000000"/>
              </a:buClr>
              <a:buFont typeface="Wingdings" charset="2"/>
              <a:buChar char=""/>
            </a:pPr>
            <a:r>
              <a:rPr lang="es-ES" sz="2200" b="1" strike="noStrike" spc="-1">
                <a:solidFill>
                  <a:srgbClr val="000000"/>
                </a:solidFill>
                <a:latin typeface="Arial"/>
                <a:ea typeface="DejaVu Sans"/>
              </a:rPr>
              <a:t>C) Relaciones comerciales y operaciones con PF o PJ</a:t>
            </a:r>
            <a:r>
              <a:rPr lang="es-ES" sz="2200" b="0" strike="noStrike" spc="-1">
                <a:solidFill>
                  <a:srgbClr val="000000"/>
                </a:solidFill>
                <a:latin typeface="Arial"/>
                <a:ea typeface="DejaVu Sans"/>
              </a:rPr>
              <a:t> </a:t>
            </a:r>
            <a:r>
              <a:rPr lang="es-ES" sz="2200" b="1" strike="noStrike" spc="-1">
                <a:solidFill>
                  <a:srgbClr val="000000"/>
                </a:solidFill>
                <a:latin typeface="Arial"/>
                <a:ea typeface="DejaVu Sans"/>
              </a:rPr>
              <a:t>residentes, domiciliadas, constituidas o ubicadas en países, jurisdicciones o regímenes especiales de BONT</a:t>
            </a:r>
            <a:r>
              <a:rPr lang="es-ES" sz="2200" b="0" strike="noStrike" spc="-1">
                <a:solidFill>
                  <a:srgbClr val="000000"/>
                </a:solidFill>
                <a:latin typeface="Arial"/>
                <a:ea typeface="DejaVu Sans"/>
              </a:rPr>
              <a:t>, de acuerdo con la lista que emite la DGI.</a:t>
            </a:r>
            <a:endParaRPr lang="es-UY" sz="2200" b="0" strike="noStrike" spc="-1">
              <a:latin typeface="Arial"/>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CustomShape 1"/>
          <p:cNvSpPr/>
          <p:nvPr/>
        </p:nvSpPr>
        <p:spPr>
          <a:xfrm>
            <a:off x="781560" y="264960"/>
            <a:ext cx="10625040" cy="687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ctr">
              <a:lnSpc>
                <a:spcPct val="90000"/>
              </a:lnSpc>
            </a:pPr>
            <a:r>
              <a:rPr lang="es-UY" sz="2800" b="1" strike="noStrike" spc="-1">
                <a:solidFill>
                  <a:srgbClr val="2F5597"/>
                </a:solidFill>
                <a:latin typeface="Calibri Light"/>
                <a:ea typeface="DejaVu Sans"/>
              </a:rPr>
              <a:t> </a:t>
            </a:r>
            <a:r>
              <a:t/>
            </a:r>
            <a:br/>
            <a:r>
              <a:rPr lang="es-UY" sz="2800" b="1" strike="noStrike" spc="-1">
                <a:solidFill>
                  <a:srgbClr val="2F5597"/>
                </a:solidFill>
                <a:latin typeface="Calibri Light"/>
                <a:ea typeface="DejaVu Sans"/>
              </a:rPr>
              <a:t>Webinar – Normativa, Debida diligencia y sanciones aplicables</a:t>
            </a:r>
            <a:endParaRPr lang="es-UY" sz="2800" b="0" strike="noStrike" spc="-1">
              <a:latin typeface="Arial"/>
            </a:endParaRPr>
          </a:p>
        </p:txBody>
      </p:sp>
      <p:pic>
        <p:nvPicPr>
          <p:cNvPr id="241" name="Imagen 4_2" descr="Logotipo&#10;&#10;Descripción generada automáticamente"/>
          <p:cNvPicPr/>
          <p:nvPr/>
        </p:nvPicPr>
        <p:blipFill>
          <a:blip r:embed="rId3" cstate="print"/>
          <a:stretch/>
        </p:blipFill>
        <p:spPr>
          <a:xfrm>
            <a:off x="8868240" y="5812920"/>
            <a:ext cx="3319920" cy="1041120"/>
          </a:xfrm>
          <a:prstGeom prst="rect">
            <a:avLst/>
          </a:prstGeom>
          <a:ln>
            <a:noFill/>
          </a:ln>
        </p:spPr>
      </p:pic>
      <p:sp>
        <p:nvSpPr>
          <p:cNvPr id="242" name="CustomShape 2"/>
          <p:cNvSpPr/>
          <p:nvPr/>
        </p:nvSpPr>
        <p:spPr>
          <a:xfrm>
            <a:off x="1332000" y="2839680"/>
            <a:ext cx="8565840" cy="1484280"/>
          </a:xfrm>
          <a:prstGeom prst="rect">
            <a:avLst/>
          </a:prstGeom>
          <a:noFill/>
          <a:ln>
            <a:noFill/>
          </a:ln>
        </p:spPr>
        <p:style>
          <a:lnRef idx="0">
            <a:scrgbClr r="0" g="0" b="0"/>
          </a:lnRef>
          <a:fillRef idx="0">
            <a:scrgbClr r="0" g="0" b="0"/>
          </a:fillRef>
          <a:effectRef idx="0">
            <a:scrgbClr r="0" g="0" b="0"/>
          </a:effectRef>
          <a:fontRef idx="minor"/>
        </p:style>
      </p:sp>
      <p:sp>
        <p:nvSpPr>
          <p:cNvPr id="243" name="CustomShape 3"/>
          <p:cNvSpPr/>
          <p:nvPr/>
        </p:nvSpPr>
        <p:spPr>
          <a:xfrm>
            <a:off x="1332000" y="2274840"/>
            <a:ext cx="7064640" cy="60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gn="ctr">
              <a:lnSpc>
                <a:spcPct val="90000"/>
              </a:lnSpc>
            </a:pPr>
            <a:endParaRPr lang="es-UY" sz="1800" b="0" strike="noStrike" spc="-1">
              <a:latin typeface="Arial"/>
            </a:endParaRPr>
          </a:p>
          <a:p>
            <a:pPr algn="ctr">
              <a:lnSpc>
                <a:spcPct val="90000"/>
              </a:lnSpc>
            </a:pPr>
            <a:endParaRPr lang="es-UY" sz="1800" b="0" strike="noStrike" spc="-1">
              <a:latin typeface="Arial"/>
            </a:endParaRPr>
          </a:p>
        </p:txBody>
      </p:sp>
      <p:sp>
        <p:nvSpPr>
          <p:cNvPr id="244" name="CustomShape 4"/>
          <p:cNvSpPr/>
          <p:nvPr/>
        </p:nvSpPr>
        <p:spPr>
          <a:xfrm>
            <a:off x="1491120" y="4477320"/>
            <a:ext cx="2494080" cy="406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Lic. Andrés Niemann</a:t>
            </a:r>
            <a:endParaRPr lang="es-UY" sz="2000" b="0" strike="noStrike" spc="-1">
              <a:latin typeface="Arial"/>
            </a:endParaRPr>
          </a:p>
        </p:txBody>
      </p:sp>
      <p:sp>
        <p:nvSpPr>
          <p:cNvPr id="245" name="CustomShape 5"/>
          <p:cNvSpPr/>
          <p:nvPr/>
        </p:nvSpPr>
        <p:spPr>
          <a:xfrm>
            <a:off x="1491120" y="2839680"/>
            <a:ext cx="5972400" cy="462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Cr. </a:t>
            </a:r>
            <a:endParaRPr lang="es-UY" sz="2000" b="0" strike="noStrike" spc="-1">
              <a:latin typeface="Arial"/>
            </a:endParaRPr>
          </a:p>
        </p:txBody>
      </p:sp>
      <p:sp>
        <p:nvSpPr>
          <p:cNvPr id="246" name="CustomShape 6"/>
          <p:cNvSpPr/>
          <p:nvPr/>
        </p:nvSpPr>
        <p:spPr>
          <a:xfrm>
            <a:off x="-9360" y="919800"/>
            <a:ext cx="12188160" cy="264960"/>
          </a:xfrm>
          <a:prstGeom prst="rect">
            <a:avLst/>
          </a:prstGeom>
          <a:solidFill>
            <a:srgbClr val="2F5597"/>
          </a:solidFill>
          <a:ln/>
        </p:spPr>
        <p:style>
          <a:lnRef idx="2">
            <a:schemeClr val="accent1">
              <a:shade val="50000"/>
            </a:schemeClr>
          </a:lnRef>
          <a:fillRef idx="1">
            <a:schemeClr val="accent1"/>
          </a:fillRef>
          <a:effectRef idx="0">
            <a:schemeClr val="accent1"/>
          </a:effectRef>
          <a:fontRef idx="minor"/>
        </p:style>
      </p:sp>
      <p:sp>
        <p:nvSpPr>
          <p:cNvPr id="247" name="CustomShape 7"/>
          <p:cNvSpPr/>
          <p:nvPr/>
        </p:nvSpPr>
        <p:spPr>
          <a:xfrm>
            <a:off x="1491120" y="3132000"/>
            <a:ext cx="7670520" cy="429840"/>
          </a:xfrm>
          <a:prstGeom prst="rect">
            <a:avLst/>
          </a:prstGeom>
          <a:noFill/>
          <a:ln>
            <a:noFill/>
          </a:ln>
        </p:spPr>
        <p:style>
          <a:lnRef idx="0">
            <a:scrgbClr r="0" g="0" b="0"/>
          </a:lnRef>
          <a:fillRef idx="0">
            <a:scrgbClr r="0" g="0" b="0"/>
          </a:fillRef>
          <a:effectRef idx="0">
            <a:scrgbClr r="0" g="0" b="0"/>
          </a:effectRef>
          <a:fontRef idx="minor"/>
        </p:style>
      </p:sp>
      <p:sp>
        <p:nvSpPr>
          <p:cNvPr id="248" name="CustomShape 8"/>
          <p:cNvSpPr/>
          <p:nvPr/>
        </p:nvSpPr>
        <p:spPr>
          <a:xfrm>
            <a:off x="1491120" y="4737960"/>
            <a:ext cx="5064840" cy="406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1800" b="0" strike="noStrike" spc="-1">
                <a:solidFill>
                  <a:srgbClr val="FFFFFF"/>
                </a:solidFill>
                <a:latin typeface="Calibri Light"/>
                <a:ea typeface="DejaVu Sans"/>
              </a:rPr>
              <a:t>Observatorio de Análisis Estratégico  - SENACLAFT </a:t>
            </a:r>
            <a:endParaRPr lang="es-UY" sz="1800" b="0" strike="noStrike" spc="-1">
              <a:latin typeface="Arial"/>
            </a:endParaRPr>
          </a:p>
        </p:txBody>
      </p:sp>
      <p:sp>
        <p:nvSpPr>
          <p:cNvPr id="249" name="CustomShape 9"/>
          <p:cNvSpPr/>
          <p:nvPr/>
        </p:nvSpPr>
        <p:spPr>
          <a:xfrm>
            <a:off x="0" y="-2880"/>
            <a:ext cx="12188160" cy="249120"/>
          </a:xfrm>
          <a:prstGeom prst="rect">
            <a:avLst/>
          </a:prstGeom>
          <a:solidFill>
            <a:srgbClr val="2F5597"/>
          </a:solidFill>
          <a:ln/>
        </p:spPr>
        <p:style>
          <a:lnRef idx="2">
            <a:schemeClr val="accent1">
              <a:shade val="50000"/>
            </a:schemeClr>
          </a:lnRef>
          <a:fillRef idx="1">
            <a:schemeClr val="accent1"/>
          </a:fillRef>
          <a:effectRef idx="0">
            <a:schemeClr val="accent1"/>
          </a:effectRef>
          <a:fontRef idx="minor"/>
        </p:style>
      </p:sp>
      <p:sp>
        <p:nvSpPr>
          <p:cNvPr id="250" name="CustomShape 10"/>
          <p:cNvSpPr/>
          <p:nvPr/>
        </p:nvSpPr>
        <p:spPr>
          <a:xfrm>
            <a:off x="1491120" y="1644480"/>
            <a:ext cx="1368720" cy="382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Expositores</a:t>
            </a:r>
            <a:endParaRPr lang="es-UY" sz="2000" b="0" strike="noStrike" spc="-1">
              <a:latin typeface="Arial"/>
            </a:endParaRPr>
          </a:p>
        </p:txBody>
      </p:sp>
      <p:sp>
        <p:nvSpPr>
          <p:cNvPr id="251" name="Line 11"/>
          <p:cNvSpPr/>
          <p:nvPr/>
        </p:nvSpPr>
        <p:spPr>
          <a:xfrm flipV="1">
            <a:off x="1454040" y="2019240"/>
            <a:ext cx="5173560" cy="23760"/>
          </a:xfrm>
          <a:prstGeom prst="line">
            <a:avLst/>
          </a:prstGeom>
          <a:ln w="12600">
            <a:solidFill>
              <a:schemeClr val="bg1"/>
            </a:solidFill>
          </a:ln>
        </p:spPr>
        <p:style>
          <a:lnRef idx="1">
            <a:schemeClr val="accent1"/>
          </a:lnRef>
          <a:fillRef idx="0">
            <a:schemeClr val="accent1"/>
          </a:fillRef>
          <a:effectRef idx="0">
            <a:schemeClr val="accent1"/>
          </a:effectRef>
          <a:fontRef idx="minor"/>
        </p:style>
      </p:sp>
      <p:sp>
        <p:nvSpPr>
          <p:cNvPr id="252" name="CustomShape 12"/>
          <p:cNvSpPr/>
          <p:nvPr/>
        </p:nvSpPr>
        <p:spPr>
          <a:xfrm>
            <a:off x="7428600" y="1644480"/>
            <a:ext cx="1368720" cy="382680"/>
          </a:xfrm>
          <a:prstGeom prst="rect">
            <a:avLst/>
          </a:prstGeom>
          <a:noFill/>
          <a:ln>
            <a:noFill/>
          </a:ln>
        </p:spPr>
        <p:style>
          <a:lnRef idx="0">
            <a:scrgbClr r="0" g="0" b="0"/>
          </a:lnRef>
          <a:fillRef idx="0">
            <a:scrgbClr r="0" g="0" b="0"/>
          </a:fillRef>
          <a:effectRef idx="0">
            <a:scrgbClr r="0" g="0" b="0"/>
          </a:effectRef>
          <a:fontRef idx="minor"/>
        </p:style>
      </p:sp>
      <p:sp>
        <p:nvSpPr>
          <p:cNvPr id="253" name="CustomShape 13"/>
          <p:cNvSpPr/>
          <p:nvPr/>
        </p:nvSpPr>
        <p:spPr>
          <a:xfrm>
            <a:off x="781560" y="1097640"/>
            <a:ext cx="8358480" cy="3715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marL="194400">
              <a:lnSpc>
                <a:spcPct val="100000"/>
              </a:lnSpc>
            </a:pPr>
            <a:endParaRPr lang="es-UY" sz="1800" b="0" strike="noStrike" spc="-1">
              <a:latin typeface="Arial"/>
            </a:endParaRPr>
          </a:p>
          <a:p>
            <a:pPr marL="216000" indent="-215640" algn="just">
              <a:lnSpc>
                <a:spcPct val="100000"/>
              </a:lnSpc>
              <a:buClr>
                <a:srgbClr val="000000"/>
              </a:buClr>
              <a:buFont typeface="Wingdings" charset="2"/>
              <a:buChar char=""/>
            </a:pPr>
            <a:r>
              <a:rPr lang="es-ES" sz="2200" b="1" strike="noStrike" spc="-1">
                <a:solidFill>
                  <a:srgbClr val="000000"/>
                </a:solidFill>
                <a:latin typeface="Arial"/>
                <a:ea typeface="DejaVu Sans"/>
              </a:rPr>
              <a:t>D) Operaciones que no impliquen la presencia física de las partes</a:t>
            </a:r>
            <a:r>
              <a:rPr lang="es-ES" sz="2200" b="0" strike="noStrike" spc="-1">
                <a:solidFill>
                  <a:srgbClr val="000000"/>
                </a:solidFill>
                <a:latin typeface="Arial"/>
                <a:ea typeface="DejaVu Sans"/>
              </a:rPr>
              <a:t> o de quienes los representan.</a:t>
            </a:r>
            <a:endParaRPr lang="es-UY" sz="2200" b="0" strike="noStrike" spc="-1">
              <a:latin typeface="Arial"/>
            </a:endParaRPr>
          </a:p>
          <a:p>
            <a:pPr marL="216000" indent="-215640" algn="just">
              <a:lnSpc>
                <a:spcPct val="100000"/>
              </a:lnSpc>
              <a:buClr>
                <a:srgbClr val="000000"/>
              </a:buClr>
              <a:buFont typeface="Wingdings" charset="2"/>
              <a:buChar char=""/>
            </a:pPr>
            <a:r>
              <a:rPr lang="es-ES" sz="2200" b="1" strike="noStrike" spc="-1">
                <a:solidFill>
                  <a:srgbClr val="000000"/>
                </a:solidFill>
                <a:latin typeface="Arial"/>
                <a:ea typeface="DejaVu Sans"/>
              </a:rPr>
              <a:t>E)</a:t>
            </a:r>
            <a:r>
              <a:rPr lang="es-ES" sz="2200" b="0" strike="noStrike" spc="-1">
                <a:solidFill>
                  <a:srgbClr val="000000"/>
                </a:solidFill>
                <a:latin typeface="Arial"/>
                <a:ea typeface="DejaVu Sans"/>
              </a:rPr>
              <a:t> </a:t>
            </a:r>
            <a:r>
              <a:rPr lang="es-ES" sz="2200" b="1" strike="noStrike" spc="-1">
                <a:solidFill>
                  <a:srgbClr val="000000"/>
                </a:solidFill>
                <a:latin typeface="Arial"/>
                <a:ea typeface="DejaVu Sans"/>
              </a:rPr>
              <a:t>Utilización de tecnologías nuevas o en desarrollo </a:t>
            </a:r>
            <a:r>
              <a:rPr lang="es-ES" sz="2200" b="0" strike="noStrike" spc="-1">
                <a:solidFill>
                  <a:srgbClr val="000000"/>
                </a:solidFill>
                <a:latin typeface="Arial"/>
                <a:ea typeface="DejaVu Sans"/>
              </a:rPr>
              <a:t>que favorezcan el anonimato de las transacciones.</a:t>
            </a:r>
            <a:endParaRPr lang="es-UY" sz="2200" b="0" strike="noStrike" spc="-1">
              <a:latin typeface="Arial"/>
            </a:endParaRPr>
          </a:p>
          <a:p>
            <a:pPr marL="216000" indent="-215640" algn="just">
              <a:lnSpc>
                <a:spcPct val="100000"/>
              </a:lnSpc>
              <a:buClr>
                <a:srgbClr val="000000"/>
              </a:buClr>
              <a:buFont typeface="Wingdings" charset="2"/>
              <a:buChar char=""/>
            </a:pPr>
            <a:r>
              <a:rPr lang="es-ES" sz="2200" b="1" strike="noStrike" spc="-1">
                <a:solidFill>
                  <a:srgbClr val="000000"/>
                </a:solidFill>
                <a:latin typeface="Arial"/>
                <a:ea typeface="DejaVu Sans"/>
              </a:rPr>
              <a:t>F) PEP</a:t>
            </a:r>
            <a:r>
              <a:rPr lang="es-ES" sz="2200" b="0" strike="noStrike" spc="-1">
                <a:solidFill>
                  <a:srgbClr val="000000"/>
                </a:solidFill>
                <a:latin typeface="Arial"/>
                <a:ea typeface="DejaVu Sans"/>
              </a:rPr>
              <a:t>, su cónyuge, concubino y sus parientes por consanguineidad o afinidad hasta el segundo grado, así como los asociados cercanos a ellas cuando estos sean de público conocimiento y quienes realicen operaciones en su nombre.</a:t>
            </a:r>
            <a:endParaRPr lang="es-UY" sz="2200" b="0" strike="noStrike" spc="-1">
              <a:latin typeface="Arial"/>
            </a:endParaRPr>
          </a:p>
          <a:p>
            <a:pPr marL="216000" indent="-215640" algn="just">
              <a:lnSpc>
                <a:spcPct val="100000"/>
              </a:lnSpc>
              <a:buClr>
                <a:srgbClr val="000000"/>
              </a:buClr>
              <a:buFont typeface="Wingdings" charset="2"/>
              <a:buChar char=""/>
            </a:pPr>
            <a:r>
              <a:rPr lang="es-ES" sz="2200" b="1" strike="noStrike" spc="-1">
                <a:solidFill>
                  <a:srgbClr val="000000"/>
                </a:solidFill>
                <a:latin typeface="Arial"/>
                <a:ea typeface="DejaVu Sans"/>
              </a:rPr>
              <a:t>G)</a:t>
            </a:r>
            <a:r>
              <a:rPr lang="es-ES" sz="2200" b="0" strike="noStrike" spc="-1">
                <a:solidFill>
                  <a:srgbClr val="000000"/>
                </a:solidFill>
                <a:latin typeface="Arial"/>
                <a:ea typeface="DejaVu Sans"/>
              </a:rPr>
              <a:t> </a:t>
            </a:r>
            <a:r>
              <a:rPr lang="es-ES" sz="2200" b="1" strike="noStrike" spc="-1">
                <a:solidFill>
                  <a:srgbClr val="000000"/>
                </a:solidFill>
                <a:latin typeface="Arial"/>
                <a:ea typeface="DejaVu Sans"/>
              </a:rPr>
              <a:t>Negocios en que se utilizan </a:t>
            </a:r>
            <a:r>
              <a:rPr lang="es-ES" sz="2200" b="0" strike="noStrike" spc="-1">
                <a:solidFill>
                  <a:srgbClr val="000000"/>
                </a:solidFill>
                <a:latin typeface="Arial"/>
                <a:ea typeface="DejaVu Sans"/>
              </a:rPr>
              <a:t>cuantías elevadas de efectivo.</a:t>
            </a:r>
            <a:endParaRPr lang="es-UY" sz="2200" b="0" strike="noStrike" spc="-1">
              <a:latin typeface="Arial"/>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 name="CustomShape 1"/>
          <p:cNvSpPr/>
          <p:nvPr/>
        </p:nvSpPr>
        <p:spPr>
          <a:xfrm>
            <a:off x="781560" y="264960"/>
            <a:ext cx="10625040" cy="687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ctr">
              <a:lnSpc>
                <a:spcPct val="90000"/>
              </a:lnSpc>
            </a:pPr>
            <a:r>
              <a:rPr lang="es-UY" sz="2800" b="1" strike="noStrike" spc="-1">
                <a:solidFill>
                  <a:srgbClr val="2F5597"/>
                </a:solidFill>
                <a:latin typeface="Calibri Light"/>
                <a:ea typeface="DejaVu Sans"/>
              </a:rPr>
              <a:t> </a:t>
            </a:r>
            <a:r>
              <a:t/>
            </a:r>
            <a:br/>
            <a:r>
              <a:rPr lang="es-UY" sz="2800" b="1" strike="noStrike" spc="-1">
                <a:solidFill>
                  <a:srgbClr val="2F5597"/>
                </a:solidFill>
                <a:latin typeface="Calibri Light"/>
                <a:ea typeface="DejaVu Sans"/>
              </a:rPr>
              <a:t>Webinar – Normativa, Debida diligencia y sanciones aplicables</a:t>
            </a:r>
            <a:endParaRPr lang="es-UY" sz="2800" b="0" strike="noStrike" spc="-1">
              <a:latin typeface="Arial"/>
            </a:endParaRPr>
          </a:p>
        </p:txBody>
      </p:sp>
      <p:pic>
        <p:nvPicPr>
          <p:cNvPr id="255" name="Imagen 4_3" descr="Logotipo&#10;&#10;Descripción generada automáticamente"/>
          <p:cNvPicPr/>
          <p:nvPr/>
        </p:nvPicPr>
        <p:blipFill>
          <a:blip r:embed="rId3" cstate="print"/>
          <a:stretch/>
        </p:blipFill>
        <p:spPr>
          <a:xfrm>
            <a:off x="8868240" y="5812920"/>
            <a:ext cx="3319920" cy="1041120"/>
          </a:xfrm>
          <a:prstGeom prst="rect">
            <a:avLst/>
          </a:prstGeom>
          <a:ln>
            <a:noFill/>
          </a:ln>
        </p:spPr>
      </p:pic>
      <p:sp>
        <p:nvSpPr>
          <p:cNvPr id="256" name="CustomShape 2"/>
          <p:cNvSpPr/>
          <p:nvPr/>
        </p:nvSpPr>
        <p:spPr>
          <a:xfrm>
            <a:off x="1332000" y="2839680"/>
            <a:ext cx="8565840" cy="1484280"/>
          </a:xfrm>
          <a:prstGeom prst="rect">
            <a:avLst/>
          </a:prstGeom>
          <a:noFill/>
          <a:ln>
            <a:noFill/>
          </a:ln>
        </p:spPr>
        <p:style>
          <a:lnRef idx="0">
            <a:scrgbClr r="0" g="0" b="0"/>
          </a:lnRef>
          <a:fillRef idx="0">
            <a:scrgbClr r="0" g="0" b="0"/>
          </a:fillRef>
          <a:effectRef idx="0">
            <a:scrgbClr r="0" g="0" b="0"/>
          </a:effectRef>
          <a:fontRef idx="minor"/>
        </p:style>
      </p:sp>
      <p:sp>
        <p:nvSpPr>
          <p:cNvPr id="257" name="CustomShape 3"/>
          <p:cNvSpPr/>
          <p:nvPr/>
        </p:nvSpPr>
        <p:spPr>
          <a:xfrm>
            <a:off x="1332000" y="2274840"/>
            <a:ext cx="7064640" cy="60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gn="ctr">
              <a:lnSpc>
                <a:spcPct val="90000"/>
              </a:lnSpc>
            </a:pPr>
            <a:endParaRPr lang="es-UY" sz="1800" b="0" strike="noStrike" spc="-1">
              <a:latin typeface="Arial"/>
            </a:endParaRPr>
          </a:p>
          <a:p>
            <a:pPr algn="ctr">
              <a:lnSpc>
                <a:spcPct val="90000"/>
              </a:lnSpc>
            </a:pPr>
            <a:endParaRPr lang="es-UY" sz="1800" b="0" strike="noStrike" spc="-1">
              <a:latin typeface="Arial"/>
            </a:endParaRPr>
          </a:p>
        </p:txBody>
      </p:sp>
      <p:sp>
        <p:nvSpPr>
          <p:cNvPr id="258" name="CustomShape 4"/>
          <p:cNvSpPr/>
          <p:nvPr/>
        </p:nvSpPr>
        <p:spPr>
          <a:xfrm>
            <a:off x="1491120" y="4477320"/>
            <a:ext cx="2494080" cy="406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Lic. Andrés Niemann</a:t>
            </a:r>
            <a:endParaRPr lang="es-UY" sz="2000" b="0" strike="noStrike" spc="-1">
              <a:latin typeface="Arial"/>
            </a:endParaRPr>
          </a:p>
        </p:txBody>
      </p:sp>
      <p:sp>
        <p:nvSpPr>
          <p:cNvPr id="259" name="CustomShape 5"/>
          <p:cNvSpPr/>
          <p:nvPr/>
        </p:nvSpPr>
        <p:spPr>
          <a:xfrm>
            <a:off x="1491120" y="2839680"/>
            <a:ext cx="5972400" cy="462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Cr. </a:t>
            </a:r>
            <a:endParaRPr lang="es-UY" sz="2000" b="0" strike="noStrike" spc="-1">
              <a:latin typeface="Arial"/>
            </a:endParaRPr>
          </a:p>
        </p:txBody>
      </p:sp>
      <p:sp>
        <p:nvSpPr>
          <p:cNvPr id="260" name="CustomShape 6"/>
          <p:cNvSpPr/>
          <p:nvPr/>
        </p:nvSpPr>
        <p:spPr>
          <a:xfrm>
            <a:off x="-9360" y="919800"/>
            <a:ext cx="12188160" cy="264960"/>
          </a:xfrm>
          <a:prstGeom prst="rect">
            <a:avLst/>
          </a:prstGeom>
          <a:solidFill>
            <a:srgbClr val="2F5597"/>
          </a:solidFill>
          <a:ln/>
        </p:spPr>
        <p:style>
          <a:lnRef idx="2">
            <a:schemeClr val="accent1">
              <a:shade val="50000"/>
            </a:schemeClr>
          </a:lnRef>
          <a:fillRef idx="1">
            <a:schemeClr val="accent1"/>
          </a:fillRef>
          <a:effectRef idx="0">
            <a:schemeClr val="accent1"/>
          </a:effectRef>
          <a:fontRef idx="minor"/>
        </p:style>
      </p:sp>
      <p:sp>
        <p:nvSpPr>
          <p:cNvPr id="261" name="CustomShape 7"/>
          <p:cNvSpPr/>
          <p:nvPr/>
        </p:nvSpPr>
        <p:spPr>
          <a:xfrm>
            <a:off x="1491120" y="3132000"/>
            <a:ext cx="7670520" cy="429840"/>
          </a:xfrm>
          <a:prstGeom prst="rect">
            <a:avLst/>
          </a:prstGeom>
          <a:noFill/>
          <a:ln>
            <a:noFill/>
          </a:ln>
        </p:spPr>
        <p:style>
          <a:lnRef idx="0">
            <a:scrgbClr r="0" g="0" b="0"/>
          </a:lnRef>
          <a:fillRef idx="0">
            <a:scrgbClr r="0" g="0" b="0"/>
          </a:fillRef>
          <a:effectRef idx="0">
            <a:scrgbClr r="0" g="0" b="0"/>
          </a:effectRef>
          <a:fontRef idx="minor"/>
        </p:style>
      </p:sp>
      <p:sp>
        <p:nvSpPr>
          <p:cNvPr id="262" name="CustomShape 8"/>
          <p:cNvSpPr/>
          <p:nvPr/>
        </p:nvSpPr>
        <p:spPr>
          <a:xfrm>
            <a:off x="1491120" y="4737960"/>
            <a:ext cx="5064840" cy="406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1800" b="0" strike="noStrike" spc="-1">
                <a:solidFill>
                  <a:srgbClr val="FFFFFF"/>
                </a:solidFill>
                <a:latin typeface="Calibri Light"/>
                <a:ea typeface="DejaVu Sans"/>
              </a:rPr>
              <a:t>Observatorio de Análisis Estratégico  - SENACLAFT </a:t>
            </a:r>
            <a:endParaRPr lang="es-UY" sz="1800" b="0" strike="noStrike" spc="-1">
              <a:latin typeface="Arial"/>
            </a:endParaRPr>
          </a:p>
        </p:txBody>
      </p:sp>
      <p:sp>
        <p:nvSpPr>
          <p:cNvPr id="263" name="CustomShape 9"/>
          <p:cNvSpPr/>
          <p:nvPr/>
        </p:nvSpPr>
        <p:spPr>
          <a:xfrm>
            <a:off x="0" y="-2880"/>
            <a:ext cx="12188160" cy="249120"/>
          </a:xfrm>
          <a:prstGeom prst="rect">
            <a:avLst/>
          </a:prstGeom>
          <a:solidFill>
            <a:srgbClr val="2F5597"/>
          </a:solidFill>
          <a:ln/>
        </p:spPr>
        <p:style>
          <a:lnRef idx="2">
            <a:schemeClr val="accent1">
              <a:shade val="50000"/>
            </a:schemeClr>
          </a:lnRef>
          <a:fillRef idx="1">
            <a:schemeClr val="accent1"/>
          </a:fillRef>
          <a:effectRef idx="0">
            <a:schemeClr val="accent1"/>
          </a:effectRef>
          <a:fontRef idx="minor"/>
        </p:style>
      </p:sp>
      <p:sp>
        <p:nvSpPr>
          <p:cNvPr id="264" name="CustomShape 10"/>
          <p:cNvSpPr/>
          <p:nvPr/>
        </p:nvSpPr>
        <p:spPr>
          <a:xfrm>
            <a:off x="1491120" y="1644480"/>
            <a:ext cx="1368720" cy="382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Expositores</a:t>
            </a:r>
            <a:endParaRPr lang="es-UY" sz="2000" b="0" strike="noStrike" spc="-1">
              <a:latin typeface="Arial"/>
            </a:endParaRPr>
          </a:p>
        </p:txBody>
      </p:sp>
      <p:sp>
        <p:nvSpPr>
          <p:cNvPr id="265" name="Line 11"/>
          <p:cNvSpPr/>
          <p:nvPr/>
        </p:nvSpPr>
        <p:spPr>
          <a:xfrm flipV="1">
            <a:off x="1454040" y="2019240"/>
            <a:ext cx="5173560" cy="23760"/>
          </a:xfrm>
          <a:prstGeom prst="line">
            <a:avLst/>
          </a:prstGeom>
          <a:ln w="12600">
            <a:solidFill>
              <a:schemeClr val="bg1"/>
            </a:solidFill>
          </a:ln>
        </p:spPr>
        <p:style>
          <a:lnRef idx="1">
            <a:schemeClr val="accent1"/>
          </a:lnRef>
          <a:fillRef idx="0">
            <a:schemeClr val="accent1"/>
          </a:fillRef>
          <a:effectRef idx="0">
            <a:schemeClr val="accent1"/>
          </a:effectRef>
          <a:fontRef idx="minor"/>
        </p:style>
      </p:sp>
      <p:sp>
        <p:nvSpPr>
          <p:cNvPr id="266" name="CustomShape 12"/>
          <p:cNvSpPr/>
          <p:nvPr/>
        </p:nvSpPr>
        <p:spPr>
          <a:xfrm>
            <a:off x="7428600" y="1644480"/>
            <a:ext cx="1368720" cy="382680"/>
          </a:xfrm>
          <a:prstGeom prst="rect">
            <a:avLst/>
          </a:prstGeom>
          <a:noFill/>
          <a:ln>
            <a:noFill/>
          </a:ln>
        </p:spPr>
        <p:style>
          <a:lnRef idx="0">
            <a:scrgbClr r="0" g="0" b="0"/>
          </a:lnRef>
          <a:fillRef idx="0">
            <a:scrgbClr r="0" g="0" b="0"/>
          </a:fillRef>
          <a:effectRef idx="0">
            <a:scrgbClr r="0" g="0" b="0"/>
          </a:effectRef>
          <a:fontRef idx="minor"/>
        </p:style>
      </p:sp>
      <p:sp>
        <p:nvSpPr>
          <p:cNvPr id="267" name="CustomShape 13"/>
          <p:cNvSpPr/>
          <p:nvPr/>
        </p:nvSpPr>
        <p:spPr>
          <a:xfrm>
            <a:off x="781560" y="1097640"/>
            <a:ext cx="8358480" cy="4385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marL="194400">
              <a:lnSpc>
                <a:spcPct val="100000"/>
              </a:lnSpc>
            </a:pPr>
            <a:endParaRPr lang="es-UY" sz="1800" b="0" strike="noStrike" spc="-1">
              <a:latin typeface="Arial"/>
            </a:endParaRPr>
          </a:p>
          <a:p>
            <a:pPr marL="216000" indent="-215640" algn="just">
              <a:lnSpc>
                <a:spcPct val="100000"/>
              </a:lnSpc>
              <a:buClr>
                <a:srgbClr val="000000"/>
              </a:buClr>
              <a:buFont typeface="Wingdings" charset="2"/>
              <a:buChar char=""/>
            </a:pPr>
            <a:r>
              <a:rPr lang="es-ES" sz="2200" b="1" strike="noStrike" spc="-1">
                <a:solidFill>
                  <a:srgbClr val="000000"/>
                </a:solidFill>
                <a:latin typeface="Arial"/>
                <a:ea typeface="DejaVu Sans"/>
              </a:rPr>
              <a:t>H) PJ con acciones al portador</a:t>
            </a:r>
            <a:r>
              <a:rPr lang="es-ES" sz="2200" b="0" strike="noStrike" spc="-1">
                <a:solidFill>
                  <a:srgbClr val="000000"/>
                </a:solidFill>
                <a:latin typeface="Arial"/>
                <a:ea typeface="DejaVu Sans"/>
              </a:rPr>
              <a:t>, en el caso que existan dificultades para identificar el BF a través de información incluida en un Registro Oficial.</a:t>
            </a:r>
            <a:endParaRPr lang="es-UY" sz="2200" b="0" strike="noStrike" spc="-1">
              <a:latin typeface="Arial"/>
            </a:endParaRPr>
          </a:p>
          <a:p>
            <a:pPr marL="216000" indent="-215640" algn="just">
              <a:lnSpc>
                <a:spcPct val="100000"/>
              </a:lnSpc>
              <a:buClr>
                <a:srgbClr val="000000"/>
              </a:buClr>
              <a:buFont typeface="Wingdings" charset="2"/>
              <a:buChar char=""/>
            </a:pPr>
            <a:r>
              <a:rPr lang="es-ES" sz="2200" b="1" strike="noStrike" spc="-1">
                <a:solidFill>
                  <a:srgbClr val="000000"/>
                </a:solidFill>
                <a:latin typeface="Arial"/>
                <a:ea typeface="DejaVu Sans"/>
              </a:rPr>
              <a:t>I)</a:t>
            </a:r>
            <a:r>
              <a:rPr lang="es-ES" sz="2200" b="0" strike="noStrike" spc="-1">
                <a:solidFill>
                  <a:srgbClr val="000000"/>
                </a:solidFill>
                <a:latin typeface="Arial"/>
                <a:ea typeface="DejaVu Sans"/>
              </a:rPr>
              <a:t> </a:t>
            </a:r>
            <a:r>
              <a:rPr lang="es-ES" sz="2200" b="1" strike="noStrike" spc="-1">
                <a:solidFill>
                  <a:srgbClr val="000000"/>
                </a:solidFill>
                <a:latin typeface="Arial"/>
                <a:ea typeface="DejaVu Sans"/>
              </a:rPr>
              <a:t>Los fideicomisos cuya estructura aparente ser inusual o excesivamente compleja</a:t>
            </a:r>
            <a:r>
              <a:rPr lang="es-ES" sz="2200" b="0" strike="noStrike" spc="-1">
                <a:solidFill>
                  <a:srgbClr val="000000"/>
                </a:solidFill>
                <a:latin typeface="Arial"/>
                <a:ea typeface="DejaVu Sans"/>
              </a:rPr>
              <a:t>, para determinar su estructura de control y sus BF.</a:t>
            </a:r>
            <a:endParaRPr lang="es-UY" sz="2200" b="0" strike="noStrike" spc="-1">
              <a:latin typeface="Arial"/>
            </a:endParaRPr>
          </a:p>
          <a:p>
            <a:pPr marL="216000" indent="-215640" algn="just">
              <a:lnSpc>
                <a:spcPct val="100000"/>
              </a:lnSpc>
              <a:buClr>
                <a:srgbClr val="000000"/>
              </a:buClr>
              <a:buFont typeface="Wingdings" charset="2"/>
              <a:buChar char=""/>
            </a:pPr>
            <a:r>
              <a:rPr lang="es-ES" sz="2200" b="1" strike="noStrike" spc="-1">
                <a:solidFill>
                  <a:srgbClr val="000000"/>
                </a:solidFill>
                <a:latin typeface="Arial"/>
                <a:ea typeface="DejaVu Sans"/>
              </a:rPr>
              <a:t>J)</a:t>
            </a:r>
            <a:r>
              <a:rPr lang="es-ES" sz="2200" b="0" strike="noStrike" spc="-1">
                <a:solidFill>
                  <a:srgbClr val="000000"/>
                </a:solidFill>
                <a:latin typeface="Arial"/>
                <a:ea typeface="DejaVu Sans"/>
              </a:rPr>
              <a:t> </a:t>
            </a:r>
            <a:r>
              <a:rPr lang="es-ES" sz="2200" b="1" strike="noStrike" spc="-1">
                <a:solidFill>
                  <a:srgbClr val="000000"/>
                </a:solidFill>
                <a:latin typeface="Arial"/>
                <a:ea typeface="DejaVu Sans"/>
              </a:rPr>
              <a:t>Relaciones comerciales que se realizan en circunstancias inusuales</a:t>
            </a:r>
            <a:r>
              <a:rPr lang="es-ES" sz="2200" b="0" strike="noStrike" spc="-1">
                <a:solidFill>
                  <a:srgbClr val="000000"/>
                </a:solidFill>
                <a:latin typeface="Arial"/>
                <a:ea typeface="DejaVu Sans"/>
              </a:rPr>
              <a:t> conforme a los usos y costumbres de la respectiva actividad.</a:t>
            </a:r>
            <a:endParaRPr lang="es-UY" sz="2200" b="0" strike="noStrike" spc="-1">
              <a:latin typeface="Arial"/>
            </a:endParaRPr>
          </a:p>
          <a:p>
            <a:pPr marL="216000" indent="-215640" algn="just">
              <a:lnSpc>
                <a:spcPct val="100000"/>
              </a:lnSpc>
              <a:buClr>
                <a:srgbClr val="000000"/>
              </a:buClr>
              <a:buFont typeface="Wingdings" charset="2"/>
              <a:buChar char=""/>
            </a:pPr>
            <a:r>
              <a:rPr lang="es-ES" sz="2200" b="1" strike="noStrike" spc="-1">
                <a:solidFill>
                  <a:srgbClr val="000000"/>
                </a:solidFill>
                <a:latin typeface="Arial"/>
                <a:ea typeface="DejaVu Sans"/>
              </a:rPr>
              <a:t>K) Otras situaciones que conforme al análisis de riesgo elaborado por el SO, resulten ser de mayor riesgo</a:t>
            </a:r>
            <a:r>
              <a:rPr lang="es-ES" sz="2200" b="0" strike="noStrike" spc="-1">
                <a:solidFill>
                  <a:srgbClr val="000000"/>
                </a:solidFill>
                <a:latin typeface="Arial"/>
                <a:ea typeface="DejaVu Sans"/>
              </a:rPr>
              <a:t> y por tanto requieran la aplicación de medidas de DDI.</a:t>
            </a:r>
            <a:endParaRPr lang="es-UY" sz="2200" b="0" strike="noStrike" spc="-1">
              <a:latin typeface="Arial"/>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 name="CustomShape 1"/>
          <p:cNvSpPr/>
          <p:nvPr/>
        </p:nvSpPr>
        <p:spPr>
          <a:xfrm>
            <a:off x="781560" y="264960"/>
            <a:ext cx="10625040" cy="687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ctr">
              <a:lnSpc>
                <a:spcPct val="90000"/>
              </a:lnSpc>
            </a:pPr>
            <a:r>
              <a:rPr lang="es-UY" sz="2800" b="1" strike="noStrike" spc="-1">
                <a:solidFill>
                  <a:srgbClr val="2F5597"/>
                </a:solidFill>
                <a:latin typeface="Calibri Light"/>
                <a:ea typeface="DejaVu Sans"/>
              </a:rPr>
              <a:t> </a:t>
            </a:r>
            <a:r>
              <a:t/>
            </a:r>
            <a:br/>
            <a:r>
              <a:rPr lang="es-UY" sz="2800" b="1" strike="noStrike" spc="-1">
                <a:solidFill>
                  <a:srgbClr val="2F5597"/>
                </a:solidFill>
                <a:latin typeface="Calibri Light"/>
                <a:ea typeface="DejaVu Sans"/>
              </a:rPr>
              <a:t>Webinar – Normativa, Debida diligencia y sanciones aplicables</a:t>
            </a:r>
            <a:endParaRPr lang="es-UY" sz="2800" b="0" strike="noStrike" spc="-1">
              <a:latin typeface="Arial"/>
            </a:endParaRPr>
          </a:p>
        </p:txBody>
      </p:sp>
      <p:pic>
        <p:nvPicPr>
          <p:cNvPr id="269" name="Imagen 4" descr="Logotipo&#10;&#10;Descripción generada automáticamente"/>
          <p:cNvPicPr/>
          <p:nvPr/>
        </p:nvPicPr>
        <p:blipFill>
          <a:blip r:embed="rId3" cstate="print"/>
          <a:stretch/>
        </p:blipFill>
        <p:spPr>
          <a:xfrm>
            <a:off x="8868240" y="5812920"/>
            <a:ext cx="3319920" cy="1041120"/>
          </a:xfrm>
          <a:prstGeom prst="rect">
            <a:avLst/>
          </a:prstGeom>
          <a:ln>
            <a:noFill/>
          </a:ln>
        </p:spPr>
      </p:pic>
      <p:sp>
        <p:nvSpPr>
          <p:cNvPr id="270" name="CustomShape 2"/>
          <p:cNvSpPr/>
          <p:nvPr/>
        </p:nvSpPr>
        <p:spPr>
          <a:xfrm>
            <a:off x="1332000" y="2839680"/>
            <a:ext cx="8565840" cy="1484280"/>
          </a:xfrm>
          <a:prstGeom prst="rect">
            <a:avLst/>
          </a:prstGeom>
          <a:noFill/>
          <a:ln>
            <a:noFill/>
          </a:ln>
        </p:spPr>
        <p:style>
          <a:lnRef idx="0">
            <a:scrgbClr r="0" g="0" b="0"/>
          </a:lnRef>
          <a:fillRef idx="0">
            <a:scrgbClr r="0" g="0" b="0"/>
          </a:fillRef>
          <a:effectRef idx="0">
            <a:scrgbClr r="0" g="0" b="0"/>
          </a:effectRef>
          <a:fontRef idx="minor"/>
        </p:style>
      </p:sp>
      <p:sp>
        <p:nvSpPr>
          <p:cNvPr id="271" name="CustomShape 3"/>
          <p:cNvSpPr/>
          <p:nvPr/>
        </p:nvSpPr>
        <p:spPr>
          <a:xfrm>
            <a:off x="1332000" y="2274840"/>
            <a:ext cx="7064640" cy="60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gn="ctr">
              <a:lnSpc>
                <a:spcPct val="90000"/>
              </a:lnSpc>
            </a:pPr>
            <a:endParaRPr lang="es-UY" sz="1800" b="0" strike="noStrike" spc="-1">
              <a:latin typeface="Arial"/>
            </a:endParaRPr>
          </a:p>
          <a:p>
            <a:pPr algn="ctr">
              <a:lnSpc>
                <a:spcPct val="90000"/>
              </a:lnSpc>
            </a:pPr>
            <a:endParaRPr lang="es-UY" sz="1800" b="0" strike="noStrike" spc="-1">
              <a:latin typeface="Arial"/>
            </a:endParaRPr>
          </a:p>
        </p:txBody>
      </p:sp>
      <p:sp>
        <p:nvSpPr>
          <p:cNvPr id="272" name="CustomShape 4"/>
          <p:cNvSpPr/>
          <p:nvPr/>
        </p:nvSpPr>
        <p:spPr>
          <a:xfrm>
            <a:off x="1491120" y="4477320"/>
            <a:ext cx="2494080" cy="406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Lic. Andrés Niemann</a:t>
            </a:r>
            <a:endParaRPr lang="es-UY" sz="2000" b="0" strike="noStrike" spc="-1">
              <a:latin typeface="Arial"/>
            </a:endParaRPr>
          </a:p>
        </p:txBody>
      </p:sp>
      <p:sp>
        <p:nvSpPr>
          <p:cNvPr id="273" name="CustomShape 5"/>
          <p:cNvSpPr/>
          <p:nvPr/>
        </p:nvSpPr>
        <p:spPr>
          <a:xfrm>
            <a:off x="1491120" y="2839680"/>
            <a:ext cx="5972400" cy="462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Cr. </a:t>
            </a:r>
            <a:endParaRPr lang="es-UY" sz="2000" b="0" strike="noStrike" spc="-1">
              <a:latin typeface="Arial"/>
            </a:endParaRPr>
          </a:p>
        </p:txBody>
      </p:sp>
      <p:sp>
        <p:nvSpPr>
          <p:cNvPr id="274" name="CustomShape 6"/>
          <p:cNvSpPr/>
          <p:nvPr/>
        </p:nvSpPr>
        <p:spPr>
          <a:xfrm>
            <a:off x="-9360" y="919800"/>
            <a:ext cx="12188160" cy="264960"/>
          </a:xfrm>
          <a:prstGeom prst="rect">
            <a:avLst/>
          </a:prstGeom>
          <a:solidFill>
            <a:srgbClr val="2F5597"/>
          </a:solidFill>
          <a:ln/>
        </p:spPr>
        <p:style>
          <a:lnRef idx="2">
            <a:schemeClr val="accent1">
              <a:shade val="50000"/>
            </a:schemeClr>
          </a:lnRef>
          <a:fillRef idx="1">
            <a:schemeClr val="accent1"/>
          </a:fillRef>
          <a:effectRef idx="0">
            <a:schemeClr val="accent1"/>
          </a:effectRef>
          <a:fontRef idx="minor"/>
        </p:style>
      </p:sp>
      <p:sp>
        <p:nvSpPr>
          <p:cNvPr id="275" name="CustomShape 7"/>
          <p:cNvSpPr/>
          <p:nvPr/>
        </p:nvSpPr>
        <p:spPr>
          <a:xfrm>
            <a:off x="1491120" y="3132000"/>
            <a:ext cx="7670520" cy="429840"/>
          </a:xfrm>
          <a:prstGeom prst="rect">
            <a:avLst/>
          </a:prstGeom>
          <a:noFill/>
          <a:ln>
            <a:noFill/>
          </a:ln>
        </p:spPr>
        <p:style>
          <a:lnRef idx="0">
            <a:scrgbClr r="0" g="0" b="0"/>
          </a:lnRef>
          <a:fillRef idx="0">
            <a:scrgbClr r="0" g="0" b="0"/>
          </a:fillRef>
          <a:effectRef idx="0">
            <a:scrgbClr r="0" g="0" b="0"/>
          </a:effectRef>
          <a:fontRef idx="minor"/>
        </p:style>
      </p:sp>
      <p:sp>
        <p:nvSpPr>
          <p:cNvPr id="276" name="CustomShape 8"/>
          <p:cNvSpPr/>
          <p:nvPr/>
        </p:nvSpPr>
        <p:spPr>
          <a:xfrm>
            <a:off x="1491120" y="4737960"/>
            <a:ext cx="5064840" cy="406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1800" b="0" strike="noStrike" spc="-1">
                <a:solidFill>
                  <a:srgbClr val="FFFFFF"/>
                </a:solidFill>
                <a:latin typeface="Calibri Light"/>
                <a:ea typeface="DejaVu Sans"/>
              </a:rPr>
              <a:t>Observatorio de Análisis Estratégico  - SENACLAFT </a:t>
            </a:r>
            <a:endParaRPr lang="es-UY" sz="1800" b="0" strike="noStrike" spc="-1">
              <a:latin typeface="Arial"/>
            </a:endParaRPr>
          </a:p>
        </p:txBody>
      </p:sp>
      <p:sp>
        <p:nvSpPr>
          <p:cNvPr id="277" name="CustomShape 9"/>
          <p:cNvSpPr/>
          <p:nvPr/>
        </p:nvSpPr>
        <p:spPr>
          <a:xfrm>
            <a:off x="0" y="-2880"/>
            <a:ext cx="12188160" cy="249120"/>
          </a:xfrm>
          <a:prstGeom prst="rect">
            <a:avLst/>
          </a:prstGeom>
          <a:solidFill>
            <a:srgbClr val="2F5597"/>
          </a:solidFill>
          <a:ln/>
        </p:spPr>
        <p:style>
          <a:lnRef idx="2">
            <a:schemeClr val="accent1">
              <a:shade val="50000"/>
            </a:schemeClr>
          </a:lnRef>
          <a:fillRef idx="1">
            <a:schemeClr val="accent1"/>
          </a:fillRef>
          <a:effectRef idx="0">
            <a:schemeClr val="accent1"/>
          </a:effectRef>
          <a:fontRef idx="minor"/>
        </p:style>
      </p:sp>
      <p:sp>
        <p:nvSpPr>
          <p:cNvPr id="278" name="CustomShape 10"/>
          <p:cNvSpPr/>
          <p:nvPr/>
        </p:nvSpPr>
        <p:spPr>
          <a:xfrm>
            <a:off x="1491120" y="1644480"/>
            <a:ext cx="1368720" cy="382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Expositores</a:t>
            </a:r>
            <a:endParaRPr lang="es-UY" sz="2000" b="0" strike="noStrike" spc="-1">
              <a:latin typeface="Arial"/>
            </a:endParaRPr>
          </a:p>
        </p:txBody>
      </p:sp>
      <p:sp>
        <p:nvSpPr>
          <p:cNvPr id="279" name="Line 11"/>
          <p:cNvSpPr/>
          <p:nvPr/>
        </p:nvSpPr>
        <p:spPr>
          <a:xfrm flipV="1">
            <a:off x="1454040" y="2019240"/>
            <a:ext cx="5173560" cy="23760"/>
          </a:xfrm>
          <a:prstGeom prst="line">
            <a:avLst/>
          </a:prstGeom>
          <a:ln w="12600">
            <a:solidFill>
              <a:schemeClr val="bg1"/>
            </a:solidFill>
          </a:ln>
        </p:spPr>
        <p:style>
          <a:lnRef idx="1">
            <a:schemeClr val="accent1"/>
          </a:lnRef>
          <a:fillRef idx="0">
            <a:schemeClr val="accent1"/>
          </a:fillRef>
          <a:effectRef idx="0">
            <a:schemeClr val="accent1"/>
          </a:effectRef>
          <a:fontRef idx="minor"/>
        </p:style>
      </p:sp>
      <p:sp>
        <p:nvSpPr>
          <p:cNvPr id="280" name="CustomShape 12"/>
          <p:cNvSpPr/>
          <p:nvPr/>
        </p:nvSpPr>
        <p:spPr>
          <a:xfrm>
            <a:off x="7428600" y="1644480"/>
            <a:ext cx="1368720" cy="382680"/>
          </a:xfrm>
          <a:prstGeom prst="rect">
            <a:avLst/>
          </a:prstGeom>
          <a:noFill/>
          <a:ln>
            <a:noFill/>
          </a:ln>
        </p:spPr>
        <p:style>
          <a:lnRef idx="0">
            <a:scrgbClr r="0" g="0" b="0"/>
          </a:lnRef>
          <a:fillRef idx="0">
            <a:scrgbClr r="0" g="0" b="0"/>
          </a:fillRef>
          <a:effectRef idx="0">
            <a:scrgbClr r="0" g="0" b="0"/>
          </a:effectRef>
          <a:fontRef idx="minor"/>
        </p:style>
      </p:sp>
      <p:sp>
        <p:nvSpPr>
          <p:cNvPr id="281" name="CustomShape 13"/>
          <p:cNvSpPr/>
          <p:nvPr/>
        </p:nvSpPr>
        <p:spPr>
          <a:xfrm>
            <a:off x="781560" y="1097640"/>
            <a:ext cx="8358480" cy="9107514"/>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marL="914400" algn="just">
              <a:lnSpc>
                <a:spcPct val="100000"/>
              </a:lnSpc>
            </a:pPr>
            <a:r>
              <a:rPr lang="es-UY" sz="2200" b="1" spc="-1" dirty="0">
                <a:solidFill>
                  <a:srgbClr val="000000"/>
                </a:solidFill>
                <a:latin typeface="Calibri"/>
                <a:ea typeface="DejaVu Sans"/>
              </a:rPr>
              <a:t>8</a:t>
            </a:r>
            <a:r>
              <a:rPr lang="es-UY" sz="2200" b="1" strike="noStrike" spc="-1" dirty="0" smtClean="0">
                <a:solidFill>
                  <a:srgbClr val="000000"/>
                </a:solidFill>
                <a:latin typeface="Calibri"/>
                <a:ea typeface="DejaVu Sans"/>
              </a:rPr>
              <a:t>. </a:t>
            </a:r>
            <a:r>
              <a:rPr lang="es-UY" sz="2200" b="1" u="sng" strike="noStrike" spc="-1" dirty="0">
                <a:solidFill>
                  <a:srgbClr val="000000"/>
                </a:solidFill>
                <a:uFillTx/>
                <a:latin typeface="Calibri"/>
                <a:ea typeface="DejaVu Sans"/>
              </a:rPr>
              <a:t>Procedimiento administrativo sancionatorio. Esquema</a:t>
            </a:r>
            <a:r>
              <a:rPr lang="es-UY" sz="2200" b="1" strike="noStrike" spc="-1" dirty="0">
                <a:solidFill>
                  <a:srgbClr val="000000"/>
                </a:solidFill>
                <a:latin typeface="Calibri"/>
                <a:ea typeface="DejaVu Sans"/>
              </a:rPr>
              <a:t> </a:t>
            </a:r>
            <a:r>
              <a:rPr lang="es-UY" sz="2200" b="0" strike="noStrike" spc="-1" dirty="0">
                <a:solidFill>
                  <a:srgbClr val="000000"/>
                </a:solidFill>
                <a:latin typeface="Calibri"/>
                <a:ea typeface="DejaVu Sans"/>
              </a:rPr>
              <a:t>(Decreto Nº 500/991)</a:t>
            </a:r>
            <a:endParaRPr lang="es-UY" sz="2200" b="0" strike="noStrike" spc="-1" dirty="0">
              <a:latin typeface="Arial"/>
            </a:endParaRPr>
          </a:p>
          <a:p>
            <a:pPr marL="1080000" indent="-216000" algn="just">
              <a:lnSpc>
                <a:spcPct val="100000"/>
              </a:lnSpc>
              <a:buClr>
                <a:srgbClr val="000000"/>
              </a:buClr>
              <a:buFont typeface="Arial"/>
              <a:buChar char="•"/>
            </a:pPr>
            <a:r>
              <a:rPr lang="es-UY" sz="2200" b="1" strike="noStrike" spc="-1" dirty="0">
                <a:solidFill>
                  <a:srgbClr val="000000"/>
                </a:solidFill>
                <a:latin typeface="Calibri"/>
                <a:ea typeface="DejaVu Sans"/>
              </a:rPr>
              <a:t>Fiscalización in situ o extra situ.</a:t>
            </a:r>
            <a:r>
              <a:rPr lang="es-UY" sz="2200" b="0" strike="noStrike" spc="-1" dirty="0">
                <a:solidFill>
                  <a:srgbClr val="000000"/>
                </a:solidFill>
                <a:latin typeface="Calibri"/>
                <a:ea typeface="DejaVu Sans"/>
              </a:rPr>
              <a:t> Solicitud de la debida diligencia realizada.</a:t>
            </a:r>
            <a:endParaRPr lang="es-UY" sz="2200" b="0" strike="noStrike" spc="-1" dirty="0">
              <a:latin typeface="Arial"/>
            </a:endParaRPr>
          </a:p>
          <a:p>
            <a:pPr marL="1080000" indent="-216000" algn="just">
              <a:lnSpc>
                <a:spcPct val="100000"/>
              </a:lnSpc>
              <a:buClr>
                <a:srgbClr val="000000"/>
              </a:buClr>
              <a:buFont typeface="Arial"/>
              <a:buChar char="•"/>
            </a:pPr>
            <a:r>
              <a:rPr lang="en-US" sz="2200" b="1" strike="noStrike" spc="-1" dirty="0" err="1">
                <a:solidFill>
                  <a:srgbClr val="000000"/>
                </a:solidFill>
                <a:latin typeface="Calibri"/>
                <a:ea typeface="DejaVu Sans"/>
              </a:rPr>
              <a:t>Informe</a:t>
            </a:r>
            <a:r>
              <a:rPr lang="en-US" sz="2200" b="1" strike="noStrike" spc="-1" dirty="0">
                <a:solidFill>
                  <a:srgbClr val="000000"/>
                </a:solidFill>
                <a:latin typeface="Calibri"/>
                <a:ea typeface="DejaVu Sans"/>
              </a:rPr>
              <a:t> de </a:t>
            </a:r>
            <a:r>
              <a:rPr lang="en-US" sz="2200" b="1" strike="noStrike" spc="-1" dirty="0" err="1">
                <a:solidFill>
                  <a:srgbClr val="000000"/>
                </a:solidFill>
                <a:latin typeface="Calibri"/>
                <a:ea typeface="DejaVu Sans"/>
              </a:rPr>
              <a:t>Fiscalización</a:t>
            </a:r>
            <a:r>
              <a:rPr lang="en-US" sz="2200" b="0" strike="noStrike" spc="-1" dirty="0">
                <a:solidFill>
                  <a:srgbClr val="000000"/>
                </a:solidFill>
                <a:latin typeface="Calibri"/>
                <a:ea typeface="DejaVu Sans"/>
              </a:rPr>
              <a:t> y posterior </a:t>
            </a:r>
            <a:r>
              <a:rPr lang="en-US" sz="2200" b="0" strike="noStrike" spc="-1" dirty="0" err="1">
                <a:solidFill>
                  <a:srgbClr val="000000"/>
                </a:solidFill>
                <a:latin typeface="Calibri"/>
                <a:ea typeface="DejaVu Sans"/>
              </a:rPr>
              <a:t>informe</a:t>
            </a:r>
            <a:r>
              <a:rPr lang="en-US" sz="2200" b="0" strike="noStrike" spc="-1" dirty="0">
                <a:solidFill>
                  <a:srgbClr val="000000"/>
                </a:solidFill>
                <a:latin typeface="Calibri"/>
                <a:ea typeface="DejaVu Sans"/>
              </a:rPr>
              <a:t> de </a:t>
            </a:r>
            <a:r>
              <a:rPr lang="en-US" sz="2200" b="0" strike="noStrike" spc="-1" dirty="0" err="1">
                <a:solidFill>
                  <a:srgbClr val="000000"/>
                </a:solidFill>
                <a:latin typeface="Calibri"/>
                <a:ea typeface="DejaVu Sans"/>
              </a:rPr>
              <a:t>Asesoría</a:t>
            </a:r>
            <a:r>
              <a:rPr lang="en-US" sz="2200" b="0" strike="noStrike" spc="-1" dirty="0">
                <a:solidFill>
                  <a:srgbClr val="000000"/>
                </a:solidFill>
                <a:latin typeface="Calibri"/>
                <a:ea typeface="DejaVu Sans"/>
              </a:rPr>
              <a:t> </a:t>
            </a:r>
            <a:r>
              <a:rPr lang="en-US" sz="2200" b="0" strike="noStrike" spc="-1" dirty="0" err="1">
                <a:solidFill>
                  <a:srgbClr val="000000"/>
                </a:solidFill>
                <a:latin typeface="Calibri"/>
                <a:ea typeface="DejaVu Sans"/>
              </a:rPr>
              <a:t>Jurídica</a:t>
            </a:r>
            <a:r>
              <a:rPr lang="en-US" sz="2200" b="0" strike="noStrike" spc="-1" dirty="0">
                <a:solidFill>
                  <a:srgbClr val="000000"/>
                </a:solidFill>
                <a:latin typeface="Calibri"/>
                <a:ea typeface="DejaVu Sans"/>
              </a:rPr>
              <a:t>.</a:t>
            </a:r>
            <a:endParaRPr lang="es-UY" sz="2200" b="0" strike="noStrike" spc="-1" dirty="0">
              <a:latin typeface="Arial"/>
            </a:endParaRPr>
          </a:p>
          <a:p>
            <a:pPr marL="1080000" indent="-216000" algn="just">
              <a:lnSpc>
                <a:spcPct val="100000"/>
              </a:lnSpc>
              <a:buClr>
                <a:srgbClr val="000000"/>
              </a:buClr>
              <a:buFont typeface="Arial"/>
              <a:buChar char="•"/>
            </a:pPr>
            <a:r>
              <a:rPr lang="en-US" sz="2200" b="1" strike="noStrike" spc="-1" dirty="0">
                <a:solidFill>
                  <a:srgbClr val="000000"/>
                </a:solidFill>
                <a:latin typeface="Calibri"/>
                <a:ea typeface="DejaVu Sans"/>
              </a:rPr>
              <a:t>En </a:t>
            </a:r>
            <a:r>
              <a:rPr lang="en-US" sz="2200" b="1" strike="noStrike" spc="-1" dirty="0" err="1">
                <a:solidFill>
                  <a:srgbClr val="000000"/>
                </a:solidFill>
                <a:latin typeface="Calibri"/>
                <a:ea typeface="DejaVu Sans"/>
              </a:rPr>
              <a:t>caso</a:t>
            </a:r>
            <a:r>
              <a:rPr lang="en-US" sz="2200" b="1" strike="noStrike" spc="-1" dirty="0">
                <a:solidFill>
                  <a:srgbClr val="000000"/>
                </a:solidFill>
                <a:latin typeface="Calibri"/>
                <a:ea typeface="DejaVu Sans"/>
              </a:rPr>
              <a:t> de </a:t>
            </a:r>
            <a:r>
              <a:rPr lang="en-US" sz="2200" b="1" strike="noStrike" spc="-1" dirty="0" err="1">
                <a:solidFill>
                  <a:srgbClr val="000000"/>
                </a:solidFill>
                <a:latin typeface="Calibri"/>
                <a:ea typeface="DejaVu Sans"/>
              </a:rPr>
              <a:t>haberse</a:t>
            </a:r>
            <a:r>
              <a:rPr lang="en-US" sz="2200" b="1" strike="noStrike" spc="-1" dirty="0">
                <a:solidFill>
                  <a:srgbClr val="000000"/>
                </a:solidFill>
                <a:latin typeface="Calibri"/>
                <a:ea typeface="DejaVu Sans"/>
              </a:rPr>
              <a:t> </a:t>
            </a:r>
            <a:r>
              <a:rPr lang="en-US" sz="2200" b="1" strike="noStrike" spc="-1" dirty="0" err="1">
                <a:solidFill>
                  <a:srgbClr val="000000"/>
                </a:solidFill>
                <a:latin typeface="Calibri"/>
                <a:ea typeface="DejaVu Sans"/>
              </a:rPr>
              <a:t>detectado</a:t>
            </a:r>
            <a:r>
              <a:rPr lang="en-US" sz="2200" b="1" strike="noStrike" spc="-1" dirty="0">
                <a:solidFill>
                  <a:srgbClr val="000000"/>
                </a:solidFill>
                <a:latin typeface="Calibri"/>
                <a:ea typeface="DejaVu Sans"/>
              </a:rPr>
              <a:t> </a:t>
            </a:r>
            <a:r>
              <a:rPr lang="en-US" sz="2200" b="1" strike="noStrike" spc="-1" dirty="0" err="1">
                <a:solidFill>
                  <a:srgbClr val="000000"/>
                </a:solidFill>
                <a:latin typeface="Calibri"/>
                <a:ea typeface="DejaVu Sans"/>
              </a:rPr>
              <a:t>incumplimientos</a:t>
            </a:r>
            <a:r>
              <a:rPr lang="en-US" sz="2200" b="1" strike="noStrike" spc="-1" dirty="0">
                <a:solidFill>
                  <a:srgbClr val="000000"/>
                </a:solidFill>
                <a:latin typeface="Calibri"/>
                <a:ea typeface="DejaVu Sans"/>
              </a:rPr>
              <a:t>, </a:t>
            </a:r>
            <a:r>
              <a:rPr lang="en-US" sz="2200" b="1" strike="noStrike" spc="-1" dirty="0" err="1">
                <a:solidFill>
                  <a:srgbClr val="000000"/>
                </a:solidFill>
                <a:latin typeface="Calibri"/>
                <a:ea typeface="DejaVu Sans"/>
              </a:rPr>
              <a:t>resolución</a:t>
            </a:r>
            <a:r>
              <a:rPr lang="en-US" sz="2200" b="1" strike="noStrike" spc="-1" dirty="0">
                <a:solidFill>
                  <a:srgbClr val="000000"/>
                </a:solidFill>
                <a:latin typeface="Calibri"/>
                <a:ea typeface="DejaVu Sans"/>
              </a:rPr>
              <a:t> </a:t>
            </a:r>
            <a:r>
              <a:rPr lang="en-US" sz="2200" b="1" strike="noStrike" spc="-1" dirty="0" err="1">
                <a:solidFill>
                  <a:srgbClr val="000000"/>
                </a:solidFill>
                <a:latin typeface="Calibri"/>
                <a:ea typeface="DejaVu Sans"/>
              </a:rPr>
              <a:t>dando</a:t>
            </a:r>
            <a:r>
              <a:rPr lang="en-US" sz="2200" b="1" strike="noStrike" spc="-1" dirty="0">
                <a:solidFill>
                  <a:srgbClr val="000000"/>
                </a:solidFill>
                <a:latin typeface="Calibri"/>
                <a:ea typeface="DejaVu Sans"/>
              </a:rPr>
              <a:t> vista al </a:t>
            </a:r>
            <a:r>
              <a:rPr lang="en-US" sz="2200" b="1" strike="noStrike" spc="-1" dirty="0" err="1">
                <a:solidFill>
                  <a:srgbClr val="000000"/>
                </a:solidFill>
                <a:latin typeface="Calibri"/>
                <a:ea typeface="DejaVu Sans"/>
              </a:rPr>
              <a:t>interesado</a:t>
            </a:r>
            <a:r>
              <a:rPr lang="en-US" sz="2200" b="0" strike="noStrike" spc="-1" dirty="0">
                <a:solidFill>
                  <a:srgbClr val="000000"/>
                </a:solidFill>
                <a:latin typeface="Calibri"/>
                <a:ea typeface="DejaVu Sans"/>
              </a:rPr>
              <a:t> con </a:t>
            </a:r>
            <a:r>
              <a:rPr lang="en-US" sz="2200" b="0" strike="noStrike" spc="-1" dirty="0" err="1">
                <a:solidFill>
                  <a:srgbClr val="000000"/>
                </a:solidFill>
                <a:latin typeface="Calibri"/>
                <a:ea typeface="DejaVu Sans"/>
              </a:rPr>
              <a:t>plazo</a:t>
            </a:r>
            <a:r>
              <a:rPr lang="en-US" sz="2200" b="0" strike="noStrike" spc="-1" dirty="0">
                <a:solidFill>
                  <a:srgbClr val="000000"/>
                </a:solidFill>
                <a:latin typeface="Calibri"/>
                <a:ea typeface="DejaVu Sans"/>
              </a:rPr>
              <a:t> de 10 </a:t>
            </a:r>
            <a:r>
              <a:rPr lang="en-US" sz="2200" b="0" strike="noStrike" spc="-1" dirty="0" err="1">
                <a:solidFill>
                  <a:srgbClr val="000000"/>
                </a:solidFill>
                <a:latin typeface="Calibri"/>
                <a:ea typeface="DejaVu Sans"/>
              </a:rPr>
              <a:t>días</a:t>
            </a:r>
            <a:r>
              <a:rPr lang="en-US" sz="2200" b="0" strike="noStrike" spc="-1" dirty="0">
                <a:solidFill>
                  <a:srgbClr val="000000"/>
                </a:solidFill>
                <a:latin typeface="Calibri"/>
                <a:ea typeface="DejaVu Sans"/>
              </a:rPr>
              <a:t> </a:t>
            </a:r>
            <a:r>
              <a:rPr lang="en-US" sz="2200" b="0" strike="noStrike" spc="-1" dirty="0" err="1">
                <a:solidFill>
                  <a:srgbClr val="000000"/>
                </a:solidFill>
                <a:latin typeface="Calibri"/>
                <a:ea typeface="DejaVu Sans"/>
              </a:rPr>
              <a:t>habiles</a:t>
            </a:r>
            <a:r>
              <a:rPr lang="en-US" sz="2200" b="0" strike="noStrike" spc="-1" dirty="0">
                <a:solidFill>
                  <a:srgbClr val="000000"/>
                </a:solidFill>
                <a:latin typeface="Calibri"/>
                <a:ea typeface="DejaVu Sans"/>
              </a:rPr>
              <a:t>.</a:t>
            </a:r>
            <a:endParaRPr lang="es-UY" sz="2200" b="0" strike="noStrike" spc="-1" dirty="0">
              <a:latin typeface="Arial"/>
            </a:endParaRPr>
          </a:p>
          <a:p>
            <a:pPr marL="1080000" indent="-216000" algn="just">
              <a:lnSpc>
                <a:spcPct val="100000"/>
              </a:lnSpc>
              <a:buClr>
                <a:srgbClr val="000000"/>
              </a:buClr>
              <a:buFont typeface="Arial"/>
              <a:buChar char="•"/>
            </a:pPr>
            <a:r>
              <a:rPr lang="en-US" sz="2200" b="1" strike="noStrike" spc="-1" dirty="0" err="1">
                <a:solidFill>
                  <a:srgbClr val="000000"/>
                </a:solidFill>
                <a:latin typeface="Calibri"/>
                <a:ea typeface="DejaVu Sans"/>
              </a:rPr>
              <a:t>Notificación</a:t>
            </a:r>
            <a:r>
              <a:rPr lang="en-US" sz="2200" b="1" strike="noStrike" spc="-1" dirty="0">
                <a:solidFill>
                  <a:srgbClr val="000000"/>
                </a:solidFill>
                <a:latin typeface="Calibri"/>
                <a:ea typeface="DejaVu Sans"/>
              </a:rPr>
              <a:t> </a:t>
            </a:r>
            <a:r>
              <a:rPr lang="en-US" sz="2200" b="0" strike="noStrike" spc="-1" dirty="0">
                <a:solidFill>
                  <a:srgbClr val="000000"/>
                </a:solidFill>
                <a:latin typeface="Calibri"/>
                <a:ea typeface="DejaVu Sans"/>
              </a:rPr>
              <a:t>de la vista </a:t>
            </a:r>
            <a:r>
              <a:rPr lang="en-US" sz="2200" b="0" strike="noStrike" spc="-1" dirty="0" err="1">
                <a:solidFill>
                  <a:srgbClr val="000000"/>
                </a:solidFill>
                <a:latin typeface="Calibri"/>
                <a:ea typeface="DejaVu Sans"/>
              </a:rPr>
              <a:t>otorgada</a:t>
            </a:r>
            <a:r>
              <a:rPr lang="en-US" sz="2200" b="0" strike="noStrike" spc="-1" dirty="0">
                <a:solidFill>
                  <a:srgbClr val="000000"/>
                </a:solidFill>
                <a:latin typeface="Calibri"/>
                <a:ea typeface="DejaVu Sans"/>
              </a:rPr>
              <a:t>.</a:t>
            </a:r>
            <a:endParaRPr lang="es-UY" sz="2200" b="0" strike="noStrike" spc="-1" dirty="0">
              <a:latin typeface="Arial"/>
            </a:endParaRPr>
          </a:p>
          <a:p>
            <a:pPr marL="1080000" indent="-216000" algn="just">
              <a:lnSpc>
                <a:spcPct val="100000"/>
              </a:lnSpc>
              <a:buClr>
                <a:srgbClr val="000000"/>
              </a:buClr>
              <a:buFont typeface="Arial"/>
              <a:buChar char="•"/>
            </a:pPr>
            <a:r>
              <a:rPr lang="en-US" sz="2200" b="1" strike="noStrike" spc="-1" dirty="0" err="1">
                <a:solidFill>
                  <a:srgbClr val="000000"/>
                </a:solidFill>
                <a:latin typeface="Calibri"/>
                <a:ea typeface="DejaVu Sans"/>
              </a:rPr>
              <a:t>Posibilidad</a:t>
            </a:r>
            <a:r>
              <a:rPr lang="en-US" sz="2200" b="1" strike="noStrike" spc="-1" dirty="0">
                <a:solidFill>
                  <a:srgbClr val="000000"/>
                </a:solidFill>
                <a:latin typeface="Calibri"/>
                <a:ea typeface="DejaVu Sans"/>
              </a:rPr>
              <a:t> </a:t>
            </a:r>
            <a:r>
              <a:rPr lang="en-US" sz="2200" b="0" strike="noStrike" spc="-1" dirty="0">
                <a:solidFill>
                  <a:srgbClr val="000000"/>
                </a:solidFill>
                <a:latin typeface="Calibri"/>
                <a:ea typeface="DejaVu Sans"/>
              </a:rPr>
              <a:t>de </a:t>
            </a:r>
            <a:r>
              <a:rPr lang="en-US" sz="2200" b="0" strike="noStrike" spc="-1" dirty="0" err="1">
                <a:solidFill>
                  <a:srgbClr val="000000"/>
                </a:solidFill>
                <a:latin typeface="Calibri"/>
                <a:ea typeface="DejaVu Sans"/>
              </a:rPr>
              <a:t>presentación</a:t>
            </a:r>
            <a:r>
              <a:rPr lang="en-US" sz="2200" b="0" strike="noStrike" spc="-1" dirty="0">
                <a:solidFill>
                  <a:srgbClr val="000000"/>
                </a:solidFill>
                <a:latin typeface="Calibri"/>
                <a:ea typeface="DejaVu Sans"/>
              </a:rPr>
              <a:t> de </a:t>
            </a:r>
            <a:r>
              <a:rPr lang="en-US" sz="2200" b="0" strike="noStrike" spc="-1" dirty="0" err="1">
                <a:solidFill>
                  <a:srgbClr val="000000"/>
                </a:solidFill>
                <a:latin typeface="Calibri"/>
                <a:ea typeface="DejaVu Sans"/>
              </a:rPr>
              <a:t>descargos</a:t>
            </a:r>
            <a:r>
              <a:rPr lang="en-US" sz="2200" b="0" strike="noStrike" spc="-1" dirty="0">
                <a:solidFill>
                  <a:srgbClr val="000000"/>
                </a:solidFill>
                <a:latin typeface="Calibri"/>
                <a:ea typeface="DejaVu Sans"/>
              </a:rPr>
              <a:t>, </a:t>
            </a:r>
            <a:r>
              <a:rPr lang="en-US" sz="2200" b="0" strike="noStrike" spc="-1" dirty="0" err="1">
                <a:solidFill>
                  <a:srgbClr val="000000"/>
                </a:solidFill>
                <a:latin typeface="Calibri"/>
                <a:ea typeface="DejaVu Sans"/>
              </a:rPr>
              <a:t>proponer</a:t>
            </a:r>
            <a:r>
              <a:rPr lang="en-US" sz="2200" b="0" strike="noStrike" spc="-1" dirty="0">
                <a:solidFill>
                  <a:srgbClr val="000000"/>
                </a:solidFill>
                <a:latin typeface="Calibri"/>
                <a:ea typeface="DejaVu Sans"/>
              </a:rPr>
              <a:t> </a:t>
            </a:r>
            <a:r>
              <a:rPr lang="en-US" sz="2200" b="0" strike="noStrike" spc="-1" dirty="0" err="1">
                <a:solidFill>
                  <a:srgbClr val="000000"/>
                </a:solidFill>
                <a:latin typeface="Calibri"/>
                <a:ea typeface="DejaVu Sans"/>
              </a:rPr>
              <a:t>prueba</a:t>
            </a:r>
            <a:r>
              <a:rPr lang="en-US" sz="2200" b="0" strike="noStrike" spc="-1" dirty="0">
                <a:solidFill>
                  <a:srgbClr val="000000"/>
                </a:solidFill>
                <a:latin typeface="Calibri"/>
                <a:ea typeface="DejaVu Sans"/>
              </a:rPr>
              <a:t> y </a:t>
            </a:r>
            <a:r>
              <a:rPr lang="en-US" sz="2200" b="0" strike="noStrike" spc="-1" dirty="0" err="1">
                <a:solidFill>
                  <a:srgbClr val="000000"/>
                </a:solidFill>
                <a:latin typeface="Calibri"/>
                <a:ea typeface="DejaVu Sans"/>
              </a:rPr>
              <a:t>diligenciamiento</a:t>
            </a:r>
            <a:r>
              <a:rPr lang="en-US" sz="2200" b="0" strike="noStrike" spc="-1" dirty="0">
                <a:solidFill>
                  <a:srgbClr val="000000"/>
                </a:solidFill>
                <a:latin typeface="Calibri"/>
                <a:ea typeface="DejaVu Sans"/>
              </a:rPr>
              <a:t> de la </a:t>
            </a:r>
            <a:r>
              <a:rPr lang="en-US" sz="2200" b="0" strike="noStrike" spc="-1" dirty="0" err="1">
                <a:solidFill>
                  <a:srgbClr val="000000"/>
                </a:solidFill>
                <a:latin typeface="Calibri"/>
                <a:ea typeface="DejaVu Sans"/>
              </a:rPr>
              <a:t>misma</a:t>
            </a:r>
            <a:r>
              <a:rPr lang="en-US" sz="2200" b="0" strike="noStrike" spc="-1" dirty="0">
                <a:solidFill>
                  <a:srgbClr val="000000"/>
                </a:solidFill>
                <a:latin typeface="Calibri"/>
                <a:ea typeface="DejaVu Sans"/>
              </a:rPr>
              <a:t>, de </a:t>
            </a:r>
            <a:r>
              <a:rPr lang="en-US" sz="2200" b="0" strike="noStrike" spc="-1" dirty="0" err="1">
                <a:solidFill>
                  <a:srgbClr val="000000"/>
                </a:solidFill>
                <a:latin typeface="Calibri"/>
                <a:ea typeface="DejaVu Sans"/>
              </a:rPr>
              <a:t>haberse</a:t>
            </a:r>
            <a:r>
              <a:rPr lang="en-US" sz="2200" b="0" strike="noStrike" spc="-1" dirty="0">
                <a:solidFill>
                  <a:srgbClr val="000000"/>
                </a:solidFill>
                <a:latin typeface="Calibri"/>
                <a:ea typeface="DejaVu Sans"/>
              </a:rPr>
              <a:t> </a:t>
            </a:r>
            <a:r>
              <a:rPr lang="en-US" sz="2200" b="0" strike="noStrike" spc="-1" dirty="0" err="1">
                <a:solidFill>
                  <a:srgbClr val="000000"/>
                </a:solidFill>
                <a:latin typeface="Calibri"/>
                <a:ea typeface="DejaVu Sans"/>
              </a:rPr>
              <a:t>así</a:t>
            </a:r>
            <a:r>
              <a:rPr lang="en-US" sz="2200" b="0" strike="noStrike" spc="-1" dirty="0">
                <a:solidFill>
                  <a:srgbClr val="000000"/>
                </a:solidFill>
                <a:latin typeface="Calibri"/>
                <a:ea typeface="DejaVu Sans"/>
              </a:rPr>
              <a:t> </a:t>
            </a:r>
            <a:r>
              <a:rPr lang="en-US" sz="2200" b="0" strike="noStrike" spc="-1" dirty="0" err="1">
                <a:solidFill>
                  <a:srgbClr val="000000"/>
                </a:solidFill>
                <a:latin typeface="Calibri"/>
                <a:ea typeface="DejaVu Sans"/>
              </a:rPr>
              <a:t>solicitado</a:t>
            </a:r>
            <a:r>
              <a:rPr lang="en-US" sz="2200" b="0" strike="noStrike" spc="-1" dirty="0">
                <a:solidFill>
                  <a:srgbClr val="000000"/>
                </a:solidFill>
                <a:latin typeface="Calibri"/>
                <a:ea typeface="DejaVu Sans"/>
              </a:rPr>
              <a:t>.</a:t>
            </a:r>
            <a:endParaRPr lang="es-UY" sz="2200" b="0" strike="noStrike" spc="-1" dirty="0">
              <a:latin typeface="Arial"/>
            </a:endParaRPr>
          </a:p>
          <a:p>
            <a:pPr marL="1080000" indent="-216000" algn="just">
              <a:lnSpc>
                <a:spcPct val="100000"/>
              </a:lnSpc>
              <a:buClr>
                <a:srgbClr val="000000"/>
              </a:buClr>
              <a:buFont typeface="Arial"/>
              <a:buChar char="•"/>
            </a:pPr>
            <a:r>
              <a:rPr lang="en-US" sz="2200" b="1" strike="noStrike" spc="-1" dirty="0">
                <a:solidFill>
                  <a:srgbClr val="000000"/>
                </a:solidFill>
                <a:latin typeface="Calibri"/>
                <a:ea typeface="DejaVu Sans"/>
              </a:rPr>
              <a:t>Nuevo </a:t>
            </a:r>
            <a:r>
              <a:rPr lang="en-US" sz="2200" b="1" strike="noStrike" spc="-1" dirty="0" err="1">
                <a:solidFill>
                  <a:srgbClr val="000000"/>
                </a:solidFill>
                <a:latin typeface="Calibri"/>
                <a:ea typeface="DejaVu Sans"/>
              </a:rPr>
              <a:t>informe</a:t>
            </a:r>
            <a:r>
              <a:rPr lang="en-US" sz="2200" b="1" strike="noStrike" spc="-1" dirty="0">
                <a:solidFill>
                  <a:srgbClr val="000000"/>
                </a:solidFill>
                <a:latin typeface="Calibri"/>
                <a:ea typeface="DejaVu Sans"/>
              </a:rPr>
              <a:t> de </a:t>
            </a:r>
            <a:r>
              <a:rPr lang="en-US" sz="2200" b="1" strike="noStrike" spc="-1" dirty="0" err="1">
                <a:solidFill>
                  <a:srgbClr val="000000"/>
                </a:solidFill>
                <a:latin typeface="Calibri"/>
                <a:ea typeface="DejaVu Sans"/>
              </a:rPr>
              <a:t>fiscalización</a:t>
            </a:r>
            <a:r>
              <a:rPr lang="en-US" sz="2200" b="0" strike="noStrike" spc="-1" dirty="0">
                <a:solidFill>
                  <a:srgbClr val="000000"/>
                </a:solidFill>
                <a:latin typeface="Calibri"/>
                <a:ea typeface="DejaVu Sans"/>
              </a:rPr>
              <a:t> y posterior </a:t>
            </a:r>
            <a:r>
              <a:rPr lang="en-US" sz="2200" b="0" strike="noStrike" spc="-1" dirty="0" err="1">
                <a:solidFill>
                  <a:srgbClr val="000000"/>
                </a:solidFill>
                <a:latin typeface="Calibri"/>
                <a:ea typeface="DejaVu Sans"/>
              </a:rPr>
              <a:t>informe</a:t>
            </a:r>
            <a:r>
              <a:rPr lang="en-US" sz="2200" b="0" strike="noStrike" spc="-1" dirty="0">
                <a:solidFill>
                  <a:srgbClr val="000000"/>
                </a:solidFill>
                <a:latin typeface="Calibri"/>
                <a:ea typeface="DejaVu Sans"/>
              </a:rPr>
              <a:t> de </a:t>
            </a:r>
            <a:r>
              <a:rPr lang="en-US" sz="2200" b="0" strike="noStrike" spc="-1" dirty="0" err="1">
                <a:solidFill>
                  <a:srgbClr val="000000"/>
                </a:solidFill>
                <a:latin typeface="Calibri"/>
                <a:ea typeface="DejaVu Sans"/>
              </a:rPr>
              <a:t>Asesoría</a:t>
            </a:r>
            <a:r>
              <a:rPr lang="en-US" sz="2200" b="0" strike="noStrike" spc="-1" dirty="0">
                <a:solidFill>
                  <a:srgbClr val="000000"/>
                </a:solidFill>
                <a:latin typeface="Calibri"/>
                <a:ea typeface="DejaVu Sans"/>
              </a:rPr>
              <a:t> </a:t>
            </a:r>
            <a:r>
              <a:rPr lang="en-US" sz="2200" b="0" strike="noStrike" spc="-1" dirty="0" err="1">
                <a:solidFill>
                  <a:srgbClr val="000000"/>
                </a:solidFill>
                <a:latin typeface="Calibri"/>
                <a:ea typeface="DejaVu Sans"/>
              </a:rPr>
              <a:t>Jurìdica</a:t>
            </a:r>
            <a:r>
              <a:rPr lang="en-US" sz="2200" b="0" strike="noStrike" spc="-1" dirty="0">
                <a:solidFill>
                  <a:srgbClr val="000000"/>
                </a:solidFill>
                <a:latin typeface="Calibri"/>
                <a:ea typeface="DejaVu Sans"/>
              </a:rPr>
              <a:t>.</a:t>
            </a:r>
            <a:endParaRPr lang="es-UY" sz="2200" b="0" strike="noStrike" spc="-1" dirty="0">
              <a:latin typeface="Arial"/>
            </a:endParaRPr>
          </a:p>
          <a:p>
            <a:pPr marL="1080000" indent="-216000" algn="just">
              <a:lnSpc>
                <a:spcPct val="100000"/>
              </a:lnSpc>
              <a:buClr>
                <a:srgbClr val="000000"/>
              </a:buClr>
              <a:buFont typeface="Arial"/>
              <a:buChar char="•"/>
            </a:pPr>
            <a:r>
              <a:rPr lang="en-US" sz="2200" b="1" strike="noStrike" spc="-1" dirty="0" err="1">
                <a:solidFill>
                  <a:srgbClr val="000000"/>
                </a:solidFill>
                <a:latin typeface="Calibri"/>
                <a:ea typeface="DejaVu Sans"/>
              </a:rPr>
              <a:t>Resolución</a:t>
            </a:r>
            <a:r>
              <a:rPr lang="en-US" sz="2200" b="1" strike="noStrike" spc="-1" dirty="0">
                <a:solidFill>
                  <a:srgbClr val="000000"/>
                </a:solidFill>
                <a:latin typeface="Calibri"/>
                <a:ea typeface="DejaVu Sans"/>
              </a:rPr>
              <a:t> del </a:t>
            </a:r>
            <a:r>
              <a:rPr lang="en-US" sz="2200" b="1" strike="noStrike" spc="-1" dirty="0" err="1">
                <a:solidFill>
                  <a:srgbClr val="000000"/>
                </a:solidFill>
                <a:latin typeface="Calibri"/>
                <a:ea typeface="DejaVu Sans"/>
              </a:rPr>
              <a:t>Jerarca</a:t>
            </a:r>
            <a:r>
              <a:rPr lang="en-US" sz="2200" b="0" strike="noStrike" spc="-1" dirty="0">
                <a:solidFill>
                  <a:srgbClr val="000000"/>
                </a:solidFill>
                <a:latin typeface="Calibri"/>
                <a:ea typeface="DejaVu Sans"/>
              </a:rPr>
              <a:t> de la </a:t>
            </a:r>
            <a:r>
              <a:rPr lang="en-US" sz="2200" b="0" strike="noStrike" spc="-1" dirty="0" err="1">
                <a:solidFill>
                  <a:srgbClr val="000000"/>
                </a:solidFill>
                <a:latin typeface="Calibri"/>
                <a:ea typeface="DejaVu Sans"/>
              </a:rPr>
              <a:t>Senaclaft</a:t>
            </a:r>
            <a:r>
              <a:rPr lang="en-US" sz="2200" b="0" strike="noStrike" spc="-1" dirty="0">
                <a:solidFill>
                  <a:srgbClr val="000000"/>
                </a:solidFill>
                <a:latin typeface="Calibri"/>
                <a:ea typeface="DejaVu Sans"/>
              </a:rPr>
              <a:t>.</a:t>
            </a:r>
            <a:endParaRPr lang="es-UY" sz="2200" b="0" strike="noStrike" spc="-1" dirty="0">
              <a:latin typeface="Arial"/>
            </a:endParaRPr>
          </a:p>
          <a:p>
            <a:pPr marL="1080000" indent="-216000" algn="just">
              <a:lnSpc>
                <a:spcPct val="100000"/>
              </a:lnSpc>
              <a:buClr>
                <a:srgbClr val="000000"/>
              </a:buClr>
              <a:buFont typeface="Arial"/>
              <a:buChar char="•"/>
            </a:pPr>
            <a:r>
              <a:rPr lang="en-US" sz="2200" b="1" strike="noStrike" spc="-1" dirty="0" err="1">
                <a:solidFill>
                  <a:srgbClr val="000000"/>
                </a:solidFill>
                <a:latin typeface="Calibri"/>
                <a:ea typeface="DejaVu Sans"/>
              </a:rPr>
              <a:t>Notificación</a:t>
            </a:r>
            <a:r>
              <a:rPr lang="en-US" sz="2200" b="1" strike="noStrike" spc="-1" dirty="0">
                <a:solidFill>
                  <a:srgbClr val="000000"/>
                </a:solidFill>
                <a:latin typeface="Calibri"/>
                <a:ea typeface="DejaVu Sans"/>
              </a:rPr>
              <a:t> de la </a:t>
            </a:r>
            <a:r>
              <a:rPr lang="en-US" sz="2200" b="1" strike="noStrike" spc="-1" dirty="0" err="1">
                <a:solidFill>
                  <a:srgbClr val="000000"/>
                </a:solidFill>
                <a:latin typeface="Calibri"/>
                <a:ea typeface="DejaVu Sans"/>
              </a:rPr>
              <a:t>resolución</a:t>
            </a:r>
            <a:r>
              <a:rPr lang="en-US" sz="2200" b="1" strike="noStrike" spc="-1" dirty="0">
                <a:solidFill>
                  <a:srgbClr val="000000"/>
                </a:solidFill>
                <a:latin typeface="Calibri"/>
                <a:ea typeface="DejaVu Sans"/>
              </a:rPr>
              <a:t> </a:t>
            </a:r>
            <a:r>
              <a:rPr lang="en-US" sz="2200" b="0" strike="noStrike" spc="-1" dirty="0" err="1">
                <a:solidFill>
                  <a:srgbClr val="000000"/>
                </a:solidFill>
                <a:latin typeface="Calibri"/>
                <a:ea typeface="DejaVu Sans"/>
              </a:rPr>
              <a:t>definitiva</a:t>
            </a:r>
            <a:r>
              <a:rPr lang="en-US" sz="2200" b="0" strike="noStrike" spc="-1" dirty="0">
                <a:solidFill>
                  <a:srgbClr val="000000"/>
                </a:solidFill>
                <a:latin typeface="Calibri"/>
                <a:ea typeface="DejaVu Sans"/>
              </a:rPr>
              <a:t>.</a:t>
            </a:r>
            <a:endParaRPr lang="es-UY" sz="2200" b="0" strike="noStrike" spc="-1" dirty="0">
              <a:latin typeface="Arial"/>
            </a:endParaRPr>
          </a:p>
          <a:p>
            <a:pPr>
              <a:lnSpc>
                <a:spcPct val="100000"/>
              </a:lnSpc>
            </a:pPr>
            <a:r>
              <a:rPr dirty="0"/>
              <a:t/>
            </a:r>
            <a:br>
              <a:rPr dirty="0"/>
            </a:br>
            <a:endParaRPr lang="es-UY" sz="2200" b="0" strike="noStrike" spc="-1" dirty="0">
              <a:latin typeface="Arial"/>
            </a:endParaRPr>
          </a:p>
          <a:p>
            <a:pPr>
              <a:lnSpc>
                <a:spcPct val="100000"/>
              </a:lnSpc>
            </a:pPr>
            <a:r>
              <a:rPr dirty="0"/>
              <a:t/>
            </a:r>
            <a:br>
              <a:rPr dirty="0"/>
            </a:br>
            <a:endParaRPr lang="es-UY" sz="2200" b="0" strike="noStrike" spc="-1" dirty="0">
              <a:latin typeface="Arial"/>
            </a:endParaRPr>
          </a:p>
          <a:p>
            <a:pPr>
              <a:lnSpc>
                <a:spcPct val="100000"/>
              </a:lnSpc>
            </a:pPr>
            <a:r>
              <a:rPr dirty="0"/>
              <a:t/>
            </a:r>
            <a:br>
              <a:rPr dirty="0"/>
            </a:br>
            <a:endParaRPr lang="es-UY" sz="2200" b="0" strike="noStrike" spc="-1" dirty="0">
              <a:latin typeface="Arial"/>
            </a:endParaRPr>
          </a:p>
          <a:p>
            <a:pPr>
              <a:lnSpc>
                <a:spcPct val="100000"/>
              </a:lnSpc>
            </a:pPr>
            <a:r>
              <a:rPr dirty="0"/>
              <a:t/>
            </a:r>
            <a:br>
              <a:rPr dirty="0"/>
            </a:br>
            <a:endParaRPr lang="es-UY" sz="2200" b="0" strike="noStrike" spc="-1" dirty="0">
              <a:latin typeface="Arial"/>
            </a:endParaRPr>
          </a:p>
          <a:p>
            <a:pPr>
              <a:lnSpc>
                <a:spcPct val="100000"/>
              </a:lnSpc>
            </a:pPr>
            <a:r>
              <a:rPr dirty="0"/>
              <a:t/>
            </a:r>
            <a:br>
              <a:rPr dirty="0"/>
            </a:br>
            <a:endParaRPr lang="es-UY" sz="2200" b="0" strike="noStrike" spc="-1" dirty="0">
              <a:latin typeface="Arial"/>
            </a:endParaRPr>
          </a:p>
          <a:p>
            <a:pPr algn="just">
              <a:lnSpc>
                <a:spcPct val="150000"/>
              </a:lnSpc>
            </a:pPr>
            <a:r>
              <a:rPr dirty="0"/>
              <a:t/>
            </a:r>
            <a:br>
              <a:rPr dirty="0"/>
            </a:br>
            <a:endParaRPr lang="es-UY" sz="2200" b="0" strike="noStrike" spc="-1" dirty="0">
              <a:latin typeface="Arial"/>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 name="CustomShape 1"/>
          <p:cNvSpPr/>
          <p:nvPr/>
        </p:nvSpPr>
        <p:spPr>
          <a:xfrm>
            <a:off x="781560" y="264960"/>
            <a:ext cx="10625040" cy="687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ctr">
              <a:lnSpc>
                <a:spcPct val="90000"/>
              </a:lnSpc>
            </a:pPr>
            <a:r>
              <a:rPr lang="es-UY" sz="2800" b="1" strike="noStrike" spc="-1">
                <a:solidFill>
                  <a:srgbClr val="2F5597"/>
                </a:solidFill>
                <a:latin typeface="Calibri Light"/>
                <a:ea typeface="DejaVu Sans"/>
              </a:rPr>
              <a:t> </a:t>
            </a:r>
            <a:r>
              <a:t/>
            </a:r>
            <a:br/>
            <a:r>
              <a:rPr lang="es-UY" sz="2800" b="1" strike="noStrike" spc="-1">
                <a:solidFill>
                  <a:srgbClr val="2F5597"/>
                </a:solidFill>
                <a:latin typeface="Calibri Light"/>
                <a:ea typeface="DejaVu Sans"/>
              </a:rPr>
              <a:t>Webinar – Normativa, Debida diligencia y sanciones aplicables</a:t>
            </a:r>
            <a:endParaRPr lang="es-UY" sz="2800" b="0" strike="noStrike" spc="-1">
              <a:latin typeface="Arial"/>
            </a:endParaRPr>
          </a:p>
        </p:txBody>
      </p:sp>
      <p:pic>
        <p:nvPicPr>
          <p:cNvPr id="283" name="Imagen 4" descr="Logotipo&#10;&#10;Descripción generada automáticamente"/>
          <p:cNvPicPr/>
          <p:nvPr/>
        </p:nvPicPr>
        <p:blipFill>
          <a:blip r:embed="rId3" cstate="print"/>
          <a:stretch/>
        </p:blipFill>
        <p:spPr>
          <a:xfrm>
            <a:off x="8868240" y="5812920"/>
            <a:ext cx="3319920" cy="1041120"/>
          </a:xfrm>
          <a:prstGeom prst="rect">
            <a:avLst/>
          </a:prstGeom>
          <a:ln>
            <a:noFill/>
          </a:ln>
        </p:spPr>
      </p:pic>
      <p:sp>
        <p:nvSpPr>
          <p:cNvPr id="284" name="CustomShape 2"/>
          <p:cNvSpPr/>
          <p:nvPr/>
        </p:nvSpPr>
        <p:spPr>
          <a:xfrm>
            <a:off x="1332000" y="2839680"/>
            <a:ext cx="8565840" cy="1484280"/>
          </a:xfrm>
          <a:prstGeom prst="rect">
            <a:avLst/>
          </a:prstGeom>
          <a:noFill/>
          <a:ln>
            <a:noFill/>
          </a:ln>
        </p:spPr>
        <p:style>
          <a:lnRef idx="0">
            <a:scrgbClr r="0" g="0" b="0"/>
          </a:lnRef>
          <a:fillRef idx="0">
            <a:scrgbClr r="0" g="0" b="0"/>
          </a:fillRef>
          <a:effectRef idx="0">
            <a:scrgbClr r="0" g="0" b="0"/>
          </a:effectRef>
          <a:fontRef idx="minor"/>
        </p:style>
      </p:sp>
      <p:sp>
        <p:nvSpPr>
          <p:cNvPr id="285" name="CustomShape 3"/>
          <p:cNvSpPr/>
          <p:nvPr/>
        </p:nvSpPr>
        <p:spPr>
          <a:xfrm>
            <a:off x="1332000" y="2274840"/>
            <a:ext cx="7064640" cy="60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gn="ctr">
              <a:lnSpc>
                <a:spcPct val="90000"/>
              </a:lnSpc>
            </a:pPr>
            <a:endParaRPr lang="es-UY" sz="1800" b="0" strike="noStrike" spc="-1">
              <a:latin typeface="Arial"/>
            </a:endParaRPr>
          </a:p>
          <a:p>
            <a:pPr algn="ctr">
              <a:lnSpc>
                <a:spcPct val="90000"/>
              </a:lnSpc>
            </a:pPr>
            <a:endParaRPr lang="es-UY" sz="1800" b="0" strike="noStrike" spc="-1">
              <a:latin typeface="Arial"/>
            </a:endParaRPr>
          </a:p>
        </p:txBody>
      </p:sp>
      <p:sp>
        <p:nvSpPr>
          <p:cNvPr id="286" name="CustomShape 4"/>
          <p:cNvSpPr/>
          <p:nvPr/>
        </p:nvSpPr>
        <p:spPr>
          <a:xfrm>
            <a:off x="1491120" y="4477320"/>
            <a:ext cx="2494080" cy="406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Lic. Andrés Niemann</a:t>
            </a:r>
            <a:endParaRPr lang="es-UY" sz="2000" b="0" strike="noStrike" spc="-1">
              <a:latin typeface="Arial"/>
            </a:endParaRPr>
          </a:p>
        </p:txBody>
      </p:sp>
      <p:sp>
        <p:nvSpPr>
          <p:cNvPr id="287" name="CustomShape 5"/>
          <p:cNvSpPr/>
          <p:nvPr/>
        </p:nvSpPr>
        <p:spPr>
          <a:xfrm>
            <a:off x="1491120" y="2839680"/>
            <a:ext cx="5972400" cy="462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Cr. </a:t>
            </a:r>
            <a:endParaRPr lang="es-UY" sz="2000" b="0" strike="noStrike" spc="-1">
              <a:latin typeface="Arial"/>
            </a:endParaRPr>
          </a:p>
        </p:txBody>
      </p:sp>
      <p:sp>
        <p:nvSpPr>
          <p:cNvPr id="288" name="CustomShape 6"/>
          <p:cNvSpPr/>
          <p:nvPr/>
        </p:nvSpPr>
        <p:spPr>
          <a:xfrm>
            <a:off x="-9360" y="919800"/>
            <a:ext cx="12188160" cy="264960"/>
          </a:xfrm>
          <a:prstGeom prst="rect">
            <a:avLst/>
          </a:prstGeom>
          <a:solidFill>
            <a:srgbClr val="2F5597"/>
          </a:solidFill>
          <a:ln/>
        </p:spPr>
        <p:style>
          <a:lnRef idx="2">
            <a:schemeClr val="accent1">
              <a:shade val="50000"/>
            </a:schemeClr>
          </a:lnRef>
          <a:fillRef idx="1">
            <a:schemeClr val="accent1"/>
          </a:fillRef>
          <a:effectRef idx="0">
            <a:schemeClr val="accent1"/>
          </a:effectRef>
          <a:fontRef idx="minor"/>
        </p:style>
      </p:sp>
      <p:sp>
        <p:nvSpPr>
          <p:cNvPr id="289" name="CustomShape 7"/>
          <p:cNvSpPr/>
          <p:nvPr/>
        </p:nvSpPr>
        <p:spPr>
          <a:xfrm>
            <a:off x="1491120" y="3132000"/>
            <a:ext cx="7670520" cy="429840"/>
          </a:xfrm>
          <a:prstGeom prst="rect">
            <a:avLst/>
          </a:prstGeom>
          <a:noFill/>
          <a:ln>
            <a:noFill/>
          </a:ln>
        </p:spPr>
        <p:style>
          <a:lnRef idx="0">
            <a:scrgbClr r="0" g="0" b="0"/>
          </a:lnRef>
          <a:fillRef idx="0">
            <a:scrgbClr r="0" g="0" b="0"/>
          </a:fillRef>
          <a:effectRef idx="0">
            <a:scrgbClr r="0" g="0" b="0"/>
          </a:effectRef>
          <a:fontRef idx="minor"/>
        </p:style>
      </p:sp>
      <p:sp>
        <p:nvSpPr>
          <p:cNvPr id="290" name="CustomShape 8"/>
          <p:cNvSpPr/>
          <p:nvPr/>
        </p:nvSpPr>
        <p:spPr>
          <a:xfrm>
            <a:off x="1491120" y="4737960"/>
            <a:ext cx="5064840" cy="406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1800" b="0" strike="noStrike" spc="-1">
                <a:solidFill>
                  <a:srgbClr val="FFFFFF"/>
                </a:solidFill>
                <a:latin typeface="Calibri Light"/>
                <a:ea typeface="DejaVu Sans"/>
              </a:rPr>
              <a:t>Observatorio de Análisis Estratégico  - SENACLAFT </a:t>
            </a:r>
            <a:endParaRPr lang="es-UY" sz="1800" b="0" strike="noStrike" spc="-1">
              <a:latin typeface="Arial"/>
            </a:endParaRPr>
          </a:p>
        </p:txBody>
      </p:sp>
      <p:sp>
        <p:nvSpPr>
          <p:cNvPr id="291" name="CustomShape 9"/>
          <p:cNvSpPr/>
          <p:nvPr/>
        </p:nvSpPr>
        <p:spPr>
          <a:xfrm>
            <a:off x="0" y="-2880"/>
            <a:ext cx="12188160" cy="249120"/>
          </a:xfrm>
          <a:prstGeom prst="rect">
            <a:avLst/>
          </a:prstGeom>
          <a:solidFill>
            <a:srgbClr val="2F5597"/>
          </a:solidFill>
          <a:ln/>
        </p:spPr>
        <p:style>
          <a:lnRef idx="2">
            <a:schemeClr val="accent1">
              <a:shade val="50000"/>
            </a:schemeClr>
          </a:lnRef>
          <a:fillRef idx="1">
            <a:schemeClr val="accent1"/>
          </a:fillRef>
          <a:effectRef idx="0">
            <a:schemeClr val="accent1"/>
          </a:effectRef>
          <a:fontRef idx="minor"/>
        </p:style>
      </p:sp>
      <p:sp>
        <p:nvSpPr>
          <p:cNvPr id="292" name="CustomShape 10"/>
          <p:cNvSpPr/>
          <p:nvPr/>
        </p:nvSpPr>
        <p:spPr>
          <a:xfrm>
            <a:off x="1491120" y="1644480"/>
            <a:ext cx="1368720" cy="382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Expositores</a:t>
            </a:r>
            <a:endParaRPr lang="es-UY" sz="2000" b="0" strike="noStrike" spc="-1">
              <a:latin typeface="Arial"/>
            </a:endParaRPr>
          </a:p>
        </p:txBody>
      </p:sp>
      <p:sp>
        <p:nvSpPr>
          <p:cNvPr id="293" name="Line 11"/>
          <p:cNvSpPr/>
          <p:nvPr/>
        </p:nvSpPr>
        <p:spPr>
          <a:xfrm flipV="1">
            <a:off x="1454040" y="2019240"/>
            <a:ext cx="5173560" cy="23760"/>
          </a:xfrm>
          <a:prstGeom prst="line">
            <a:avLst/>
          </a:prstGeom>
          <a:ln w="12600">
            <a:solidFill>
              <a:schemeClr val="bg1"/>
            </a:solidFill>
          </a:ln>
        </p:spPr>
        <p:style>
          <a:lnRef idx="1">
            <a:schemeClr val="accent1"/>
          </a:lnRef>
          <a:fillRef idx="0">
            <a:schemeClr val="accent1"/>
          </a:fillRef>
          <a:effectRef idx="0">
            <a:schemeClr val="accent1"/>
          </a:effectRef>
          <a:fontRef idx="minor"/>
        </p:style>
      </p:sp>
      <p:sp>
        <p:nvSpPr>
          <p:cNvPr id="294" name="CustomShape 12"/>
          <p:cNvSpPr/>
          <p:nvPr/>
        </p:nvSpPr>
        <p:spPr>
          <a:xfrm>
            <a:off x="7428600" y="1644480"/>
            <a:ext cx="1368720" cy="382680"/>
          </a:xfrm>
          <a:prstGeom prst="rect">
            <a:avLst/>
          </a:prstGeom>
          <a:noFill/>
          <a:ln>
            <a:noFill/>
          </a:ln>
        </p:spPr>
        <p:style>
          <a:lnRef idx="0">
            <a:scrgbClr r="0" g="0" b="0"/>
          </a:lnRef>
          <a:fillRef idx="0">
            <a:scrgbClr r="0" g="0" b="0"/>
          </a:fillRef>
          <a:effectRef idx="0">
            <a:scrgbClr r="0" g="0" b="0"/>
          </a:effectRef>
          <a:fontRef idx="minor"/>
        </p:style>
      </p:sp>
      <p:sp>
        <p:nvSpPr>
          <p:cNvPr id="295" name="CustomShape 13"/>
          <p:cNvSpPr/>
          <p:nvPr/>
        </p:nvSpPr>
        <p:spPr>
          <a:xfrm>
            <a:off x="781560" y="1097640"/>
            <a:ext cx="8358480" cy="1000006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marL="914400">
              <a:lnSpc>
                <a:spcPct val="100000"/>
              </a:lnSpc>
            </a:pPr>
            <a:endParaRPr lang="es-UY" sz="1800" b="0" strike="noStrike" spc="-1" dirty="0">
              <a:latin typeface="Arial"/>
            </a:endParaRPr>
          </a:p>
          <a:p>
            <a:pPr marL="194400" algn="just">
              <a:lnSpc>
                <a:spcPct val="100000"/>
              </a:lnSpc>
            </a:pPr>
            <a:r>
              <a:rPr lang="es-UY" sz="2200" b="1" spc="-1">
                <a:solidFill>
                  <a:srgbClr val="000000"/>
                </a:solidFill>
                <a:latin typeface="Calibri"/>
                <a:ea typeface="DejaVu Sans"/>
              </a:rPr>
              <a:t>9</a:t>
            </a:r>
            <a:r>
              <a:rPr lang="es-UY" sz="2200" b="1" strike="noStrike" spc="-1" smtClean="0">
                <a:solidFill>
                  <a:srgbClr val="000000"/>
                </a:solidFill>
                <a:latin typeface="Calibri"/>
                <a:ea typeface="DejaVu Sans"/>
              </a:rPr>
              <a:t>. </a:t>
            </a:r>
            <a:r>
              <a:rPr lang="es-UY" sz="2200" b="1" u="sng" strike="noStrike" spc="-1" dirty="0">
                <a:solidFill>
                  <a:srgbClr val="000000"/>
                </a:solidFill>
                <a:uFillTx/>
                <a:latin typeface="Calibri"/>
                <a:ea typeface="DejaVu Sans"/>
              </a:rPr>
              <a:t>Sanciones</a:t>
            </a:r>
            <a:r>
              <a:rPr lang="es-UY" sz="2200" b="1" strike="noStrike" spc="-1" dirty="0">
                <a:solidFill>
                  <a:srgbClr val="000000"/>
                </a:solidFill>
                <a:latin typeface="Calibri"/>
                <a:ea typeface="DejaVu Sans"/>
              </a:rPr>
              <a:t> </a:t>
            </a:r>
            <a:r>
              <a:rPr lang="es-UY" sz="2200" b="0" strike="noStrike" spc="-1" dirty="0">
                <a:solidFill>
                  <a:srgbClr val="000000"/>
                </a:solidFill>
                <a:latin typeface="Calibri"/>
                <a:ea typeface="DejaVu Sans"/>
              </a:rPr>
              <a:t>(artículo 13, inciso 5º de la Ley Nº 19.574, de 12 de noviembre de 2017)</a:t>
            </a:r>
            <a:endParaRPr lang="es-UY" sz="2200" b="0" strike="noStrike" spc="-1" dirty="0">
              <a:latin typeface="Arial"/>
            </a:endParaRPr>
          </a:p>
          <a:p>
            <a:pPr marL="360000" indent="-216000" algn="just">
              <a:lnSpc>
                <a:spcPct val="100000"/>
              </a:lnSpc>
              <a:buClr>
                <a:srgbClr val="000000"/>
              </a:buClr>
              <a:buFont typeface="Arial"/>
              <a:buChar char="•"/>
            </a:pPr>
            <a:r>
              <a:rPr lang="es-UY" sz="2200" b="1" strike="noStrike" spc="-1" dirty="0">
                <a:solidFill>
                  <a:srgbClr val="000000"/>
                </a:solidFill>
                <a:latin typeface="Calibri"/>
                <a:ea typeface="DejaVu Sans"/>
              </a:rPr>
              <a:t>El incumplimiento de las obligaciones previstas para los sujetos obligados por el presente artículo,</a:t>
            </a:r>
            <a:r>
              <a:rPr lang="es-UY" sz="2200" b="0" strike="noStrike" spc="-1" dirty="0">
                <a:solidFill>
                  <a:srgbClr val="000000"/>
                </a:solidFill>
                <a:latin typeface="Calibri"/>
                <a:ea typeface="DejaVu Sans"/>
              </a:rPr>
              <a:t> determinará la aplicación de sanciones por parte de la </a:t>
            </a:r>
            <a:r>
              <a:rPr lang="es-UY" sz="2200" b="0" strike="noStrike" spc="-1" dirty="0" err="1">
                <a:solidFill>
                  <a:srgbClr val="000000"/>
                </a:solidFill>
                <a:latin typeface="Calibri"/>
                <a:ea typeface="DejaVu Sans"/>
              </a:rPr>
              <a:t>Senaclaft</a:t>
            </a:r>
            <a:r>
              <a:rPr lang="es-UY" sz="2200" b="0" strike="noStrike" spc="-1" dirty="0">
                <a:solidFill>
                  <a:srgbClr val="000000"/>
                </a:solidFill>
                <a:latin typeface="Calibri"/>
                <a:ea typeface="DejaVu Sans"/>
              </a:rPr>
              <a:t>.</a:t>
            </a:r>
            <a:endParaRPr lang="es-UY" sz="2200" b="0" strike="noStrike" spc="-1" dirty="0">
              <a:latin typeface="Arial"/>
            </a:endParaRPr>
          </a:p>
          <a:p>
            <a:pPr marL="360000" indent="-216000" algn="just">
              <a:lnSpc>
                <a:spcPct val="100000"/>
              </a:lnSpc>
              <a:buClr>
                <a:srgbClr val="000000"/>
              </a:buClr>
              <a:buFont typeface="Arial"/>
              <a:buChar char="•"/>
            </a:pPr>
            <a:r>
              <a:rPr lang="es-UY" sz="2200" b="1" strike="noStrike" spc="-1" dirty="0">
                <a:solidFill>
                  <a:srgbClr val="000000"/>
                </a:solidFill>
                <a:latin typeface="Calibri"/>
                <a:ea typeface="DejaVu Sans"/>
              </a:rPr>
              <a:t>Dichas sanciones se aplicarán apreciando la entidad de la infracción y los antecedentes del infractor </a:t>
            </a:r>
            <a:r>
              <a:rPr lang="es-UY" sz="2200" b="0" strike="noStrike" spc="-1" dirty="0">
                <a:solidFill>
                  <a:srgbClr val="000000"/>
                </a:solidFill>
                <a:latin typeface="Calibri"/>
                <a:ea typeface="DejaVu Sans"/>
              </a:rPr>
              <a:t>y consistirán en apercibimiento, observación, multa o suspensión del SO cuando corresponda, en forma temporaria, o con previa autorización judicial, en forma definitiva.</a:t>
            </a:r>
            <a:endParaRPr lang="es-UY" sz="2200" b="0" strike="noStrike" spc="-1" dirty="0">
              <a:latin typeface="Arial"/>
            </a:endParaRPr>
          </a:p>
          <a:p>
            <a:pPr marL="360000" indent="-216000" algn="just">
              <a:lnSpc>
                <a:spcPct val="100000"/>
              </a:lnSpc>
              <a:buClr>
                <a:srgbClr val="000000"/>
              </a:buClr>
              <a:buFont typeface="Arial"/>
              <a:buChar char="•"/>
            </a:pPr>
            <a:r>
              <a:rPr lang="es-UY" sz="2200" b="1" strike="noStrike" spc="-1" dirty="0">
                <a:solidFill>
                  <a:srgbClr val="000000"/>
                </a:solidFill>
                <a:latin typeface="Calibri"/>
                <a:ea typeface="DejaVu Sans"/>
              </a:rPr>
              <a:t>Las suspensiones temporarias no podrán </a:t>
            </a:r>
            <a:r>
              <a:rPr lang="es-UY" sz="2200" b="0" strike="noStrike" spc="-1" dirty="0">
                <a:solidFill>
                  <a:srgbClr val="000000"/>
                </a:solidFill>
                <a:latin typeface="Calibri"/>
                <a:ea typeface="DejaVu Sans"/>
              </a:rPr>
              <a:t>superar el límite de tres meses.</a:t>
            </a:r>
            <a:endParaRPr lang="es-UY" sz="2200" b="0" strike="noStrike" spc="-1" dirty="0">
              <a:latin typeface="Arial"/>
            </a:endParaRPr>
          </a:p>
          <a:p>
            <a:pPr marL="360000" indent="-216000" algn="just">
              <a:lnSpc>
                <a:spcPct val="100000"/>
              </a:lnSpc>
              <a:buClr>
                <a:srgbClr val="000000"/>
              </a:buClr>
              <a:buFont typeface="Arial"/>
              <a:buChar char="•"/>
            </a:pPr>
            <a:r>
              <a:rPr lang="es-UY" sz="2200" b="1" strike="noStrike" spc="-1" dirty="0">
                <a:solidFill>
                  <a:srgbClr val="000000"/>
                </a:solidFill>
                <a:latin typeface="Calibri"/>
                <a:ea typeface="DejaVu Sans"/>
              </a:rPr>
              <a:t>El monto de las multas se graduará </a:t>
            </a:r>
            <a:r>
              <a:rPr lang="es-UY" sz="2200" b="0" strike="noStrike" spc="-1" dirty="0">
                <a:solidFill>
                  <a:srgbClr val="000000"/>
                </a:solidFill>
                <a:latin typeface="Calibri"/>
                <a:ea typeface="DejaVu Sans"/>
              </a:rPr>
              <a:t>entre un mínimo de 1.000 UI y máximo de 20.000.000 UI según las circunstancias del caso, la conducta y el volumen de negocios habituales del infractor.</a:t>
            </a:r>
            <a:endParaRPr lang="es-UY" sz="2200" b="0" strike="noStrike" spc="-1" dirty="0">
              <a:latin typeface="Arial"/>
            </a:endParaRPr>
          </a:p>
          <a:p>
            <a:pPr algn="just">
              <a:lnSpc>
                <a:spcPct val="100000"/>
              </a:lnSpc>
            </a:pPr>
            <a:r>
              <a:rPr dirty="0"/>
              <a:t/>
            </a:r>
            <a:br>
              <a:rPr dirty="0"/>
            </a:br>
            <a:endParaRPr lang="es-UY" sz="2200" b="0" strike="noStrike" spc="-1" dirty="0">
              <a:latin typeface="Arial"/>
            </a:endParaRPr>
          </a:p>
          <a:p>
            <a:pPr>
              <a:lnSpc>
                <a:spcPct val="100000"/>
              </a:lnSpc>
            </a:pPr>
            <a:r>
              <a:rPr dirty="0"/>
              <a:t/>
            </a:r>
            <a:br>
              <a:rPr dirty="0"/>
            </a:br>
            <a:endParaRPr lang="es-UY" sz="2200" b="0" strike="noStrike" spc="-1" dirty="0">
              <a:latin typeface="Arial"/>
            </a:endParaRPr>
          </a:p>
          <a:p>
            <a:pPr>
              <a:lnSpc>
                <a:spcPct val="100000"/>
              </a:lnSpc>
            </a:pPr>
            <a:r>
              <a:rPr dirty="0"/>
              <a:t/>
            </a:r>
            <a:br>
              <a:rPr dirty="0"/>
            </a:br>
            <a:endParaRPr lang="es-UY" sz="2200" b="0" strike="noStrike" spc="-1" dirty="0">
              <a:latin typeface="Arial"/>
            </a:endParaRPr>
          </a:p>
          <a:p>
            <a:pPr>
              <a:lnSpc>
                <a:spcPct val="100000"/>
              </a:lnSpc>
            </a:pPr>
            <a:r>
              <a:rPr dirty="0"/>
              <a:t/>
            </a:r>
            <a:br>
              <a:rPr dirty="0"/>
            </a:br>
            <a:endParaRPr lang="es-UY" sz="2200" b="0" strike="noStrike" spc="-1" dirty="0">
              <a:latin typeface="Arial"/>
            </a:endParaRPr>
          </a:p>
          <a:p>
            <a:pPr>
              <a:lnSpc>
                <a:spcPct val="100000"/>
              </a:lnSpc>
            </a:pPr>
            <a:r>
              <a:rPr dirty="0"/>
              <a:t/>
            </a:r>
            <a:br>
              <a:rPr dirty="0"/>
            </a:br>
            <a:endParaRPr lang="es-UY" sz="2200" b="0" strike="noStrike" spc="-1" dirty="0">
              <a:latin typeface="Arial"/>
            </a:endParaRPr>
          </a:p>
          <a:p>
            <a:pPr>
              <a:lnSpc>
                <a:spcPct val="100000"/>
              </a:lnSpc>
            </a:pPr>
            <a:r>
              <a:rPr dirty="0"/>
              <a:t/>
            </a:r>
            <a:br>
              <a:rPr dirty="0"/>
            </a:br>
            <a:endParaRPr lang="es-UY" sz="2200" b="0" strike="noStrike" spc="-1" dirty="0">
              <a:latin typeface="Arial"/>
            </a:endParaRPr>
          </a:p>
          <a:p>
            <a:pPr algn="just">
              <a:lnSpc>
                <a:spcPct val="150000"/>
              </a:lnSpc>
            </a:pPr>
            <a:r>
              <a:rPr dirty="0"/>
              <a:t/>
            </a:r>
            <a:br>
              <a:rPr dirty="0"/>
            </a:br>
            <a:endParaRPr lang="es-UY" sz="2200" b="0" strike="noStrike" spc="-1" dirty="0">
              <a:latin typeface="Arial"/>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 name="CustomShape 1"/>
          <p:cNvSpPr/>
          <p:nvPr/>
        </p:nvSpPr>
        <p:spPr>
          <a:xfrm>
            <a:off x="781560" y="264960"/>
            <a:ext cx="10625040" cy="687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ctr">
              <a:lnSpc>
                <a:spcPct val="90000"/>
              </a:lnSpc>
            </a:pPr>
            <a:r>
              <a:rPr lang="es-UY" sz="2800" b="1" strike="noStrike" spc="-1">
                <a:solidFill>
                  <a:srgbClr val="2F5597"/>
                </a:solidFill>
                <a:latin typeface="Calibri Light"/>
                <a:ea typeface="DejaVu Sans"/>
              </a:rPr>
              <a:t> </a:t>
            </a:r>
            <a:r>
              <a:t/>
            </a:r>
            <a:br/>
            <a:r>
              <a:rPr lang="es-UY" sz="2800" b="1" strike="noStrike" spc="-1">
                <a:solidFill>
                  <a:srgbClr val="2F5597"/>
                </a:solidFill>
                <a:latin typeface="Calibri Light"/>
                <a:ea typeface="DejaVu Sans"/>
              </a:rPr>
              <a:t>Webinar – Normativa, Debida diligencia y sanciones aplicables</a:t>
            </a:r>
            <a:endParaRPr lang="es-UY" sz="2800" b="0" strike="noStrike" spc="-1">
              <a:latin typeface="Arial"/>
            </a:endParaRPr>
          </a:p>
        </p:txBody>
      </p:sp>
      <p:pic>
        <p:nvPicPr>
          <p:cNvPr id="297" name="Imagen 4_0" descr="Logotipo&#10;&#10;Descripción generada automáticamente"/>
          <p:cNvPicPr/>
          <p:nvPr/>
        </p:nvPicPr>
        <p:blipFill>
          <a:blip r:embed="rId3" cstate="print"/>
          <a:stretch/>
        </p:blipFill>
        <p:spPr>
          <a:xfrm>
            <a:off x="8868240" y="5812920"/>
            <a:ext cx="3319920" cy="1041120"/>
          </a:xfrm>
          <a:prstGeom prst="rect">
            <a:avLst/>
          </a:prstGeom>
          <a:ln>
            <a:noFill/>
          </a:ln>
        </p:spPr>
      </p:pic>
      <p:sp>
        <p:nvSpPr>
          <p:cNvPr id="298" name="CustomShape 2"/>
          <p:cNvSpPr/>
          <p:nvPr/>
        </p:nvSpPr>
        <p:spPr>
          <a:xfrm>
            <a:off x="1332000" y="2839680"/>
            <a:ext cx="8565840" cy="1484280"/>
          </a:xfrm>
          <a:prstGeom prst="rect">
            <a:avLst/>
          </a:prstGeom>
          <a:noFill/>
          <a:ln>
            <a:noFill/>
          </a:ln>
        </p:spPr>
        <p:style>
          <a:lnRef idx="0">
            <a:scrgbClr r="0" g="0" b="0"/>
          </a:lnRef>
          <a:fillRef idx="0">
            <a:scrgbClr r="0" g="0" b="0"/>
          </a:fillRef>
          <a:effectRef idx="0">
            <a:scrgbClr r="0" g="0" b="0"/>
          </a:effectRef>
          <a:fontRef idx="minor"/>
        </p:style>
      </p:sp>
      <p:sp>
        <p:nvSpPr>
          <p:cNvPr id="299" name="CustomShape 3"/>
          <p:cNvSpPr/>
          <p:nvPr/>
        </p:nvSpPr>
        <p:spPr>
          <a:xfrm>
            <a:off x="1332000" y="2274840"/>
            <a:ext cx="7064640" cy="60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gn="ctr">
              <a:lnSpc>
                <a:spcPct val="90000"/>
              </a:lnSpc>
            </a:pPr>
            <a:endParaRPr lang="es-UY" sz="1800" b="0" strike="noStrike" spc="-1">
              <a:latin typeface="Arial"/>
            </a:endParaRPr>
          </a:p>
          <a:p>
            <a:pPr algn="ctr">
              <a:lnSpc>
                <a:spcPct val="90000"/>
              </a:lnSpc>
            </a:pPr>
            <a:endParaRPr lang="es-UY" sz="1800" b="0" strike="noStrike" spc="-1">
              <a:latin typeface="Arial"/>
            </a:endParaRPr>
          </a:p>
        </p:txBody>
      </p:sp>
      <p:sp>
        <p:nvSpPr>
          <p:cNvPr id="300" name="CustomShape 4"/>
          <p:cNvSpPr/>
          <p:nvPr/>
        </p:nvSpPr>
        <p:spPr>
          <a:xfrm>
            <a:off x="1491120" y="4477320"/>
            <a:ext cx="2494080" cy="406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Lic. Andrés Niemann</a:t>
            </a:r>
            <a:endParaRPr lang="es-UY" sz="2000" b="0" strike="noStrike" spc="-1">
              <a:latin typeface="Arial"/>
            </a:endParaRPr>
          </a:p>
        </p:txBody>
      </p:sp>
      <p:sp>
        <p:nvSpPr>
          <p:cNvPr id="301" name="CustomShape 5"/>
          <p:cNvSpPr/>
          <p:nvPr/>
        </p:nvSpPr>
        <p:spPr>
          <a:xfrm>
            <a:off x="1491120" y="2839680"/>
            <a:ext cx="5972400" cy="462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Cr. </a:t>
            </a:r>
            <a:endParaRPr lang="es-UY" sz="2000" b="0" strike="noStrike" spc="-1">
              <a:latin typeface="Arial"/>
            </a:endParaRPr>
          </a:p>
        </p:txBody>
      </p:sp>
      <p:sp>
        <p:nvSpPr>
          <p:cNvPr id="302" name="CustomShape 6"/>
          <p:cNvSpPr/>
          <p:nvPr/>
        </p:nvSpPr>
        <p:spPr>
          <a:xfrm>
            <a:off x="-9360" y="919800"/>
            <a:ext cx="12188160" cy="264960"/>
          </a:xfrm>
          <a:prstGeom prst="rect">
            <a:avLst/>
          </a:prstGeom>
          <a:solidFill>
            <a:srgbClr val="2F5597"/>
          </a:solidFill>
          <a:ln/>
        </p:spPr>
        <p:style>
          <a:lnRef idx="2">
            <a:schemeClr val="accent1">
              <a:shade val="50000"/>
            </a:schemeClr>
          </a:lnRef>
          <a:fillRef idx="1">
            <a:schemeClr val="accent1"/>
          </a:fillRef>
          <a:effectRef idx="0">
            <a:schemeClr val="accent1"/>
          </a:effectRef>
          <a:fontRef idx="minor"/>
        </p:style>
      </p:sp>
      <p:sp>
        <p:nvSpPr>
          <p:cNvPr id="303" name="CustomShape 7"/>
          <p:cNvSpPr/>
          <p:nvPr/>
        </p:nvSpPr>
        <p:spPr>
          <a:xfrm>
            <a:off x="1491120" y="3132000"/>
            <a:ext cx="7670520" cy="429840"/>
          </a:xfrm>
          <a:prstGeom prst="rect">
            <a:avLst/>
          </a:prstGeom>
          <a:noFill/>
          <a:ln>
            <a:noFill/>
          </a:ln>
        </p:spPr>
        <p:style>
          <a:lnRef idx="0">
            <a:scrgbClr r="0" g="0" b="0"/>
          </a:lnRef>
          <a:fillRef idx="0">
            <a:scrgbClr r="0" g="0" b="0"/>
          </a:fillRef>
          <a:effectRef idx="0">
            <a:scrgbClr r="0" g="0" b="0"/>
          </a:effectRef>
          <a:fontRef idx="minor"/>
        </p:style>
      </p:sp>
      <p:sp>
        <p:nvSpPr>
          <p:cNvPr id="304" name="CustomShape 8"/>
          <p:cNvSpPr/>
          <p:nvPr/>
        </p:nvSpPr>
        <p:spPr>
          <a:xfrm>
            <a:off x="1491120" y="4737960"/>
            <a:ext cx="5064840" cy="406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1800" b="0" strike="noStrike" spc="-1">
                <a:solidFill>
                  <a:srgbClr val="FFFFFF"/>
                </a:solidFill>
                <a:latin typeface="Calibri Light"/>
                <a:ea typeface="DejaVu Sans"/>
              </a:rPr>
              <a:t>Observatorio de Análisis Estratégico  - SENACLAFT </a:t>
            </a:r>
            <a:endParaRPr lang="es-UY" sz="1800" b="0" strike="noStrike" spc="-1">
              <a:latin typeface="Arial"/>
            </a:endParaRPr>
          </a:p>
        </p:txBody>
      </p:sp>
      <p:sp>
        <p:nvSpPr>
          <p:cNvPr id="305" name="CustomShape 9"/>
          <p:cNvSpPr/>
          <p:nvPr/>
        </p:nvSpPr>
        <p:spPr>
          <a:xfrm>
            <a:off x="0" y="-2880"/>
            <a:ext cx="12188160" cy="249120"/>
          </a:xfrm>
          <a:prstGeom prst="rect">
            <a:avLst/>
          </a:prstGeom>
          <a:solidFill>
            <a:srgbClr val="2F5597"/>
          </a:solidFill>
          <a:ln/>
        </p:spPr>
        <p:style>
          <a:lnRef idx="2">
            <a:schemeClr val="accent1">
              <a:shade val="50000"/>
            </a:schemeClr>
          </a:lnRef>
          <a:fillRef idx="1">
            <a:schemeClr val="accent1"/>
          </a:fillRef>
          <a:effectRef idx="0">
            <a:schemeClr val="accent1"/>
          </a:effectRef>
          <a:fontRef idx="minor"/>
        </p:style>
      </p:sp>
      <p:sp>
        <p:nvSpPr>
          <p:cNvPr id="306" name="CustomShape 10"/>
          <p:cNvSpPr/>
          <p:nvPr/>
        </p:nvSpPr>
        <p:spPr>
          <a:xfrm>
            <a:off x="1491120" y="1644480"/>
            <a:ext cx="1368720" cy="382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Expositores</a:t>
            </a:r>
            <a:endParaRPr lang="es-UY" sz="2000" b="0" strike="noStrike" spc="-1">
              <a:latin typeface="Arial"/>
            </a:endParaRPr>
          </a:p>
        </p:txBody>
      </p:sp>
      <p:sp>
        <p:nvSpPr>
          <p:cNvPr id="307" name="Line 11"/>
          <p:cNvSpPr/>
          <p:nvPr/>
        </p:nvSpPr>
        <p:spPr>
          <a:xfrm flipV="1">
            <a:off x="1454040" y="2019240"/>
            <a:ext cx="5173560" cy="23760"/>
          </a:xfrm>
          <a:prstGeom prst="line">
            <a:avLst/>
          </a:prstGeom>
          <a:ln w="12600">
            <a:solidFill>
              <a:schemeClr val="bg1"/>
            </a:solidFill>
          </a:ln>
        </p:spPr>
        <p:style>
          <a:lnRef idx="1">
            <a:schemeClr val="accent1"/>
          </a:lnRef>
          <a:fillRef idx="0">
            <a:schemeClr val="accent1"/>
          </a:fillRef>
          <a:effectRef idx="0">
            <a:schemeClr val="accent1"/>
          </a:effectRef>
          <a:fontRef idx="minor"/>
        </p:style>
      </p:sp>
      <p:sp>
        <p:nvSpPr>
          <p:cNvPr id="308" name="CustomShape 12"/>
          <p:cNvSpPr/>
          <p:nvPr/>
        </p:nvSpPr>
        <p:spPr>
          <a:xfrm>
            <a:off x="7428600" y="1644480"/>
            <a:ext cx="1368720" cy="382680"/>
          </a:xfrm>
          <a:prstGeom prst="rect">
            <a:avLst/>
          </a:prstGeom>
          <a:noFill/>
          <a:ln>
            <a:noFill/>
          </a:ln>
        </p:spPr>
        <p:style>
          <a:lnRef idx="0">
            <a:scrgbClr r="0" g="0" b="0"/>
          </a:lnRef>
          <a:fillRef idx="0">
            <a:scrgbClr r="0" g="0" b="0"/>
          </a:fillRef>
          <a:effectRef idx="0">
            <a:scrgbClr r="0" g="0" b="0"/>
          </a:effectRef>
          <a:fontRef idx="minor"/>
        </p:style>
      </p:sp>
      <p:sp>
        <p:nvSpPr>
          <p:cNvPr id="309" name="CustomShape 13"/>
          <p:cNvSpPr/>
          <p:nvPr/>
        </p:nvSpPr>
        <p:spPr>
          <a:xfrm>
            <a:off x="444240" y="1097640"/>
            <a:ext cx="10305720" cy="8498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es-UY" sz="1800" b="0" strike="noStrike" spc="-1">
              <a:latin typeface="Arial"/>
            </a:endParaRPr>
          </a:p>
          <a:p>
            <a:pPr algn="ctr">
              <a:lnSpc>
                <a:spcPct val="100000"/>
              </a:lnSpc>
            </a:pPr>
            <a:endParaRPr lang="es-UY" sz="1800" b="0" strike="noStrike" spc="-1">
              <a:latin typeface="Arial"/>
            </a:endParaRPr>
          </a:p>
          <a:p>
            <a:pPr algn="ctr">
              <a:lnSpc>
                <a:spcPct val="100000"/>
              </a:lnSpc>
            </a:pPr>
            <a:endParaRPr lang="es-UY" sz="1800" b="0" strike="noStrike" spc="-1">
              <a:latin typeface="Arial"/>
            </a:endParaRPr>
          </a:p>
          <a:p>
            <a:pPr algn="ctr">
              <a:lnSpc>
                <a:spcPct val="100000"/>
              </a:lnSpc>
            </a:pPr>
            <a:endParaRPr lang="es-UY" sz="1800" b="0" strike="noStrike" spc="-1">
              <a:latin typeface="Arial"/>
            </a:endParaRPr>
          </a:p>
          <a:p>
            <a:pPr algn="ctr">
              <a:lnSpc>
                <a:spcPct val="100000"/>
              </a:lnSpc>
            </a:pPr>
            <a:r>
              <a:rPr lang="es-UY" sz="4800" b="1" u="sng" strike="noStrike" spc="-1">
                <a:solidFill>
                  <a:srgbClr val="000000"/>
                </a:solidFill>
                <a:uFillTx/>
                <a:latin typeface="Calibri"/>
                <a:ea typeface="DejaVu Sans"/>
              </a:rPr>
              <a:t>¡¡¡MUCHAS GRACIAS!!!</a:t>
            </a:r>
            <a:r>
              <a:t/>
            </a:r>
            <a:br/>
            <a:endParaRPr lang="es-UY" sz="4800" b="0" strike="noStrike" spc="-1">
              <a:latin typeface="Arial"/>
            </a:endParaRPr>
          </a:p>
          <a:p>
            <a:pPr>
              <a:lnSpc>
                <a:spcPct val="100000"/>
              </a:lnSpc>
            </a:pPr>
            <a:r>
              <a:t/>
            </a:r>
            <a:br/>
            <a:endParaRPr lang="es-UY" sz="4800" b="0" strike="noStrike" spc="-1">
              <a:latin typeface="Arial"/>
            </a:endParaRPr>
          </a:p>
          <a:p>
            <a:pPr>
              <a:lnSpc>
                <a:spcPct val="100000"/>
              </a:lnSpc>
            </a:pPr>
            <a:endParaRPr lang="es-UY" sz="4800" b="0" strike="noStrike" spc="-1">
              <a:latin typeface="Arial"/>
            </a:endParaRPr>
          </a:p>
          <a:p>
            <a:pPr>
              <a:lnSpc>
                <a:spcPct val="100000"/>
              </a:lnSpc>
            </a:pPr>
            <a:r>
              <a:t/>
            </a:r>
            <a:br/>
            <a:endParaRPr lang="es-UY" sz="4800" b="0" strike="noStrike" spc="-1">
              <a:latin typeface="Arial"/>
            </a:endParaRPr>
          </a:p>
          <a:p>
            <a:pPr algn="just">
              <a:lnSpc>
                <a:spcPct val="150000"/>
              </a:lnSpc>
            </a:pPr>
            <a:r>
              <a:t/>
            </a:r>
            <a:br/>
            <a:endParaRPr lang="es-UY" sz="4800" b="0" strike="noStrike" spc="-1">
              <a:latin typeface="Arial"/>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CustomShape 1"/>
          <p:cNvSpPr/>
          <p:nvPr/>
        </p:nvSpPr>
        <p:spPr>
          <a:xfrm>
            <a:off x="781560" y="264960"/>
            <a:ext cx="10625040" cy="687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ctr">
              <a:lnSpc>
                <a:spcPct val="90000"/>
              </a:lnSpc>
            </a:pPr>
            <a:r>
              <a:rPr lang="es-UY" sz="2800" b="1" strike="noStrike" spc="-1">
                <a:solidFill>
                  <a:srgbClr val="2F5597"/>
                </a:solidFill>
                <a:latin typeface="Calibri Light"/>
                <a:ea typeface="DejaVu Sans"/>
              </a:rPr>
              <a:t> </a:t>
            </a:r>
            <a:r>
              <a:t/>
            </a:r>
            <a:br/>
            <a:r>
              <a:rPr lang="es-UY" sz="2800" b="1" strike="noStrike" spc="-1">
                <a:solidFill>
                  <a:srgbClr val="2F5597"/>
                </a:solidFill>
                <a:latin typeface="Calibri Light"/>
                <a:ea typeface="DejaVu Sans"/>
              </a:rPr>
              <a:t>Webinar – Normativa, Debida diligencia y sanciones aplicables</a:t>
            </a:r>
            <a:endParaRPr lang="es-UY" sz="2800" b="0" strike="noStrike" spc="-1">
              <a:latin typeface="Arial"/>
            </a:endParaRPr>
          </a:p>
        </p:txBody>
      </p:sp>
      <p:pic>
        <p:nvPicPr>
          <p:cNvPr id="57" name="Imagen 4" descr="Logotipo&#10;&#10;Descripción generada automáticamente"/>
          <p:cNvPicPr/>
          <p:nvPr/>
        </p:nvPicPr>
        <p:blipFill>
          <a:blip r:embed="rId3" cstate="print"/>
          <a:stretch/>
        </p:blipFill>
        <p:spPr>
          <a:xfrm>
            <a:off x="8868240" y="5812920"/>
            <a:ext cx="3319920" cy="1041120"/>
          </a:xfrm>
          <a:prstGeom prst="rect">
            <a:avLst/>
          </a:prstGeom>
          <a:ln>
            <a:noFill/>
          </a:ln>
        </p:spPr>
      </p:pic>
      <p:sp>
        <p:nvSpPr>
          <p:cNvPr id="58" name="CustomShape 2"/>
          <p:cNvSpPr/>
          <p:nvPr/>
        </p:nvSpPr>
        <p:spPr>
          <a:xfrm>
            <a:off x="1332000" y="2839680"/>
            <a:ext cx="8565840" cy="1484280"/>
          </a:xfrm>
          <a:prstGeom prst="rect">
            <a:avLst/>
          </a:prstGeom>
          <a:noFill/>
          <a:ln>
            <a:noFill/>
          </a:ln>
        </p:spPr>
        <p:style>
          <a:lnRef idx="0">
            <a:scrgbClr r="0" g="0" b="0"/>
          </a:lnRef>
          <a:fillRef idx="0">
            <a:scrgbClr r="0" g="0" b="0"/>
          </a:fillRef>
          <a:effectRef idx="0">
            <a:scrgbClr r="0" g="0" b="0"/>
          </a:effectRef>
          <a:fontRef idx="minor"/>
        </p:style>
      </p:sp>
      <p:sp>
        <p:nvSpPr>
          <p:cNvPr id="59" name="CustomShape 3"/>
          <p:cNvSpPr/>
          <p:nvPr/>
        </p:nvSpPr>
        <p:spPr>
          <a:xfrm>
            <a:off x="1332000" y="2274840"/>
            <a:ext cx="7064640" cy="60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gn="ctr">
              <a:lnSpc>
                <a:spcPct val="90000"/>
              </a:lnSpc>
            </a:pPr>
            <a:endParaRPr lang="es-UY" sz="1800" b="0" strike="noStrike" spc="-1">
              <a:latin typeface="Arial"/>
            </a:endParaRPr>
          </a:p>
          <a:p>
            <a:pPr algn="ctr">
              <a:lnSpc>
                <a:spcPct val="90000"/>
              </a:lnSpc>
            </a:pPr>
            <a:endParaRPr lang="es-UY" sz="1800" b="0" strike="noStrike" spc="-1">
              <a:latin typeface="Arial"/>
            </a:endParaRPr>
          </a:p>
        </p:txBody>
      </p:sp>
      <p:sp>
        <p:nvSpPr>
          <p:cNvPr id="60" name="CustomShape 4"/>
          <p:cNvSpPr/>
          <p:nvPr/>
        </p:nvSpPr>
        <p:spPr>
          <a:xfrm>
            <a:off x="1491120" y="4477320"/>
            <a:ext cx="2494080" cy="406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Lic. Andrés Niemann</a:t>
            </a:r>
            <a:endParaRPr lang="es-UY" sz="2000" b="0" strike="noStrike" spc="-1">
              <a:latin typeface="Arial"/>
            </a:endParaRPr>
          </a:p>
        </p:txBody>
      </p:sp>
      <p:sp>
        <p:nvSpPr>
          <p:cNvPr id="61" name="CustomShape 5"/>
          <p:cNvSpPr/>
          <p:nvPr/>
        </p:nvSpPr>
        <p:spPr>
          <a:xfrm>
            <a:off x="1491120" y="2839680"/>
            <a:ext cx="5972400" cy="462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Cr. </a:t>
            </a:r>
            <a:endParaRPr lang="es-UY" sz="2000" b="0" strike="noStrike" spc="-1">
              <a:latin typeface="Arial"/>
            </a:endParaRPr>
          </a:p>
        </p:txBody>
      </p:sp>
      <p:sp>
        <p:nvSpPr>
          <p:cNvPr id="62" name="CustomShape 6"/>
          <p:cNvSpPr/>
          <p:nvPr/>
        </p:nvSpPr>
        <p:spPr>
          <a:xfrm>
            <a:off x="-9360" y="919800"/>
            <a:ext cx="12188160" cy="264960"/>
          </a:xfrm>
          <a:prstGeom prst="rect">
            <a:avLst/>
          </a:prstGeom>
          <a:solidFill>
            <a:srgbClr val="2F5597"/>
          </a:solidFill>
          <a:ln/>
        </p:spPr>
        <p:style>
          <a:lnRef idx="2">
            <a:schemeClr val="accent1">
              <a:shade val="50000"/>
            </a:schemeClr>
          </a:lnRef>
          <a:fillRef idx="1">
            <a:schemeClr val="accent1"/>
          </a:fillRef>
          <a:effectRef idx="0">
            <a:schemeClr val="accent1"/>
          </a:effectRef>
          <a:fontRef idx="minor"/>
        </p:style>
      </p:sp>
      <p:sp>
        <p:nvSpPr>
          <p:cNvPr id="63" name="CustomShape 7"/>
          <p:cNvSpPr/>
          <p:nvPr/>
        </p:nvSpPr>
        <p:spPr>
          <a:xfrm>
            <a:off x="1491120" y="3132000"/>
            <a:ext cx="7670520" cy="429840"/>
          </a:xfrm>
          <a:prstGeom prst="rect">
            <a:avLst/>
          </a:prstGeom>
          <a:noFill/>
          <a:ln>
            <a:noFill/>
          </a:ln>
        </p:spPr>
        <p:style>
          <a:lnRef idx="0">
            <a:scrgbClr r="0" g="0" b="0"/>
          </a:lnRef>
          <a:fillRef idx="0">
            <a:scrgbClr r="0" g="0" b="0"/>
          </a:fillRef>
          <a:effectRef idx="0">
            <a:scrgbClr r="0" g="0" b="0"/>
          </a:effectRef>
          <a:fontRef idx="minor"/>
        </p:style>
      </p:sp>
      <p:sp>
        <p:nvSpPr>
          <p:cNvPr id="64" name="CustomShape 8"/>
          <p:cNvSpPr/>
          <p:nvPr/>
        </p:nvSpPr>
        <p:spPr>
          <a:xfrm>
            <a:off x="1491120" y="4737960"/>
            <a:ext cx="5064840" cy="406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1800" b="0" strike="noStrike" spc="-1">
                <a:solidFill>
                  <a:srgbClr val="FFFFFF"/>
                </a:solidFill>
                <a:latin typeface="Calibri Light"/>
                <a:ea typeface="DejaVu Sans"/>
              </a:rPr>
              <a:t>Observatorio de Análisis Estratégico  - SENACLAFT </a:t>
            </a:r>
            <a:endParaRPr lang="es-UY" sz="1800" b="0" strike="noStrike" spc="-1">
              <a:latin typeface="Arial"/>
            </a:endParaRPr>
          </a:p>
        </p:txBody>
      </p:sp>
      <p:sp>
        <p:nvSpPr>
          <p:cNvPr id="65" name="CustomShape 9"/>
          <p:cNvSpPr/>
          <p:nvPr/>
        </p:nvSpPr>
        <p:spPr>
          <a:xfrm>
            <a:off x="0" y="-2880"/>
            <a:ext cx="12188160" cy="249120"/>
          </a:xfrm>
          <a:prstGeom prst="rect">
            <a:avLst/>
          </a:prstGeom>
          <a:solidFill>
            <a:srgbClr val="2F5597"/>
          </a:solidFill>
          <a:ln/>
        </p:spPr>
        <p:style>
          <a:lnRef idx="2">
            <a:schemeClr val="accent1">
              <a:shade val="50000"/>
            </a:schemeClr>
          </a:lnRef>
          <a:fillRef idx="1">
            <a:schemeClr val="accent1"/>
          </a:fillRef>
          <a:effectRef idx="0">
            <a:schemeClr val="accent1"/>
          </a:effectRef>
          <a:fontRef idx="minor"/>
        </p:style>
      </p:sp>
      <p:sp>
        <p:nvSpPr>
          <p:cNvPr id="66" name="CustomShape 10"/>
          <p:cNvSpPr/>
          <p:nvPr/>
        </p:nvSpPr>
        <p:spPr>
          <a:xfrm>
            <a:off x="1491120" y="1644480"/>
            <a:ext cx="1368720" cy="382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Expositores</a:t>
            </a:r>
            <a:endParaRPr lang="es-UY" sz="2000" b="0" strike="noStrike" spc="-1">
              <a:latin typeface="Arial"/>
            </a:endParaRPr>
          </a:p>
        </p:txBody>
      </p:sp>
      <p:sp>
        <p:nvSpPr>
          <p:cNvPr id="67" name="Line 11"/>
          <p:cNvSpPr/>
          <p:nvPr/>
        </p:nvSpPr>
        <p:spPr>
          <a:xfrm flipV="1">
            <a:off x="1454040" y="2019240"/>
            <a:ext cx="5173560" cy="23760"/>
          </a:xfrm>
          <a:prstGeom prst="line">
            <a:avLst/>
          </a:prstGeom>
          <a:ln w="12600">
            <a:solidFill>
              <a:schemeClr val="bg1"/>
            </a:solidFill>
          </a:ln>
        </p:spPr>
        <p:style>
          <a:lnRef idx="1">
            <a:schemeClr val="accent1"/>
          </a:lnRef>
          <a:fillRef idx="0">
            <a:schemeClr val="accent1"/>
          </a:fillRef>
          <a:effectRef idx="0">
            <a:schemeClr val="accent1"/>
          </a:effectRef>
          <a:fontRef idx="minor"/>
        </p:style>
      </p:sp>
      <p:sp>
        <p:nvSpPr>
          <p:cNvPr id="68" name="CustomShape 12"/>
          <p:cNvSpPr/>
          <p:nvPr/>
        </p:nvSpPr>
        <p:spPr>
          <a:xfrm>
            <a:off x="7428600" y="1644480"/>
            <a:ext cx="1368720" cy="382680"/>
          </a:xfrm>
          <a:prstGeom prst="rect">
            <a:avLst/>
          </a:prstGeom>
          <a:noFill/>
          <a:ln>
            <a:noFill/>
          </a:ln>
        </p:spPr>
        <p:style>
          <a:lnRef idx="0">
            <a:scrgbClr r="0" g="0" b="0"/>
          </a:lnRef>
          <a:fillRef idx="0">
            <a:scrgbClr r="0" g="0" b="0"/>
          </a:fillRef>
          <a:effectRef idx="0">
            <a:scrgbClr r="0" g="0" b="0"/>
          </a:effectRef>
          <a:fontRef idx="minor"/>
        </p:style>
      </p:sp>
      <p:sp>
        <p:nvSpPr>
          <p:cNvPr id="69" name="CustomShape 13"/>
          <p:cNvSpPr/>
          <p:nvPr/>
        </p:nvSpPr>
        <p:spPr>
          <a:xfrm>
            <a:off x="781560" y="1097640"/>
            <a:ext cx="8358480" cy="4720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es-UY" sz="1800" b="0" strike="noStrike" spc="-1">
              <a:latin typeface="Arial"/>
            </a:endParaRPr>
          </a:p>
          <a:p>
            <a:pPr>
              <a:lnSpc>
                <a:spcPct val="100000"/>
              </a:lnSpc>
            </a:pPr>
            <a:r>
              <a:rPr lang="es-UY" sz="2200" b="1" u="sng" strike="noStrike" spc="-1">
                <a:solidFill>
                  <a:srgbClr val="000000"/>
                </a:solidFill>
                <a:uFillTx/>
                <a:latin typeface="Calibri"/>
                <a:ea typeface="DejaVu Sans"/>
              </a:rPr>
              <a:t>Temas a tratar:</a:t>
            </a:r>
            <a:endParaRPr lang="es-UY" sz="2200" b="0" strike="noStrike" spc="-1">
              <a:latin typeface="Arial"/>
            </a:endParaRPr>
          </a:p>
          <a:p>
            <a:pPr marL="343080" indent="-342000">
              <a:lnSpc>
                <a:spcPct val="100000"/>
              </a:lnSpc>
              <a:buClr>
                <a:srgbClr val="000000"/>
              </a:buClr>
              <a:buFont typeface="Arial"/>
              <a:buChar char="•"/>
            </a:pPr>
            <a:r>
              <a:rPr lang="es-UY" sz="2200" b="1" strike="noStrike" spc="-1">
                <a:solidFill>
                  <a:srgbClr val="000000"/>
                </a:solidFill>
                <a:latin typeface="Calibri"/>
                <a:ea typeface="DejaVu Sans"/>
              </a:rPr>
              <a:t>1.</a:t>
            </a:r>
            <a:r>
              <a:rPr lang="es-UY" sz="2200" b="0" strike="noStrike" spc="-1">
                <a:solidFill>
                  <a:srgbClr val="000000"/>
                </a:solidFill>
                <a:latin typeface="Calibri"/>
                <a:ea typeface="DejaVu Sans"/>
              </a:rPr>
              <a:t> Marco Normativo a aplicarse.</a:t>
            </a:r>
            <a:endParaRPr lang="es-UY" sz="2200" b="0" strike="noStrike" spc="-1">
              <a:latin typeface="Arial"/>
            </a:endParaRPr>
          </a:p>
          <a:p>
            <a:pPr marL="343080" indent="-342000">
              <a:lnSpc>
                <a:spcPct val="100000"/>
              </a:lnSpc>
              <a:buClr>
                <a:srgbClr val="000000"/>
              </a:buClr>
              <a:buFont typeface="Arial"/>
              <a:buChar char="•"/>
            </a:pPr>
            <a:r>
              <a:rPr lang="es-UY" sz="2200" b="1" strike="noStrike" spc="-1">
                <a:solidFill>
                  <a:srgbClr val="000000"/>
                </a:solidFill>
                <a:latin typeface="Calibri"/>
                <a:ea typeface="DejaVu Sans"/>
              </a:rPr>
              <a:t>2. </a:t>
            </a:r>
            <a:r>
              <a:rPr lang="es-UY" sz="2200" b="0" strike="noStrike" spc="-1">
                <a:solidFill>
                  <a:srgbClr val="000000"/>
                </a:solidFill>
                <a:latin typeface="Calibri"/>
                <a:ea typeface="DejaVu Sans"/>
              </a:rPr>
              <a:t>Actividades reguladas.</a:t>
            </a:r>
            <a:endParaRPr lang="es-UY" sz="2200" b="0" strike="noStrike" spc="-1">
              <a:latin typeface="Arial"/>
            </a:endParaRPr>
          </a:p>
          <a:p>
            <a:pPr marL="343080" indent="-342000">
              <a:lnSpc>
                <a:spcPct val="100000"/>
              </a:lnSpc>
              <a:buClr>
                <a:srgbClr val="000000"/>
              </a:buClr>
              <a:buFont typeface="Arial"/>
              <a:buChar char="•"/>
            </a:pPr>
            <a:r>
              <a:rPr lang="es-UY" sz="2200" b="1" strike="noStrike" spc="-1">
                <a:solidFill>
                  <a:srgbClr val="000000"/>
                </a:solidFill>
                <a:latin typeface="Calibri"/>
                <a:ea typeface="DejaVu Sans"/>
              </a:rPr>
              <a:t>3. </a:t>
            </a:r>
            <a:r>
              <a:rPr lang="es-UY" sz="2200" b="0" strike="noStrike" spc="-1">
                <a:solidFill>
                  <a:srgbClr val="000000"/>
                </a:solidFill>
                <a:latin typeface="Calibri"/>
                <a:ea typeface="DejaVu Sans"/>
              </a:rPr>
              <a:t>Cumplimiento de obligaciones generales.</a:t>
            </a:r>
            <a:endParaRPr lang="es-UY" sz="2200" b="0" strike="noStrike" spc="-1">
              <a:latin typeface="Arial"/>
            </a:endParaRPr>
          </a:p>
          <a:p>
            <a:pPr marL="343080" indent="-342000">
              <a:lnSpc>
                <a:spcPct val="100000"/>
              </a:lnSpc>
              <a:buClr>
                <a:srgbClr val="000000"/>
              </a:buClr>
              <a:buFont typeface="Arial"/>
              <a:buChar char="•"/>
            </a:pPr>
            <a:r>
              <a:rPr lang="es-UY" sz="2200" b="1" strike="noStrike" spc="-1">
                <a:solidFill>
                  <a:srgbClr val="000000"/>
                </a:solidFill>
                <a:latin typeface="Calibri"/>
                <a:ea typeface="DejaVu Sans"/>
              </a:rPr>
              <a:t>4.</a:t>
            </a:r>
            <a:r>
              <a:rPr lang="es-UY" sz="2200" b="0" strike="noStrike" spc="-1">
                <a:solidFill>
                  <a:srgbClr val="000000"/>
                </a:solidFill>
                <a:latin typeface="Calibri"/>
                <a:ea typeface="DejaVu Sans"/>
              </a:rPr>
              <a:t> Factores de riesgo a tener en cuenta por parte de las OSFL.</a:t>
            </a:r>
            <a:endParaRPr lang="es-UY" sz="2200" b="0" strike="noStrike" spc="-1">
              <a:latin typeface="Arial"/>
            </a:endParaRPr>
          </a:p>
          <a:p>
            <a:pPr marL="343080" indent="-342000">
              <a:lnSpc>
                <a:spcPct val="100000"/>
              </a:lnSpc>
              <a:buClr>
                <a:srgbClr val="000000"/>
              </a:buClr>
              <a:buFont typeface="Symbol" charset="2"/>
              <a:buChar char=""/>
            </a:pPr>
            <a:r>
              <a:rPr lang="es-UY" sz="2200" b="1" strike="noStrike" spc="-1">
                <a:solidFill>
                  <a:srgbClr val="000000"/>
                </a:solidFill>
                <a:latin typeface="Calibri"/>
                <a:ea typeface="DejaVu Sans"/>
              </a:rPr>
              <a:t>5.</a:t>
            </a:r>
            <a:r>
              <a:rPr lang="es-UY" sz="2200" b="0" strike="noStrike" spc="-1">
                <a:solidFill>
                  <a:srgbClr val="000000"/>
                </a:solidFill>
                <a:latin typeface="Calibri"/>
                <a:ea typeface="DejaVu Sans"/>
              </a:rPr>
              <a:t> Información que deben mantener las OSFL.</a:t>
            </a:r>
            <a:endParaRPr lang="es-UY" sz="2200" b="0" strike="noStrike" spc="-1">
              <a:latin typeface="Arial"/>
            </a:endParaRPr>
          </a:p>
          <a:p>
            <a:pPr marL="343080" indent="-342000">
              <a:lnSpc>
                <a:spcPct val="100000"/>
              </a:lnSpc>
              <a:buClr>
                <a:srgbClr val="000000"/>
              </a:buClr>
              <a:buFont typeface="Arial"/>
              <a:buChar char="•"/>
            </a:pPr>
            <a:r>
              <a:rPr lang="es-UY" sz="2200" b="1" strike="noStrike" spc="-1">
                <a:solidFill>
                  <a:srgbClr val="000000"/>
                </a:solidFill>
                <a:latin typeface="Calibri"/>
                <a:ea typeface="DejaVu Sans"/>
              </a:rPr>
              <a:t>6. </a:t>
            </a:r>
            <a:r>
              <a:rPr lang="es-UY" sz="2200" b="0" strike="noStrike" spc="-1">
                <a:solidFill>
                  <a:srgbClr val="000000"/>
                </a:solidFill>
                <a:latin typeface="Calibri"/>
                <a:ea typeface="DejaVu Sans"/>
              </a:rPr>
              <a:t>Realización de una evaluación de riesgos por parte de las OSFL.</a:t>
            </a:r>
            <a:endParaRPr lang="es-UY" sz="2200" b="0" strike="noStrike" spc="-1">
              <a:latin typeface="Arial"/>
            </a:endParaRPr>
          </a:p>
          <a:p>
            <a:pPr marL="343080" indent="-342000">
              <a:lnSpc>
                <a:spcPct val="100000"/>
              </a:lnSpc>
              <a:buClr>
                <a:srgbClr val="000000"/>
              </a:buClr>
              <a:buFont typeface="Arial"/>
              <a:buChar char="•"/>
            </a:pPr>
            <a:r>
              <a:rPr lang="es-UY" sz="2200" b="1" strike="noStrike" spc="-1">
                <a:solidFill>
                  <a:srgbClr val="000000"/>
                </a:solidFill>
                <a:latin typeface="Calibri"/>
                <a:ea typeface="DejaVu Sans"/>
              </a:rPr>
              <a:t>7. </a:t>
            </a:r>
            <a:r>
              <a:rPr lang="es-UY" sz="2200" b="0" strike="noStrike" spc="-1">
                <a:solidFill>
                  <a:srgbClr val="000000"/>
                </a:solidFill>
                <a:latin typeface="Calibri"/>
                <a:ea typeface="DejaVu Sans"/>
              </a:rPr>
              <a:t>DD a realizar por parte de las OSFL.</a:t>
            </a:r>
            <a:endParaRPr lang="es-UY" sz="2200" b="0" strike="noStrike" spc="-1">
              <a:latin typeface="Arial"/>
            </a:endParaRPr>
          </a:p>
          <a:p>
            <a:pPr marL="343080" indent="-342000">
              <a:lnSpc>
                <a:spcPct val="100000"/>
              </a:lnSpc>
              <a:buClr>
                <a:srgbClr val="000000"/>
              </a:buClr>
              <a:buFont typeface="Arial"/>
              <a:buChar char="•"/>
            </a:pPr>
            <a:r>
              <a:rPr lang="es-UY" sz="2200" b="1" strike="noStrike" spc="-1">
                <a:solidFill>
                  <a:srgbClr val="000000"/>
                </a:solidFill>
                <a:latin typeface="Calibri"/>
                <a:ea typeface="DejaVu Sans"/>
              </a:rPr>
              <a:t>8.</a:t>
            </a:r>
            <a:r>
              <a:rPr lang="es-UY" sz="2200" b="0" strike="noStrike" spc="-1">
                <a:solidFill>
                  <a:srgbClr val="000000"/>
                </a:solidFill>
                <a:latin typeface="Calibri"/>
                <a:ea typeface="DejaVu Sans"/>
              </a:rPr>
              <a:t> Procedimiento administrativo sancionatorio. </a:t>
            </a:r>
            <a:endParaRPr lang="es-UY" sz="2200" b="0" strike="noStrike" spc="-1">
              <a:latin typeface="Arial"/>
            </a:endParaRPr>
          </a:p>
          <a:p>
            <a:pPr marL="343080" indent="-342000">
              <a:lnSpc>
                <a:spcPct val="100000"/>
              </a:lnSpc>
              <a:buClr>
                <a:srgbClr val="000000"/>
              </a:buClr>
              <a:buFont typeface="Arial"/>
              <a:buChar char="•"/>
            </a:pPr>
            <a:r>
              <a:rPr lang="es-UY" sz="2200" b="1" strike="noStrike" spc="-1">
                <a:solidFill>
                  <a:srgbClr val="000000"/>
                </a:solidFill>
                <a:latin typeface="Calibri"/>
                <a:ea typeface="DejaVu Sans"/>
              </a:rPr>
              <a:t>9. </a:t>
            </a:r>
            <a:r>
              <a:rPr lang="es-UY" sz="2200" b="0" strike="noStrike" spc="-1">
                <a:solidFill>
                  <a:srgbClr val="000000"/>
                </a:solidFill>
                <a:latin typeface="Calibri"/>
                <a:ea typeface="DejaVu Sans"/>
              </a:rPr>
              <a:t>Sanciones ante incumplimiento constatados.</a:t>
            </a:r>
            <a:endParaRPr lang="es-UY" sz="2200" b="0" strike="noStrike" spc="-1">
              <a:latin typeface="Arial"/>
            </a:endParaRPr>
          </a:p>
          <a:p>
            <a:pPr algn="just">
              <a:lnSpc>
                <a:spcPct val="150000"/>
              </a:lnSpc>
            </a:pPr>
            <a:r>
              <a:t/>
            </a:r>
            <a:br/>
            <a:endParaRPr lang="es-UY" sz="2200" b="0" strike="noStrike" spc="-1">
              <a:latin typeface="Arial"/>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CustomShape 1"/>
          <p:cNvSpPr/>
          <p:nvPr/>
        </p:nvSpPr>
        <p:spPr>
          <a:xfrm>
            <a:off x="781560" y="264960"/>
            <a:ext cx="10625040" cy="687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ctr">
              <a:lnSpc>
                <a:spcPct val="90000"/>
              </a:lnSpc>
            </a:pPr>
            <a:r>
              <a:rPr lang="es-UY" sz="2800" b="1" strike="noStrike" spc="-1">
                <a:solidFill>
                  <a:srgbClr val="2F5597"/>
                </a:solidFill>
                <a:latin typeface="Calibri Light"/>
                <a:ea typeface="DejaVu Sans"/>
              </a:rPr>
              <a:t> </a:t>
            </a:r>
            <a:r>
              <a:t/>
            </a:r>
            <a:br/>
            <a:r>
              <a:rPr lang="es-UY" sz="2800" b="1" strike="noStrike" spc="-1">
                <a:solidFill>
                  <a:srgbClr val="2F5597"/>
                </a:solidFill>
                <a:latin typeface="Calibri Light"/>
                <a:ea typeface="DejaVu Sans"/>
              </a:rPr>
              <a:t>Webinar – Normativa, Debida diligencia y sanciones aplicables</a:t>
            </a:r>
            <a:endParaRPr lang="es-UY" sz="2800" b="0" strike="noStrike" spc="-1">
              <a:latin typeface="Arial"/>
            </a:endParaRPr>
          </a:p>
        </p:txBody>
      </p:sp>
      <p:pic>
        <p:nvPicPr>
          <p:cNvPr id="71" name="Imagen 4" descr="Logotipo&#10;&#10;Descripción generada automáticamente"/>
          <p:cNvPicPr/>
          <p:nvPr/>
        </p:nvPicPr>
        <p:blipFill>
          <a:blip r:embed="rId3" cstate="print"/>
          <a:stretch/>
        </p:blipFill>
        <p:spPr>
          <a:xfrm>
            <a:off x="8868240" y="5812920"/>
            <a:ext cx="3319920" cy="1041120"/>
          </a:xfrm>
          <a:prstGeom prst="rect">
            <a:avLst/>
          </a:prstGeom>
          <a:ln>
            <a:noFill/>
          </a:ln>
        </p:spPr>
      </p:pic>
      <p:sp>
        <p:nvSpPr>
          <p:cNvPr id="72" name="CustomShape 2"/>
          <p:cNvSpPr/>
          <p:nvPr/>
        </p:nvSpPr>
        <p:spPr>
          <a:xfrm>
            <a:off x="1332000" y="2839680"/>
            <a:ext cx="8565840" cy="1484280"/>
          </a:xfrm>
          <a:prstGeom prst="rect">
            <a:avLst/>
          </a:prstGeom>
          <a:noFill/>
          <a:ln>
            <a:noFill/>
          </a:ln>
        </p:spPr>
        <p:style>
          <a:lnRef idx="0">
            <a:scrgbClr r="0" g="0" b="0"/>
          </a:lnRef>
          <a:fillRef idx="0">
            <a:scrgbClr r="0" g="0" b="0"/>
          </a:fillRef>
          <a:effectRef idx="0">
            <a:scrgbClr r="0" g="0" b="0"/>
          </a:effectRef>
          <a:fontRef idx="minor"/>
        </p:style>
      </p:sp>
      <p:sp>
        <p:nvSpPr>
          <p:cNvPr id="73" name="CustomShape 3"/>
          <p:cNvSpPr/>
          <p:nvPr/>
        </p:nvSpPr>
        <p:spPr>
          <a:xfrm>
            <a:off x="1332000" y="2274840"/>
            <a:ext cx="7064640" cy="60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gn="ctr">
              <a:lnSpc>
                <a:spcPct val="90000"/>
              </a:lnSpc>
            </a:pPr>
            <a:endParaRPr lang="es-UY" sz="1800" b="0" strike="noStrike" spc="-1">
              <a:latin typeface="Arial"/>
            </a:endParaRPr>
          </a:p>
          <a:p>
            <a:pPr algn="ctr">
              <a:lnSpc>
                <a:spcPct val="90000"/>
              </a:lnSpc>
            </a:pPr>
            <a:endParaRPr lang="es-UY" sz="1800" b="0" strike="noStrike" spc="-1">
              <a:latin typeface="Arial"/>
            </a:endParaRPr>
          </a:p>
        </p:txBody>
      </p:sp>
      <p:sp>
        <p:nvSpPr>
          <p:cNvPr id="74" name="CustomShape 4"/>
          <p:cNvSpPr/>
          <p:nvPr/>
        </p:nvSpPr>
        <p:spPr>
          <a:xfrm>
            <a:off x="1491120" y="4477320"/>
            <a:ext cx="2494080" cy="406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Lic. Andrés Niemann</a:t>
            </a:r>
            <a:endParaRPr lang="es-UY" sz="2000" b="0" strike="noStrike" spc="-1">
              <a:latin typeface="Arial"/>
            </a:endParaRPr>
          </a:p>
        </p:txBody>
      </p:sp>
      <p:sp>
        <p:nvSpPr>
          <p:cNvPr id="75" name="CustomShape 5"/>
          <p:cNvSpPr/>
          <p:nvPr/>
        </p:nvSpPr>
        <p:spPr>
          <a:xfrm>
            <a:off x="1491120" y="2839680"/>
            <a:ext cx="5972400" cy="462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Cr. </a:t>
            </a:r>
            <a:endParaRPr lang="es-UY" sz="2000" b="0" strike="noStrike" spc="-1">
              <a:latin typeface="Arial"/>
            </a:endParaRPr>
          </a:p>
        </p:txBody>
      </p:sp>
      <p:sp>
        <p:nvSpPr>
          <p:cNvPr id="76" name="CustomShape 6"/>
          <p:cNvSpPr/>
          <p:nvPr/>
        </p:nvSpPr>
        <p:spPr>
          <a:xfrm>
            <a:off x="-9360" y="919800"/>
            <a:ext cx="12188160" cy="264960"/>
          </a:xfrm>
          <a:prstGeom prst="rect">
            <a:avLst/>
          </a:prstGeom>
          <a:solidFill>
            <a:srgbClr val="2F5597"/>
          </a:solidFill>
          <a:ln/>
        </p:spPr>
        <p:style>
          <a:lnRef idx="2">
            <a:schemeClr val="accent1">
              <a:shade val="50000"/>
            </a:schemeClr>
          </a:lnRef>
          <a:fillRef idx="1">
            <a:schemeClr val="accent1"/>
          </a:fillRef>
          <a:effectRef idx="0">
            <a:schemeClr val="accent1"/>
          </a:effectRef>
          <a:fontRef idx="minor"/>
        </p:style>
      </p:sp>
      <p:sp>
        <p:nvSpPr>
          <p:cNvPr id="77" name="CustomShape 7"/>
          <p:cNvSpPr/>
          <p:nvPr/>
        </p:nvSpPr>
        <p:spPr>
          <a:xfrm>
            <a:off x="1491120" y="3132000"/>
            <a:ext cx="7670520" cy="429840"/>
          </a:xfrm>
          <a:prstGeom prst="rect">
            <a:avLst/>
          </a:prstGeom>
          <a:noFill/>
          <a:ln>
            <a:noFill/>
          </a:ln>
        </p:spPr>
        <p:style>
          <a:lnRef idx="0">
            <a:scrgbClr r="0" g="0" b="0"/>
          </a:lnRef>
          <a:fillRef idx="0">
            <a:scrgbClr r="0" g="0" b="0"/>
          </a:fillRef>
          <a:effectRef idx="0">
            <a:scrgbClr r="0" g="0" b="0"/>
          </a:effectRef>
          <a:fontRef idx="minor"/>
        </p:style>
      </p:sp>
      <p:sp>
        <p:nvSpPr>
          <p:cNvPr id="78" name="CustomShape 8"/>
          <p:cNvSpPr/>
          <p:nvPr/>
        </p:nvSpPr>
        <p:spPr>
          <a:xfrm>
            <a:off x="1491120" y="4737960"/>
            <a:ext cx="5064840" cy="406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1800" b="0" strike="noStrike" spc="-1">
                <a:solidFill>
                  <a:srgbClr val="FFFFFF"/>
                </a:solidFill>
                <a:latin typeface="Calibri Light"/>
                <a:ea typeface="DejaVu Sans"/>
              </a:rPr>
              <a:t>Observatorio de Análisis Estratégico  - SENACLAFT </a:t>
            </a:r>
            <a:endParaRPr lang="es-UY" sz="1800" b="0" strike="noStrike" spc="-1">
              <a:latin typeface="Arial"/>
            </a:endParaRPr>
          </a:p>
        </p:txBody>
      </p:sp>
      <p:sp>
        <p:nvSpPr>
          <p:cNvPr id="79" name="CustomShape 9"/>
          <p:cNvSpPr/>
          <p:nvPr/>
        </p:nvSpPr>
        <p:spPr>
          <a:xfrm>
            <a:off x="0" y="-2880"/>
            <a:ext cx="12188160" cy="249120"/>
          </a:xfrm>
          <a:prstGeom prst="rect">
            <a:avLst/>
          </a:prstGeom>
          <a:solidFill>
            <a:srgbClr val="2F5597"/>
          </a:solidFill>
          <a:ln/>
        </p:spPr>
        <p:style>
          <a:lnRef idx="2">
            <a:schemeClr val="accent1">
              <a:shade val="50000"/>
            </a:schemeClr>
          </a:lnRef>
          <a:fillRef idx="1">
            <a:schemeClr val="accent1"/>
          </a:fillRef>
          <a:effectRef idx="0">
            <a:schemeClr val="accent1"/>
          </a:effectRef>
          <a:fontRef idx="minor"/>
        </p:style>
      </p:sp>
      <p:sp>
        <p:nvSpPr>
          <p:cNvPr id="80" name="CustomShape 10"/>
          <p:cNvSpPr/>
          <p:nvPr/>
        </p:nvSpPr>
        <p:spPr>
          <a:xfrm>
            <a:off x="1491120" y="1644480"/>
            <a:ext cx="1368720" cy="382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Expositores</a:t>
            </a:r>
            <a:endParaRPr lang="es-UY" sz="2000" b="0" strike="noStrike" spc="-1">
              <a:latin typeface="Arial"/>
            </a:endParaRPr>
          </a:p>
        </p:txBody>
      </p:sp>
      <p:sp>
        <p:nvSpPr>
          <p:cNvPr id="81" name="Line 11"/>
          <p:cNvSpPr/>
          <p:nvPr/>
        </p:nvSpPr>
        <p:spPr>
          <a:xfrm flipV="1">
            <a:off x="1454040" y="2019240"/>
            <a:ext cx="5173560" cy="23760"/>
          </a:xfrm>
          <a:prstGeom prst="line">
            <a:avLst/>
          </a:prstGeom>
          <a:ln w="12600">
            <a:solidFill>
              <a:schemeClr val="bg1"/>
            </a:solidFill>
          </a:ln>
        </p:spPr>
        <p:style>
          <a:lnRef idx="1">
            <a:schemeClr val="accent1"/>
          </a:lnRef>
          <a:fillRef idx="0">
            <a:schemeClr val="accent1"/>
          </a:fillRef>
          <a:effectRef idx="0">
            <a:schemeClr val="accent1"/>
          </a:effectRef>
          <a:fontRef idx="minor"/>
        </p:style>
      </p:sp>
      <p:sp>
        <p:nvSpPr>
          <p:cNvPr id="82" name="CustomShape 12"/>
          <p:cNvSpPr/>
          <p:nvPr/>
        </p:nvSpPr>
        <p:spPr>
          <a:xfrm>
            <a:off x="7428600" y="1644480"/>
            <a:ext cx="1368720" cy="382680"/>
          </a:xfrm>
          <a:prstGeom prst="rect">
            <a:avLst/>
          </a:prstGeom>
          <a:noFill/>
          <a:ln>
            <a:noFill/>
          </a:ln>
        </p:spPr>
        <p:style>
          <a:lnRef idx="0">
            <a:scrgbClr r="0" g="0" b="0"/>
          </a:lnRef>
          <a:fillRef idx="0">
            <a:scrgbClr r="0" g="0" b="0"/>
          </a:fillRef>
          <a:effectRef idx="0">
            <a:scrgbClr r="0" g="0" b="0"/>
          </a:effectRef>
          <a:fontRef idx="minor"/>
        </p:style>
      </p:sp>
      <p:sp>
        <p:nvSpPr>
          <p:cNvPr id="83" name="CustomShape 13"/>
          <p:cNvSpPr/>
          <p:nvPr/>
        </p:nvSpPr>
        <p:spPr>
          <a:xfrm>
            <a:off x="781560" y="1097640"/>
            <a:ext cx="8358480" cy="5391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es-UY" sz="1800" b="0" strike="noStrike" spc="-1">
              <a:latin typeface="Arial"/>
            </a:endParaRPr>
          </a:p>
          <a:p>
            <a:pPr algn="just">
              <a:lnSpc>
                <a:spcPct val="100000"/>
              </a:lnSpc>
            </a:pPr>
            <a:r>
              <a:rPr lang="es-UY" sz="2200" b="1" strike="noStrike" spc="-1">
                <a:solidFill>
                  <a:srgbClr val="000000"/>
                </a:solidFill>
                <a:latin typeface="Calibri"/>
                <a:ea typeface="DejaVu Sans"/>
              </a:rPr>
              <a:t>1. </a:t>
            </a:r>
            <a:r>
              <a:rPr lang="es-UY" sz="2200" b="1" u="sng" strike="noStrike" spc="-1">
                <a:solidFill>
                  <a:srgbClr val="000000"/>
                </a:solidFill>
                <a:uFillTx/>
                <a:latin typeface="Calibri"/>
                <a:ea typeface="DejaVu Sans"/>
              </a:rPr>
              <a:t>Marco Normativo a aplicarse</a:t>
            </a:r>
            <a:endParaRPr lang="es-UY" sz="2200" b="0" strike="noStrike" spc="-1">
              <a:latin typeface="Arial"/>
            </a:endParaRPr>
          </a:p>
          <a:p>
            <a:pPr marL="343080" indent="-342000" algn="just">
              <a:lnSpc>
                <a:spcPct val="100000"/>
              </a:lnSpc>
              <a:buClr>
                <a:srgbClr val="000000"/>
              </a:buClr>
              <a:buFont typeface="Arial"/>
              <a:buChar char="•"/>
            </a:pPr>
            <a:r>
              <a:rPr lang="es-UY" sz="2200" b="1" strike="noStrike" spc="-1">
                <a:solidFill>
                  <a:srgbClr val="000000"/>
                </a:solidFill>
                <a:latin typeface="Calibri"/>
                <a:ea typeface="DejaVu Sans"/>
              </a:rPr>
              <a:t>Ley Integral contra el Lavado de Activos Nº 19.574</a:t>
            </a:r>
            <a:r>
              <a:rPr lang="es-UY" sz="2200" b="0" strike="noStrike" spc="-1">
                <a:solidFill>
                  <a:srgbClr val="000000"/>
                </a:solidFill>
                <a:latin typeface="Calibri"/>
                <a:ea typeface="DejaVu Sans"/>
              </a:rPr>
              <a:t>, de 20 de Diciembre de 2017.</a:t>
            </a:r>
            <a:endParaRPr lang="es-UY" sz="2200" b="0" strike="noStrike" spc="-1">
              <a:latin typeface="Arial"/>
            </a:endParaRPr>
          </a:p>
          <a:p>
            <a:pPr marL="343080" indent="-342000" algn="just">
              <a:lnSpc>
                <a:spcPct val="100000"/>
              </a:lnSpc>
              <a:buClr>
                <a:srgbClr val="000000"/>
              </a:buClr>
              <a:buFont typeface="Arial"/>
              <a:buChar char="•"/>
            </a:pPr>
            <a:r>
              <a:rPr lang="es-UY" sz="2200" b="1" strike="noStrike" spc="-1">
                <a:solidFill>
                  <a:srgbClr val="000000"/>
                </a:solidFill>
                <a:latin typeface="Calibri"/>
                <a:ea typeface="DejaVu Sans"/>
              </a:rPr>
              <a:t>Ley contra el Financiamiento del Terrorismo Nº 19.749</a:t>
            </a:r>
            <a:r>
              <a:rPr lang="es-UY" sz="2200" b="0" strike="noStrike" spc="-1">
                <a:solidFill>
                  <a:srgbClr val="000000"/>
                </a:solidFill>
                <a:latin typeface="Calibri"/>
                <a:ea typeface="DejaVu Sans"/>
              </a:rPr>
              <a:t>, de 15 de mayo de 2019.</a:t>
            </a:r>
            <a:endParaRPr lang="es-UY" sz="2200" b="0" strike="noStrike" spc="-1">
              <a:latin typeface="Arial"/>
            </a:endParaRPr>
          </a:p>
          <a:p>
            <a:pPr marL="343080" indent="-342000" algn="just">
              <a:lnSpc>
                <a:spcPct val="100000"/>
              </a:lnSpc>
              <a:buClr>
                <a:srgbClr val="000000"/>
              </a:buClr>
              <a:buFont typeface="Arial"/>
              <a:buChar char="•"/>
            </a:pPr>
            <a:r>
              <a:rPr lang="es-UY" sz="2200" b="1" strike="noStrike" spc="-1">
                <a:solidFill>
                  <a:srgbClr val="000000"/>
                </a:solidFill>
                <a:latin typeface="Calibri"/>
                <a:ea typeface="DejaVu Sans"/>
              </a:rPr>
              <a:t>Ley Nº 19.889</a:t>
            </a:r>
            <a:r>
              <a:rPr lang="es-UY" sz="2200" b="0" strike="noStrike" spc="-1">
                <a:solidFill>
                  <a:srgbClr val="000000"/>
                </a:solidFill>
                <a:latin typeface="Calibri"/>
                <a:ea typeface="DejaVu Sans"/>
              </a:rPr>
              <a:t>, de 9 de julio de 2020, artículo 225, de 9 de julio de 2020.</a:t>
            </a:r>
            <a:endParaRPr lang="es-UY" sz="2200" b="0" strike="noStrike" spc="-1">
              <a:latin typeface="Arial"/>
            </a:endParaRPr>
          </a:p>
          <a:p>
            <a:pPr marL="343080" indent="-342000" algn="just">
              <a:lnSpc>
                <a:spcPct val="100000"/>
              </a:lnSpc>
              <a:buClr>
                <a:srgbClr val="000000"/>
              </a:buClr>
              <a:buFont typeface="Arial"/>
              <a:buChar char="•"/>
            </a:pPr>
            <a:r>
              <a:rPr lang="es-UY" sz="2200" b="1" strike="noStrike" spc="-1">
                <a:solidFill>
                  <a:srgbClr val="000000"/>
                </a:solidFill>
                <a:latin typeface="Calibri"/>
                <a:ea typeface="DejaVu Sans"/>
              </a:rPr>
              <a:t>Decreto Nº 379/018</a:t>
            </a:r>
            <a:r>
              <a:rPr lang="es-UY" sz="2200" b="0" strike="noStrike" spc="-1">
                <a:solidFill>
                  <a:srgbClr val="000000"/>
                </a:solidFill>
                <a:latin typeface="Calibri"/>
                <a:ea typeface="DejaVu Sans"/>
              </a:rPr>
              <a:t>, de 12 de noviembre de 2018, con especial énfasis en el Capítulo X.</a:t>
            </a:r>
            <a:endParaRPr lang="es-UY" sz="2200" b="0" strike="noStrike" spc="-1">
              <a:latin typeface="Arial"/>
            </a:endParaRPr>
          </a:p>
          <a:p>
            <a:pPr marL="343080" indent="-342000" algn="just">
              <a:lnSpc>
                <a:spcPct val="100000"/>
              </a:lnSpc>
              <a:buClr>
                <a:srgbClr val="000000"/>
              </a:buClr>
              <a:buFont typeface="Arial"/>
              <a:buChar char="•"/>
            </a:pPr>
            <a:r>
              <a:rPr lang="es-UY" sz="2200" b="1" strike="noStrike" spc="-1">
                <a:solidFill>
                  <a:srgbClr val="000000"/>
                </a:solidFill>
                <a:latin typeface="Calibri"/>
                <a:ea typeface="DejaVu Sans"/>
              </a:rPr>
              <a:t>Decreto Nº 136/019</a:t>
            </a:r>
            <a:r>
              <a:rPr lang="es-UY" sz="2200" b="0" strike="noStrike" spc="-1">
                <a:solidFill>
                  <a:srgbClr val="000000"/>
                </a:solidFill>
                <a:latin typeface="Calibri"/>
                <a:ea typeface="DejaVu Sans"/>
              </a:rPr>
              <a:t>, de 16 de mayo de 2019.</a:t>
            </a:r>
            <a:endParaRPr lang="es-UY" sz="2200" b="0" strike="noStrike" spc="-1">
              <a:latin typeface="Arial"/>
            </a:endParaRPr>
          </a:p>
          <a:p>
            <a:pPr algn="just">
              <a:lnSpc>
                <a:spcPct val="100000"/>
              </a:lnSpc>
            </a:pPr>
            <a:r>
              <a:t/>
            </a:r>
            <a:br/>
            <a:endParaRPr lang="es-UY" sz="2200" b="0" strike="noStrike" spc="-1">
              <a:latin typeface="Arial"/>
            </a:endParaRPr>
          </a:p>
          <a:p>
            <a:pPr algn="just">
              <a:lnSpc>
                <a:spcPct val="150000"/>
              </a:lnSpc>
            </a:pPr>
            <a:r>
              <a:t/>
            </a:r>
            <a:br/>
            <a:endParaRPr lang="es-UY" sz="2200" b="0" strike="noStrike" spc="-1">
              <a:latin typeface="Arial"/>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CustomShape 1"/>
          <p:cNvSpPr/>
          <p:nvPr/>
        </p:nvSpPr>
        <p:spPr>
          <a:xfrm>
            <a:off x="781560" y="264960"/>
            <a:ext cx="10625040" cy="687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ctr">
              <a:lnSpc>
                <a:spcPct val="90000"/>
              </a:lnSpc>
            </a:pPr>
            <a:r>
              <a:rPr lang="es-UY" sz="2800" b="1" strike="noStrike" spc="-1">
                <a:solidFill>
                  <a:srgbClr val="2F5597"/>
                </a:solidFill>
                <a:latin typeface="Calibri Light"/>
                <a:ea typeface="DejaVu Sans"/>
              </a:rPr>
              <a:t> </a:t>
            </a:r>
            <a:r>
              <a:t/>
            </a:r>
            <a:br/>
            <a:r>
              <a:rPr lang="es-UY" sz="2800" b="1" strike="noStrike" spc="-1">
                <a:solidFill>
                  <a:srgbClr val="2F5597"/>
                </a:solidFill>
                <a:latin typeface="Calibri Light"/>
                <a:ea typeface="DejaVu Sans"/>
              </a:rPr>
              <a:t>Webinar – Normativa, Debida diligencia y sanciones aplicables</a:t>
            </a:r>
            <a:endParaRPr lang="es-UY" sz="2800" b="0" strike="noStrike" spc="-1">
              <a:latin typeface="Arial"/>
            </a:endParaRPr>
          </a:p>
        </p:txBody>
      </p:sp>
      <p:pic>
        <p:nvPicPr>
          <p:cNvPr id="85" name="Imagen 4" descr="Logotipo&#10;&#10;Descripción generada automáticamente"/>
          <p:cNvPicPr/>
          <p:nvPr/>
        </p:nvPicPr>
        <p:blipFill>
          <a:blip r:embed="rId3" cstate="print"/>
          <a:stretch/>
        </p:blipFill>
        <p:spPr>
          <a:xfrm>
            <a:off x="8868240" y="5812920"/>
            <a:ext cx="3319920" cy="1041120"/>
          </a:xfrm>
          <a:prstGeom prst="rect">
            <a:avLst/>
          </a:prstGeom>
          <a:ln>
            <a:noFill/>
          </a:ln>
        </p:spPr>
      </p:pic>
      <p:sp>
        <p:nvSpPr>
          <p:cNvPr id="86" name="CustomShape 2"/>
          <p:cNvSpPr/>
          <p:nvPr/>
        </p:nvSpPr>
        <p:spPr>
          <a:xfrm>
            <a:off x="1332000" y="2839680"/>
            <a:ext cx="8565840" cy="1484280"/>
          </a:xfrm>
          <a:prstGeom prst="rect">
            <a:avLst/>
          </a:prstGeom>
          <a:noFill/>
          <a:ln>
            <a:noFill/>
          </a:ln>
        </p:spPr>
        <p:style>
          <a:lnRef idx="0">
            <a:scrgbClr r="0" g="0" b="0"/>
          </a:lnRef>
          <a:fillRef idx="0">
            <a:scrgbClr r="0" g="0" b="0"/>
          </a:fillRef>
          <a:effectRef idx="0">
            <a:scrgbClr r="0" g="0" b="0"/>
          </a:effectRef>
          <a:fontRef idx="minor"/>
        </p:style>
      </p:sp>
      <p:sp>
        <p:nvSpPr>
          <p:cNvPr id="87" name="CustomShape 3"/>
          <p:cNvSpPr/>
          <p:nvPr/>
        </p:nvSpPr>
        <p:spPr>
          <a:xfrm>
            <a:off x="1332000" y="2274840"/>
            <a:ext cx="7064640" cy="60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gn="ctr">
              <a:lnSpc>
                <a:spcPct val="90000"/>
              </a:lnSpc>
            </a:pPr>
            <a:endParaRPr lang="es-UY" sz="1800" b="0" strike="noStrike" spc="-1">
              <a:latin typeface="Arial"/>
            </a:endParaRPr>
          </a:p>
          <a:p>
            <a:pPr algn="ctr">
              <a:lnSpc>
                <a:spcPct val="90000"/>
              </a:lnSpc>
            </a:pPr>
            <a:endParaRPr lang="es-UY" sz="1800" b="0" strike="noStrike" spc="-1">
              <a:latin typeface="Arial"/>
            </a:endParaRPr>
          </a:p>
        </p:txBody>
      </p:sp>
      <p:sp>
        <p:nvSpPr>
          <p:cNvPr id="88" name="CustomShape 4"/>
          <p:cNvSpPr/>
          <p:nvPr/>
        </p:nvSpPr>
        <p:spPr>
          <a:xfrm>
            <a:off x="1491120" y="4477320"/>
            <a:ext cx="2494080" cy="406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Lic. Andrés Niemann</a:t>
            </a:r>
            <a:endParaRPr lang="es-UY" sz="2000" b="0" strike="noStrike" spc="-1">
              <a:latin typeface="Arial"/>
            </a:endParaRPr>
          </a:p>
        </p:txBody>
      </p:sp>
      <p:sp>
        <p:nvSpPr>
          <p:cNvPr id="89" name="CustomShape 5"/>
          <p:cNvSpPr/>
          <p:nvPr/>
        </p:nvSpPr>
        <p:spPr>
          <a:xfrm>
            <a:off x="1491120" y="2839680"/>
            <a:ext cx="5972400" cy="462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Cr. </a:t>
            </a:r>
            <a:endParaRPr lang="es-UY" sz="2000" b="0" strike="noStrike" spc="-1">
              <a:latin typeface="Arial"/>
            </a:endParaRPr>
          </a:p>
        </p:txBody>
      </p:sp>
      <p:sp>
        <p:nvSpPr>
          <p:cNvPr id="90" name="CustomShape 6"/>
          <p:cNvSpPr/>
          <p:nvPr/>
        </p:nvSpPr>
        <p:spPr>
          <a:xfrm>
            <a:off x="-9360" y="919800"/>
            <a:ext cx="12188160" cy="264960"/>
          </a:xfrm>
          <a:prstGeom prst="rect">
            <a:avLst/>
          </a:prstGeom>
          <a:solidFill>
            <a:srgbClr val="2F5597"/>
          </a:solidFill>
          <a:ln/>
        </p:spPr>
        <p:style>
          <a:lnRef idx="2">
            <a:schemeClr val="accent1">
              <a:shade val="50000"/>
            </a:schemeClr>
          </a:lnRef>
          <a:fillRef idx="1">
            <a:schemeClr val="accent1"/>
          </a:fillRef>
          <a:effectRef idx="0">
            <a:schemeClr val="accent1"/>
          </a:effectRef>
          <a:fontRef idx="minor"/>
        </p:style>
      </p:sp>
      <p:sp>
        <p:nvSpPr>
          <p:cNvPr id="91" name="CustomShape 7"/>
          <p:cNvSpPr/>
          <p:nvPr/>
        </p:nvSpPr>
        <p:spPr>
          <a:xfrm>
            <a:off x="1491120" y="3132000"/>
            <a:ext cx="7670520" cy="429840"/>
          </a:xfrm>
          <a:prstGeom prst="rect">
            <a:avLst/>
          </a:prstGeom>
          <a:noFill/>
          <a:ln>
            <a:noFill/>
          </a:ln>
        </p:spPr>
        <p:style>
          <a:lnRef idx="0">
            <a:scrgbClr r="0" g="0" b="0"/>
          </a:lnRef>
          <a:fillRef idx="0">
            <a:scrgbClr r="0" g="0" b="0"/>
          </a:fillRef>
          <a:effectRef idx="0">
            <a:scrgbClr r="0" g="0" b="0"/>
          </a:effectRef>
          <a:fontRef idx="minor"/>
        </p:style>
      </p:sp>
      <p:sp>
        <p:nvSpPr>
          <p:cNvPr id="92" name="CustomShape 8"/>
          <p:cNvSpPr/>
          <p:nvPr/>
        </p:nvSpPr>
        <p:spPr>
          <a:xfrm>
            <a:off x="1491120" y="4737960"/>
            <a:ext cx="5064840" cy="406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1800" b="0" strike="noStrike" spc="-1">
                <a:solidFill>
                  <a:srgbClr val="FFFFFF"/>
                </a:solidFill>
                <a:latin typeface="Calibri Light"/>
                <a:ea typeface="DejaVu Sans"/>
              </a:rPr>
              <a:t>Observatorio de Análisis Estratégico  - SENACLAFT </a:t>
            </a:r>
            <a:endParaRPr lang="es-UY" sz="1800" b="0" strike="noStrike" spc="-1">
              <a:latin typeface="Arial"/>
            </a:endParaRPr>
          </a:p>
        </p:txBody>
      </p:sp>
      <p:sp>
        <p:nvSpPr>
          <p:cNvPr id="93" name="CustomShape 9"/>
          <p:cNvSpPr/>
          <p:nvPr/>
        </p:nvSpPr>
        <p:spPr>
          <a:xfrm>
            <a:off x="0" y="-2880"/>
            <a:ext cx="12188160" cy="249120"/>
          </a:xfrm>
          <a:prstGeom prst="rect">
            <a:avLst/>
          </a:prstGeom>
          <a:solidFill>
            <a:srgbClr val="2F5597"/>
          </a:solidFill>
          <a:ln/>
        </p:spPr>
        <p:style>
          <a:lnRef idx="2">
            <a:schemeClr val="accent1">
              <a:shade val="50000"/>
            </a:schemeClr>
          </a:lnRef>
          <a:fillRef idx="1">
            <a:schemeClr val="accent1"/>
          </a:fillRef>
          <a:effectRef idx="0">
            <a:schemeClr val="accent1"/>
          </a:effectRef>
          <a:fontRef idx="minor"/>
        </p:style>
      </p:sp>
      <p:sp>
        <p:nvSpPr>
          <p:cNvPr id="94" name="CustomShape 10"/>
          <p:cNvSpPr/>
          <p:nvPr/>
        </p:nvSpPr>
        <p:spPr>
          <a:xfrm>
            <a:off x="1491120" y="1644480"/>
            <a:ext cx="1368720" cy="382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Expositores</a:t>
            </a:r>
            <a:endParaRPr lang="es-UY" sz="2000" b="0" strike="noStrike" spc="-1">
              <a:latin typeface="Arial"/>
            </a:endParaRPr>
          </a:p>
        </p:txBody>
      </p:sp>
      <p:sp>
        <p:nvSpPr>
          <p:cNvPr id="95" name="Line 11"/>
          <p:cNvSpPr/>
          <p:nvPr/>
        </p:nvSpPr>
        <p:spPr>
          <a:xfrm flipV="1">
            <a:off x="1454040" y="2019240"/>
            <a:ext cx="5173560" cy="23760"/>
          </a:xfrm>
          <a:prstGeom prst="line">
            <a:avLst/>
          </a:prstGeom>
          <a:ln w="12600">
            <a:solidFill>
              <a:schemeClr val="bg1"/>
            </a:solidFill>
          </a:ln>
        </p:spPr>
        <p:style>
          <a:lnRef idx="1">
            <a:schemeClr val="accent1"/>
          </a:lnRef>
          <a:fillRef idx="0">
            <a:schemeClr val="accent1"/>
          </a:fillRef>
          <a:effectRef idx="0">
            <a:schemeClr val="accent1"/>
          </a:effectRef>
          <a:fontRef idx="minor"/>
        </p:style>
      </p:sp>
      <p:sp>
        <p:nvSpPr>
          <p:cNvPr id="96" name="CustomShape 12"/>
          <p:cNvSpPr/>
          <p:nvPr/>
        </p:nvSpPr>
        <p:spPr>
          <a:xfrm>
            <a:off x="7428600" y="1644480"/>
            <a:ext cx="1368720" cy="382680"/>
          </a:xfrm>
          <a:prstGeom prst="rect">
            <a:avLst/>
          </a:prstGeom>
          <a:noFill/>
          <a:ln>
            <a:noFill/>
          </a:ln>
        </p:spPr>
        <p:style>
          <a:lnRef idx="0">
            <a:scrgbClr r="0" g="0" b="0"/>
          </a:lnRef>
          <a:fillRef idx="0">
            <a:scrgbClr r="0" g="0" b="0"/>
          </a:fillRef>
          <a:effectRef idx="0">
            <a:scrgbClr r="0" g="0" b="0"/>
          </a:effectRef>
          <a:fontRef idx="minor"/>
        </p:style>
      </p:sp>
      <p:sp>
        <p:nvSpPr>
          <p:cNvPr id="97" name="CustomShape 13"/>
          <p:cNvSpPr/>
          <p:nvPr/>
        </p:nvSpPr>
        <p:spPr>
          <a:xfrm>
            <a:off x="781560" y="1097640"/>
            <a:ext cx="8358480" cy="6061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es-UY" sz="1800" b="0" strike="noStrike" spc="-1">
              <a:latin typeface="Arial"/>
            </a:endParaRPr>
          </a:p>
          <a:p>
            <a:pPr algn="just">
              <a:lnSpc>
                <a:spcPct val="100000"/>
              </a:lnSpc>
            </a:pPr>
            <a:r>
              <a:rPr lang="es-UY" sz="2200" b="1" strike="noStrike" spc="-1">
                <a:solidFill>
                  <a:srgbClr val="000000"/>
                </a:solidFill>
                <a:latin typeface="Calibri"/>
                <a:ea typeface="DejaVu Sans"/>
              </a:rPr>
              <a:t>2. </a:t>
            </a:r>
            <a:r>
              <a:rPr lang="es-UY" sz="2200" b="1" u="sng" strike="noStrike" spc="-1">
                <a:solidFill>
                  <a:srgbClr val="000000"/>
                </a:solidFill>
                <a:uFillTx/>
                <a:latin typeface="Calibri"/>
                <a:ea typeface="DejaVu Sans"/>
              </a:rPr>
              <a:t>Actividades reguladas</a:t>
            </a:r>
            <a:endParaRPr lang="es-UY" sz="2200" b="0" strike="noStrike" spc="-1">
              <a:latin typeface="Arial"/>
            </a:endParaRPr>
          </a:p>
          <a:p>
            <a:pPr marL="343080" indent="-342000" algn="just">
              <a:lnSpc>
                <a:spcPct val="100000"/>
              </a:lnSpc>
              <a:buClr>
                <a:srgbClr val="000000"/>
              </a:buClr>
              <a:buFont typeface="Arial"/>
              <a:buChar char="•"/>
            </a:pPr>
            <a:r>
              <a:rPr lang="es-UY" sz="2200" b="1" strike="noStrike" spc="-1">
                <a:solidFill>
                  <a:srgbClr val="000000"/>
                </a:solidFill>
                <a:latin typeface="Calibri"/>
                <a:ea typeface="DejaVu Sans"/>
              </a:rPr>
              <a:t>Las asociaciones civiles, fundaciones, partidos políticos, agrupaciones y en general, cualquier OSFL con o sin personería jurídica, que tengan ingresos de cualquier naturaleza al cierre del ejercicio anual por un importe superior a UI 4.000.000 o activos por un valor superior a UI 2.500.000</a:t>
            </a:r>
            <a:r>
              <a:rPr lang="es-UY" sz="2200" b="0" strike="noStrike" spc="-1">
                <a:solidFill>
                  <a:srgbClr val="000000"/>
                </a:solidFill>
                <a:latin typeface="Calibri"/>
                <a:ea typeface="DejaVu Sans"/>
              </a:rPr>
              <a:t>, valuados de acuerdo a las normas del IRAE, en su calidad de SO, deberán cumplir e implementar las disposiciones del Decreto Nº 379/018 y las instrucciones que emitan la Senaclaft y el BCU, cuando corresponda (art. 84 del Decreto Nº 379/018).</a:t>
            </a:r>
            <a:endParaRPr lang="es-UY" sz="2200" b="0" strike="noStrike" spc="-1">
              <a:latin typeface="Arial"/>
            </a:endParaRPr>
          </a:p>
          <a:p>
            <a:pPr algn="just">
              <a:lnSpc>
                <a:spcPct val="100000"/>
              </a:lnSpc>
            </a:pPr>
            <a:r>
              <a:t/>
            </a:r>
            <a:br/>
            <a:endParaRPr lang="es-UY" sz="2200" b="0" strike="noStrike" spc="-1">
              <a:latin typeface="Arial"/>
            </a:endParaRPr>
          </a:p>
          <a:p>
            <a:pPr>
              <a:lnSpc>
                <a:spcPct val="100000"/>
              </a:lnSpc>
            </a:pPr>
            <a:r>
              <a:t/>
            </a:r>
            <a:br/>
            <a:endParaRPr lang="es-UY" sz="2200" b="0" strike="noStrike" spc="-1">
              <a:latin typeface="Arial"/>
            </a:endParaRPr>
          </a:p>
          <a:p>
            <a:pPr algn="just">
              <a:lnSpc>
                <a:spcPct val="150000"/>
              </a:lnSpc>
            </a:pPr>
            <a:r>
              <a:t/>
            </a:r>
            <a:br/>
            <a:endParaRPr lang="es-UY" sz="2200" b="0" strike="noStrike" spc="-1">
              <a:latin typeface="Arial"/>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CustomShape 1"/>
          <p:cNvSpPr/>
          <p:nvPr/>
        </p:nvSpPr>
        <p:spPr>
          <a:xfrm>
            <a:off x="781560" y="264960"/>
            <a:ext cx="10625040" cy="687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ctr">
              <a:lnSpc>
                <a:spcPct val="90000"/>
              </a:lnSpc>
            </a:pPr>
            <a:r>
              <a:rPr lang="es-UY" sz="2800" b="1" strike="noStrike" spc="-1">
                <a:solidFill>
                  <a:srgbClr val="2F5597"/>
                </a:solidFill>
                <a:latin typeface="Calibri Light"/>
                <a:ea typeface="DejaVu Sans"/>
              </a:rPr>
              <a:t> </a:t>
            </a:r>
            <a:r>
              <a:t/>
            </a:r>
            <a:br/>
            <a:r>
              <a:rPr lang="es-UY" sz="2800" b="1" strike="noStrike" spc="-1">
                <a:solidFill>
                  <a:srgbClr val="2F5597"/>
                </a:solidFill>
                <a:latin typeface="Calibri Light"/>
                <a:ea typeface="DejaVu Sans"/>
              </a:rPr>
              <a:t>Webinar – Normativa, Debida diligencia y sanciones aplicables</a:t>
            </a:r>
            <a:endParaRPr lang="es-UY" sz="2800" b="0" strike="noStrike" spc="-1">
              <a:latin typeface="Arial"/>
            </a:endParaRPr>
          </a:p>
        </p:txBody>
      </p:sp>
      <p:pic>
        <p:nvPicPr>
          <p:cNvPr id="99" name="Imagen 4" descr="Logotipo&#10;&#10;Descripción generada automáticamente"/>
          <p:cNvPicPr/>
          <p:nvPr/>
        </p:nvPicPr>
        <p:blipFill>
          <a:blip r:embed="rId3" cstate="print"/>
          <a:stretch/>
        </p:blipFill>
        <p:spPr>
          <a:xfrm>
            <a:off x="8868240" y="5812920"/>
            <a:ext cx="3319920" cy="1041120"/>
          </a:xfrm>
          <a:prstGeom prst="rect">
            <a:avLst/>
          </a:prstGeom>
          <a:ln>
            <a:noFill/>
          </a:ln>
        </p:spPr>
      </p:pic>
      <p:sp>
        <p:nvSpPr>
          <p:cNvPr id="100" name="CustomShape 2"/>
          <p:cNvSpPr/>
          <p:nvPr/>
        </p:nvSpPr>
        <p:spPr>
          <a:xfrm>
            <a:off x="1332000" y="2839680"/>
            <a:ext cx="8565840" cy="1484280"/>
          </a:xfrm>
          <a:prstGeom prst="rect">
            <a:avLst/>
          </a:prstGeom>
          <a:noFill/>
          <a:ln>
            <a:noFill/>
          </a:ln>
        </p:spPr>
        <p:style>
          <a:lnRef idx="0">
            <a:scrgbClr r="0" g="0" b="0"/>
          </a:lnRef>
          <a:fillRef idx="0">
            <a:scrgbClr r="0" g="0" b="0"/>
          </a:fillRef>
          <a:effectRef idx="0">
            <a:scrgbClr r="0" g="0" b="0"/>
          </a:effectRef>
          <a:fontRef idx="minor"/>
        </p:style>
      </p:sp>
      <p:sp>
        <p:nvSpPr>
          <p:cNvPr id="101" name="CustomShape 3"/>
          <p:cNvSpPr/>
          <p:nvPr/>
        </p:nvSpPr>
        <p:spPr>
          <a:xfrm>
            <a:off x="1332000" y="2274840"/>
            <a:ext cx="7064640" cy="60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gn="ctr">
              <a:lnSpc>
                <a:spcPct val="90000"/>
              </a:lnSpc>
            </a:pPr>
            <a:endParaRPr lang="es-UY" sz="1800" b="0" strike="noStrike" spc="-1">
              <a:latin typeface="Arial"/>
            </a:endParaRPr>
          </a:p>
          <a:p>
            <a:pPr algn="ctr">
              <a:lnSpc>
                <a:spcPct val="90000"/>
              </a:lnSpc>
            </a:pPr>
            <a:endParaRPr lang="es-UY" sz="1800" b="0" strike="noStrike" spc="-1">
              <a:latin typeface="Arial"/>
            </a:endParaRPr>
          </a:p>
        </p:txBody>
      </p:sp>
      <p:sp>
        <p:nvSpPr>
          <p:cNvPr id="102" name="CustomShape 4"/>
          <p:cNvSpPr/>
          <p:nvPr/>
        </p:nvSpPr>
        <p:spPr>
          <a:xfrm>
            <a:off x="1491120" y="4477320"/>
            <a:ext cx="2494080" cy="406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Lic. Andrés Niemann</a:t>
            </a:r>
            <a:endParaRPr lang="es-UY" sz="2000" b="0" strike="noStrike" spc="-1">
              <a:latin typeface="Arial"/>
            </a:endParaRPr>
          </a:p>
        </p:txBody>
      </p:sp>
      <p:sp>
        <p:nvSpPr>
          <p:cNvPr id="103" name="CustomShape 5"/>
          <p:cNvSpPr/>
          <p:nvPr/>
        </p:nvSpPr>
        <p:spPr>
          <a:xfrm>
            <a:off x="1491120" y="2839680"/>
            <a:ext cx="5972400" cy="462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Cr. </a:t>
            </a:r>
            <a:endParaRPr lang="es-UY" sz="2000" b="0" strike="noStrike" spc="-1">
              <a:latin typeface="Arial"/>
            </a:endParaRPr>
          </a:p>
        </p:txBody>
      </p:sp>
      <p:sp>
        <p:nvSpPr>
          <p:cNvPr id="104" name="CustomShape 6"/>
          <p:cNvSpPr/>
          <p:nvPr/>
        </p:nvSpPr>
        <p:spPr>
          <a:xfrm>
            <a:off x="-9360" y="919800"/>
            <a:ext cx="12188160" cy="264960"/>
          </a:xfrm>
          <a:prstGeom prst="rect">
            <a:avLst/>
          </a:prstGeom>
          <a:solidFill>
            <a:srgbClr val="2F5597"/>
          </a:solidFill>
          <a:ln/>
        </p:spPr>
        <p:style>
          <a:lnRef idx="2">
            <a:schemeClr val="accent1">
              <a:shade val="50000"/>
            </a:schemeClr>
          </a:lnRef>
          <a:fillRef idx="1">
            <a:schemeClr val="accent1"/>
          </a:fillRef>
          <a:effectRef idx="0">
            <a:schemeClr val="accent1"/>
          </a:effectRef>
          <a:fontRef idx="minor"/>
        </p:style>
      </p:sp>
      <p:sp>
        <p:nvSpPr>
          <p:cNvPr id="105" name="CustomShape 7"/>
          <p:cNvSpPr/>
          <p:nvPr/>
        </p:nvSpPr>
        <p:spPr>
          <a:xfrm>
            <a:off x="1491120" y="3132000"/>
            <a:ext cx="7670520" cy="429840"/>
          </a:xfrm>
          <a:prstGeom prst="rect">
            <a:avLst/>
          </a:prstGeom>
          <a:noFill/>
          <a:ln>
            <a:noFill/>
          </a:ln>
        </p:spPr>
        <p:style>
          <a:lnRef idx="0">
            <a:scrgbClr r="0" g="0" b="0"/>
          </a:lnRef>
          <a:fillRef idx="0">
            <a:scrgbClr r="0" g="0" b="0"/>
          </a:fillRef>
          <a:effectRef idx="0">
            <a:scrgbClr r="0" g="0" b="0"/>
          </a:effectRef>
          <a:fontRef idx="minor"/>
        </p:style>
      </p:sp>
      <p:sp>
        <p:nvSpPr>
          <p:cNvPr id="106" name="CustomShape 8"/>
          <p:cNvSpPr/>
          <p:nvPr/>
        </p:nvSpPr>
        <p:spPr>
          <a:xfrm>
            <a:off x="1491120" y="4737960"/>
            <a:ext cx="5064840" cy="406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1800" b="0" strike="noStrike" spc="-1">
                <a:solidFill>
                  <a:srgbClr val="FFFFFF"/>
                </a:solidFill>
                <a:latin typeface="Calibri Light"/>
                <a:ea typeface="DejaVu Sans"/>
              </a:rPr>
              <a:t>Observatorio de Análisis Estratégico  - SENACLAFT </a:t>
            </a:r>
            <a:endParaRPr lang="es-UY" sz="1800" b="0" strike="noStrike" spc="-1">
              <a:latin typeface="Arial"/>
            </a:endParaRPr>
          </a:p>
        </p:txBody>
      </p:sp>
      <p:sp>
        <p:nvSpPr>
          <p:cNvPr id="107" name="CustomShape 9"/>
          <p:cNvSpPr/>
          <p:nvPr/>
        </p:nvSpPr>
        <p:spPr>
          <a:xfrm>
            <a:off x="0" y="-2880"/>
            <a:ext cx="12188160" cy="249120"/>
          </a:xfrm>
          <a:prstGeom prst="rect">
            <a:avLst/>
          </a:prstGeom>
          <a:solidFill>
            <a:srgbClr val="2F5597"/>
          </a:solidFill>
          <a:ln/>
        </p:spPr>
        <p:style>
          <a:lnRef idx="2">
            <a:schemeClr val="accent1">
              <a:shade val="50000"/>
            </a:schemeClr>
          </a:lnRef>
          <a:fillRef idx="1">
            <a:schemeClr val="accent1"/>
          </a:fillRef>
          <a:effectRef idx="0">
            <a:schemeClr val="accent1"/>
          </a:effectRef>
          <a:fontRef idx="minor"/>
        </p:style>
      </p:sp>
      <p:sp>
        <p:nvSpPr>
          <p:cNvPr id="108" name="CustomShape 10"/>
          <p:cNvSpPr/>
          <p:nvPr/>
        </p:nvSpPr>
        <p:spPr>
          <a:xfrm>
            <a:off x="1491120" y="1644480"/>
            <a:ext cx="1368720" cy="382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Expositores</a:t>
            </a:r>
            <a:endParaRPr lang="es-UY" sz="2000" b="0" strike="noStrike" spc="-1">
              <a:latin typeface="Arial"/>
            </a:endParaRPr>
          </a:p>
        </p:txBody>
      </p:sp>
      <p:sp>
        <p:nvSpPr>
          <p:cNvPr id="109" name="Line 11"/>
          <p:cNvSpPr/>
          <p:nvPr/>
        </p:nvSpPr>
        <p:spPr>
          <a:xfrm flipV="1">
            <a:off x="1454040" y="2019240"/>
            <a:ext cx="5173560" cy="23760"/>
          </a:xfrm>
          <a:prstGeom prst="line">
            <a:avLst/>
          </a:prstGeom>
          <a:ln w="12600">
            <a:solidFill>
              <a:schemeClr val="bg1"/>
            </a:solidFill>
          </a:ln>
        </p:spPr>
        <p:style>
          <a:lnRef idx="1">
            <a:schemeClr val="accent1"/>
          </a:lnRef>
          <a:fillRef idx="0">
            <a:schemeClr val="accent1"/>
          </a:fillRef>
          <a:effectRef idx="0">
            <a:schemeClr val="accent1"/>
          </a:effectRef>
          <a:fontRef idx="minor"/>
        </p:style>
      </p:sp>
      <p:sp>
        <p:nvSpPr>
          <p:cNvPr id="110" name="CustomShape 12"/>
          <p:cNvSpPr/>
          <p:nvPr/>
        </p:nvSpPr>
        <p:spPr>
          <a:xfrm>
            <a:off x="7428600" y="1644480"/>
            <a:ext cx="1368720" cy="382680"/>
          </a:xfrm>
          <a:prstGeom prst="rect">
            <a:avLst/>
          </a:prstGeom>
          <a:noFill/>
          <a:ln>
            <a:noFill/>
          </a:ln>
        </p:spPr>
        <p:style>
          <a:lnRef idx="0">
            <a:scrgbClr r="0" g="0" b="0"/>
          </a:lnRef>
          <a:fillRef idx="0">
            <a:scrgbClr r="0" g="0" b="0"/>
          </a:fillRef>
          <a:effectRef idx="0">
            <a:scrgbClr r="0" g="0" b="0"/>
          </a:effectRef>
          <a:fontRef idx="minor"/>
        </p:style>
      </p:sp>
      <p:sp>
        <p:nvSpPr>
          <p:cNvPr id="111" name="CustomShape 13"/>
          <p:cNvSpPr/>
          <p:nvPr/>
        </p:nvSpPr>
        <p:spPr>
          <a:xfrm>
            <a:off x="781560" y="1097640"/>
            <a:ext cx="8358480" cy="8407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es-UY" sz="1800" b="0" strike="noStrike" spc="-1">
              <a:latin typeface="Arial"/>
            </a:endParaRPr>
          </a:p>
          <a:p>
            <a:pPr algn="just">
              <a:lnSpc>
                <a:spcPct val="100000"/>
              </a:lnSpc>
            </a:pPr>
            <a:r>
              <a:rPr lang="es-UY" sz="2200" b="1" strike="noStrike" spc="-1">
                <a:solidFill>
                  <a:srgbClr val="000000"/>
                </a:solidFill>
                <a:latin typeface="Calibri"/>
                <a:ea typeface="DejaVu Sans"/>
              </a:rPr>
              <a:t>3. </a:t>
            </a:r>
            <a:r>
              <a:rPr lang="es-UY" sz="2200" b="1" u="sng" strike="noStrike" spc="-1">
                <a:solidFill>
                  <a:srgbClr val="000000"/>
                </a:solidFill>
                <a:uFillTx/>
                <a:latin typeface="Calibri"/>
                <a:ea typeface="DejaVu Sans"/>
              </a:rPr>
              <a:t>Cumplimiento de requisitos generales</a:t>
            </a:r>
            <a:endParaRPr lang="es-UY" sz="2200" b="0" strike="noStrike" spc="-1">
              <a:latin typeface="Arial"/>
            </a:endParaRPr>
          </a:p>
          <a:p>
            <a:pPr marL="343080" indent="-342000" algn="just">
              <a:lnSpc>
                <a:spcPct val="100000"/>
              </a:lnSpc>
              <a:buClr>
                <a:srgbClr val="000000"/>
              </a:buClr>
              <a:buFont typeface="Arial"/>
              <a:buChar char="•"/>
            </a:pPr>
            <a:r>
              <a:rPr lang="es-UY" sz="2200" b="1" strike="noStrike" spc="-1">
                <a:solidFill>
                  <a:srgbClr val="000000"/>
                </a:solidFill>
                <a:latin typeface="Calibri"/>
                <a:ea typeface="DejaVu Sans"/>
              </a:rPr>
              <a:t>Implementar políticas y procedimientos de DD para todos sus clientes</a:t>
            </a:r>
            <a:r>
              <a:rPr lang="es-UY" sz="2200" b="0" strike="noStrike" spc="-1">
                <a:solidFill>
                  <a:srgbClr val="000000"/>
                </a:solidFill>
                <a:latin typeface="Calibri"/>
                <a:ea typeface="DejaVu Sans"/>
              </a:rPr>
              <a:t>, que les permitan obtener una adecuada identificación y conocimiento de los mismos (artículo 14 de la Ley Nº 19.574 y 84 del Decreto Nº 379/018).</a:t>
            </a:r>
            <a:endParaRPr lang="es-UY" sz="2200" b="0" strike="noStrike" spc="-1">
              <a:latin typeface="Arial"/>
            </a:endParaRPr>
          </a:p>
          <a:p>
            <a:pPr marL="343080" indent="-342000" algn="just">
              <a:lnSpc>
                <a:spcPct val="100000"/>
              </a:lnSpc>
              <a:buClr>
                <a:srgbClr val="000000"/>
              </a:buClr>
              <a:buFont typeface="Arial"/>
              <a:buChar char="•"/>
            </a:pPr>
            <a:r>
              <a:rPr lang="es-UY" sz="2200" b="1" strike="noStrike" spc="-1">
                <a:solidFill>
                  <a:srgbClr val="000000"/>
                </a:solidFill>
                <a:latin typeface="Calibri"/>
                <a:ea typeface="DejaVu Sans"/>
              </a:rPr>
              <a:t>Designar al Oficial de Cumplimiento</a:t>
            </a:r>
            <a:r>
              <a:rPr lang="es-UY" sz="2200" b="0" strike="noStrike" spc="-1">
                <a:solidFill>
                  <a:srgbClr val="000000"/>
                </a:solidFill>
                <a:latin typeface="Calibri"/>
                <a:ea typeface="DejaVu Sans"/>
              </a:rPr>
              <a:t> (artículos 16 y 84 del Decreto Nº 379/018).</a:t>
            </a:r>
            <a:endParaRPr lang="es-UY" sz="2200" b="0" strike="noStrike" spc="-1">
              <a:latin typeface="Arial"/>
            </a:endParaRPr>
          </a:p>
          <a:p>
            <a:pPr marL="343080" indent="-342000" algn="just">
              <a:lnSpc>
                <a:spcPct val="100000"/>
              </a:lnSpc>
              <a:buClr>
                <a:srgbClr val="000000"/>
              </a:buClr>
              <a:buFont typeface="Arial"/>
              <a:buChar char="•"/>
            </a:pPr>
            <a:r>
              <a:rPr lang="es-UY" sz="2200" b="1" strike="noStrike" spc="-1">
                <a:solidFill>
                  <a:srgbClr val="000000"/>
                </a:solidFill>
                <a:latin typeface="Calibri"/>
                <a:ea typeface="DejaVu Sans"/>
              </a:rPr>
              <a:t>Capacitar periódicamente al personal en PLAFTPADM</a:t>
            </a:r>
            <a:r>
              <a:rPr lang="es-UY" sz="2200" b="0" strike="noStrike" spc="-1">
                <a:solidFill>
                  <a:srgbClr val="000000"/>
                </a:solidFill>
                <a:latin typeface="Calibri"/>
                <a:ea typeface="DejaVu Sans"/>
              </a:rPr>
              <a:t> (artículo 18 del Decreto Nº 379/018).</a:t>
            </a:r>
            <a:endParaRPr lang="es-UY" sz="2200" b="0" strike="noStrike" spc="-1">
              <a:latin typeface="Arial"/>
            </a:endParaRPr>
          </a:p>
          <a:p>
            <a:pPr marL="343080" indent="-342000" algn="just">
              <a:lnSpc>
                <a:spcPct val="100000"/>
              </a:lnSpc>
              <a:buClr>
                <a:srgbClr val="000000"/>
              </a:buClr>
              <a:buFont typeface="Arial"/>
              <a:buChar char="•"/>
            </a:pPr>
            <a:r>
              <a:rPr lang="es-UY" sz="2200" b="1" strike="noStrike" spc="-1">
                <a:solidFill>
                  <a:srgbClr val="000000"/>
                </a:solidFill>
                <a:latin typeface="Calibri"/>
                <a:ea typeface="DejaVu Sans"/>
              </a:rPr>
              <a:t>Conservación de los registros y la documentación respaldante de todas las operaciones realizadas con sus donantes o clientes o para sus donantes o clientes</a:t>
            </a:r>
            <a:r>
              <a:rPr lang="es-UY" sz="2200" b="0" strike="noStrike" spc="-1">
                <a:solidFill>
                  <a:srgbClr val="000000"/>
                </a:solidFill>
                <a:latin typeface="Calibri"/>
                <a:ea typeface="DejaVu Sans"/>
              </a:rPr>
              <a:t> por un plazo mínimo de cinco años después de terminada la relación comercial o de concretada la operación ocasional (artículos 21 de la Ley Nº 19.574 y 15 y 84 del Decreto Nº 379/018).</a:t>
            </a:r>
            <a:endParaRPr lang="es-UY" sz="2200" b="0" strike="noStrike" spc="-1">
              <a:latin typeface="Arial"/>
            </a:endParaRPr>
          </a:p>
          <a:p>
            <a:pPr>
              <a:lnSpc>
                <a:spcPct val="100000"/>
              </a:lnSpc>
            </a:pPr>
            <a:r>
              <a:t/>
            </a:r>
            <a:br/>
            <a:endParaRPr lang="es-UY" sz="2200" b="0" strike="noStrike" spc="-1">
              <a:latin typeface="Arial"/>
            </a:endParaRPr>
          </a:p>
          <a:p>
            <a:pPr>
              <a:lnSpc>
                <a:spcPct val="100000"/>
              </a:lnSpc>
            </a:pPr>
            <a:r>
              <a:t/>
            </a:r>
            <a:br/>
            <a:endParaRPr lang="es-UY" sz="2200" b="0" strike="noStrike" spc="-1">
              <a:latin typeface="Arial"/>
            </a:endParaRPr>
          </a:p>
          <a:p>
            <a:pPr>
              <a:lnSpc>
                <a:spcPct val="100000"/>
              </a:lnSpc>
            </a:pPr>
            <a:r>
              <a:t/>
            </a:r>
            <a:br/>
            <a:endParaRPr lang="es-UY" sz="2200" b="0" strike="noStrike" spc="-1">
              <a:latin typeface="Arial"/>
            </a:endParaRPr>
          </a:p>
          <a:p>
            <a:pPr algn="just">
              <a:lnSpc>
                <a:spcPct val="150000"/>
              </a:lnSpc>
            </a:pPr>
            <a:r>
              <a:t/>
            </a:r>
            <a:br/>
            <a:endParaRPr lang="es-UY" sz="2200" b="0" strike="noStrike" spc="-1">
              <a:latin typeface="Arial"/>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CustomShape 1"/>
          <p:cNvSpPr/>
          <p:nvPr/>
        </p:nvSpPr>
        <p:spPr>
          <a:xfrm>
            <a:off x="781560" y="264960"/>
            <a:ext cx="10625040" cy="687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ctr">
              <a:lnSpc>
                <a:spcPct val="90000"/>
              </a:lnSpc>
            </a:pPr>
            <a:r>
              <a:rPr lang="es-UY" sz="2800" b="1" strike="noStrike" spc="-1">
                <a:solidFill>
                  <a:srgbClr val="2F5597"/>
                </a:solidFill>
                <a:latin typeface="Calibri Light"/>
                <a:ea typeface="DejaVu Sans"/>
              </a:rPr>
              <a:t> </a:t>
            </a:r>
            <a:r>
              <a:t/>
            </a:r>
            <a:br/>
            <a:r>
              <a:rPr lang="es-UY" sz="2800" b="1" strike="noStrike" spc="-1">
                <a:solidFill>
                  <a:srgbClr val="2F5597"/>
                </a:solidFill>
                <a:latin typeface="Calibri Light"/>
                <a:ea typeface="DejaVu Sans"/>
              </a:rPr>
              <a:t>Webinar – Normativa, Debida diligencia y sanciones aplicables</a:t>
            </a:r>
            <a:endParaRPr lang="es-UY" sz="2800" b="0" strike="noStrike" spc="-1">
              <a:latin typeface="Arial"/>
            </a:endParaRPr>
          </a:p>
        </p:txBody>
      </p:sp>
      <p:pic>
        <p:nvPicPr>
          <p:cNvPr id="113" name="Imagen 4" descr="Logotipo&#10;&#10;Descripción generada automáticamente"/>
          <p:cNvPicPr/>
          <p:nvPr/>
        </p:nvPicPr>
        <p:blipFill>
          <a:blip r:embed="rId3" cstate="print"/>
          <a:stretch/>
        </p:blipFill>
        <p:spPr>
          <a:xfrm>
            <a:off x="8868240" y="5812920"/>
            <a:ext cx="3319920" cy="1041120"/>
          </a:xfrm>
          <a:prstGeom prst="rect">
            <a:avLst/>
          </a:prstGeom>
          <a:ln>
            <a:noFill/>
          </a:ln>
        </p:spPr>
      </p:pic>
      <p:sp>
        <p:nvSpPr>
          <p:cNvPr id="114" name="CustomShape 2"/>
          <p:cNvSpPr/>
          <p:nvPr/>
        </p:nvSpPr>
        <p:spPr>
          <a:xfrm>
            <a:off x="1332000" y="2839680"/>
            <a:ext cx="8565840" cy="1484280"/>
          </a:xfrm>
          <a:prstGeom prst="rect">
            <a:avLst/>
          </a:prstGeom>
          <a:noFill/>
          <a:ln>
            <a:noFill/>
          </a:ln>
        </p:spPr>
        <p:style>
          <a:lnRef idx="0">
            <a:scrgbClr r="0" g="0" b="0"/>
          </a:lnRef>
          <a:fillRef idx="0">
            <a:scrgbClr r="0" g="0" b="0"/>
          </a:fillRef>
          <a:effectRef idx="0">
            <a:scrgbClr r="0" g="0" b="0"/>
          </a:effectRef>
          <a:fontRef idx="minor"/>
        </p:style>
      </p:sp>
      <p:sp>
        <p:nvSpPr>
          <p:cNvPr id="115" name="CustomShape 3"/>
          <p:cNvSpPr/>
          <p:nvPr/>
        </p:nvSpPr>
        <p:spPr>
          <a:xfrm>
            <a:off x="1332000" y="2274840"/>
            <a:ext cx="7064640" cy="60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gn="ctr">
              <a:lnSpc>
                <a:spcPct val="90000"/>
              </a:lnSpc>
            </a:pPr>
            <a:endParaRPr lang="es-UY" sz="1800" b="0" strike="noStrike" spc="-1">
              <a:latin typeface="Arial"/>
            </a:endParaRPr>
          </a:p>
          <a:p>
            <a:pPr algn="ctr">
              <a:lnSpc>
                <a:spcPct val="90000"/>
              </a:lnSpc>
            </a:pPr>
            <a:endParaRPr lang="es-UY" sz="1800" b="0" strike="noStrike" spc="-1">
              <a:latin typeface="Arial"/>
            </a:endParaRPr>
          </a:p>
        </p:txBody>
      </p:sp>
      <p:sp>
        <p:nvSpPr>
          <p:cNvPr id="116" name="CustomShape 4"/>
          <p:cNvSpPr/>
          <p:nvPr/>
        </p:nvSpPr>
        <p:spPr>
          <a:xfrm>
            <a:off x="1491120" y="4477320"/>
            <a:ext cx="2494080" cy="406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Lic. Andrés Niemann</a:t>
            </a:r>
            <a:endParaRPr lang="es-UY" sz="2000" b="0" strike="noStrike" spc="-1">
              <a:latin typeface="Arial"/>
            </a:endParaRPr>
          </a:p>
        </p:txBody>
      </p:sp>
      <p:sp>
        <p:nvSpPr>
          <p:cNvPr id="117" name="CustomShape 5"/>
          <p:cNvSpPr/>
          <p:nvPr/>
        </p:nvSpPr>
        <p:spPr>
          <a:xfrm>
            <a:off x="1491120" y="2839680"/>
            <a:ext cx="5972400" cy="462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Cr. </a:t>
            </a:r>
            <a:endParaRPr lang="es-UY" sz="2000" b="0" strike="noStrike" spc="-1">
              <a:latin typeface="Arial"/>
            </a:endParaRPr>
          </a:p>
        </p:txBody>
      </p:sp>
      <p:sp>
        <p:nvSpPr>
          <p:cNvPr id="118" name="CustomShape 6"/>
          <p:cNvSpPr/>
          <p:nvPr/>
        </p:nvSpPr>
        <p:spPr>
          <a:xfrm>
            <a:off x="-9360" y="919800"/>
            <a:ext cx="12188160" cy="264960"/>
          </a:xfrm>
          <a:prstGeom prst="rect">
            <a:avLst/>
          </a:prstGeom>
          <a:solidFill>
            <a:srgbClr val="2F5597"/>
          </a:solidFill>
          <a:ln/>
        </p:spPr>
        <p:style>
          <a:lnRef idx="2">
            <a:schemeClr val="accent1">
              <a:shade val="50000"/>
            </a:schemeClr>
          </a:lnRef>
          <a:fillRef idx="1">
            <a:schemeClr val="accent1"/>
          </a:fillRef>
          <a:effectRef idx="0">
            <a:schemeClr val="accent1"/>
          </a:effectRef>
          <a:fontRef idx="minor"/>
        </p:style>
      </p:sp>
      <p:sp>
        <p:nvSpPr>
          <p:cNvPr id="119" name="CustomShape 7"/>
          <p:cNvSpPr/>
          <p:nvPr/>
        </p:nvSpPr>
        <p:spPr>
          <a:xfrm>
            <a:off x="1491120" y="3132000"/>
            <a:ext cx="7670520" cy="429840"/>
          </a:xfrm>
          <a:prstGeom prst="rect">
            <a:avLst/>
          </a:prstGeom>
          <a:noFill/>
          <a:ln>
            <a:noFill/>
          </a:ln>
        </p:spPr>
        <p:style>
          <a:lnRef idx="0">
            <a:scrgbClr r="0" g="0" b="0"/>
          </a:lnRef>
          <a:fillRef idx="0">
            <a:scrgbClr r="0" g="0" b="0"/>
          </a:fillRef>
          <a:effectRef idx="0">
            <a:scrgbClr r="0" g="0" b="0"/>
          </a:effectRef>
          <a:fontRef idx="minor"/>
        </p:style>
      </p:sp>
      <p:sp>
        <p:nvSpPr>
          <p:cNvPr id="120" name="CustomShape 8"/>
          <p:cNvSpPr/>
          <p:nvPr/>
        </p:nvSpPr>
        <p:spPr>
          <a:xfrm>
            <a:off x="1491120" y="4737960"/>
            <a:ext cx="5064840" cy="406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1800" b="0" strike="noStrike" spc="-1">
                <a:solidFill>
                  <a:srgbClr val="FFFFFF"/>
                </a:solidFill>
                <a:latin typeface="Calibri Light"/>
                <a:ea typeface="DejaVu Sans"/>
              </a:rPr>
              <a:t>Observatorio de Análisis Estratégico  - SENACLAFT </a:t>
            </a:r>
            <a:endParaRPr lang="es-UY" sz="1800" b="0" strike="noStrike" spc="-1">
              <a:latin typeface="Arial"/>
            </a:endParaRPr>
          </a:p>
        </p:txBody>
      </p:sp>
      <p:sp>
        <p:nvSpPr>
          <p:cNvPr id="121" name="CustomShape 9"/>
          <p:cNvSpPr/>
          <p:nvPr/>
        </p:nvSpPr>
        <p:spPr>
          <a:xfrm>
            <a:off x="0" y="-2880"/>
            <a:ext cx="12188160" cy="249120"/>
          </a:xfrm>
          <a:prstGeom prst="rect">
            <a:avLst/>
          </a:prstGeom>
          <a:solidFill>
            <a:srgbClr val="2F5597"/>
          </a:solidFill>
          <a:ln/>
        </p:spPr>
        <p:style>
          <a:lnRef idx="2">
            <a:schemeClr val="accent1">
              <a:shade val="50000"/>
            </a:schemeClr>
          </a:lnRef>
          <a:fillRef idx="1">
            <a:schemeClr val="accent1"/>
          </a:fillRef>
          <a:effectRef idx="0">
            <a:schemeClr val="accent1"/>
          </a:effectRef>
          <a:fontRef idx="minor"/>
        </p:style>
      </p:sp>
      <p:sp>
        <p:nvSpPr>
          <p:cNvPr id="122" name="CustomShape 10"/>
          <p:cNvSpPr/>
          <p:nvPr/>
        </p:nvSpPr>
        <p:spPr>
          <a:xfrm>
            <a:off x="1491120" y="1644480"/>
            <a:ext cx="1368720" cy="382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Expositores</a:t>
            </a:r>
            <a:endParaRPr lang="es-UY" sz="2000" b="0" strike="noStrike" spc="-1">
              <a:latin typeface="Arial"/>
            </a:endParaRPr>
          </a:p>
        </p:txBody>
      </p:sp>
      <p:sp>
        <p:nvSpPr>
          <p:cNvPr id="123" name="Line 11"/>
          <p:cNvSpPr/>
          <p:nvPr/>
        </p:nvSpPr>
        <p:spPr>
          <a:xfrm flipV="1">
            <a:off x="1454040" y="2019240"/>
            <a:ext cx="5173560" cy="23760"/>
          </a:xfrm>
          <a:prstGeom prst="line">
            <a:avLst/>
          </a:prstGeom>
          <a:ln w="12600">
            <a:solidFill>
              <a:schemeClr val="bg1"/>
            </a:solidFill>
          </a:ln>
        </p:spPr>
        <p:style>
          <a:lnRef idx="1">
            <a:schemeClr val="accent1"/>
          </a:lnRef>
          <a:fillRef idx="0">
            <a:schemeClr val="accent1"/>
          </a:fillRef>
          <a:effectRef idx="0">
            <a:schemeClr val="accent1"/>
          </a:effectRef>
          <a:fontRef idx="minor"/>
        </p:style>
      </p:sp>
      <p:sp>
        <p:nvSpPr>
          <p:cNvPr id="124" name="CustomShape 12"/>
          <p:cNvSpPr/>
          <p:nvPr/>
        </p:nvSpPr>
        <p:spPr>
          <a:xfrm>
            <a:off x="7428600" y="1644480"/>
            <a:ext cx="1368720" cy="382680"/>
          </a:xfrm>
          <a:prstGeom prst="rect">
            <a:avLst/>
          </a:prstGeom>
          <a:noFill/>
          <a:ln>
            <a:noFill/>
          </a:ln>
        </p:spPr>
        <p:style>
          <a:lnRef idx="0">
            <a:scrgbClr r="0" g="0" b="0"/>
          </a:lnRef>
          <a:fillRef idx="0">
            <a:scrgbClr r="0" g="0" b="0"/>
          </a:fillRef>
          <a:effectRef idx="0">
            <a:scrgbClr r="0" g="0" b="0"/>
          </a:effectRef>
          <a:fontRef idx="minor"/>
        </p:style>
      </p:sp>
      <p:sp>
        <p:nvSpPr>
          <p:cNvPr id="125" name="CustomShape 13"/>
          <p:cNvSpPr/>
          <p:nvPr/>
        </p:nvSpPr>
        <p:spPr>
          <a:xfrm>
            <a:off x="781560" y="1097640"/>
            <a:ext cx="8358480" cy="7402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es-UY" sz="1800" b="0" strike="noStrike" spc="-1">
              <a:latin typeface="Arial"/>
            </a:endParaRPr>
          </a:p>
          <a:p>
            <a:pPr algn="just">
              <a:lnSpc>
                <a:spcPct val="100000"/>
              </a:lnSpc>
            </a:pPr>
            <a:r>
              <a:rPr lang="es-UY" sz="2200" b="1" strike="noStrike" spc="-1">
                <a:solidFill>
                  <a:srgbClr val="000000"/>
                </a:solidFill>
                <a:latin typeface="Calibri"/>
                <a:ea typeface="DejaVu Sans"/>
              </a:rPr>
              <a:t>4. </a:t>
            </a:r>
            <a:r>
              <a:rPr lang="es-UY" sz="2200" b="1" u="sng" strike="noStrike" spc="-1">
                <a:solidFill>
                  <a:srgbClr val="000000"/>
                </a:solidFill>
                <a:uFillTx/>
                <a:latin typeface="Calibri"/>
                <a:ea typeface="DejaVu Sans"/>
              </a:rPr>
              <a:t>Factores de riesgo a tener en cuenta por parte de las OSFL</a:t>
            </a:r>
            <a:endParaRPr lang="es-UY" sz="2200" b="0" strike="noStrike" spc="-1">
              <a:latin typeface="Arial"/>
            </a:endParaRPr>
          </a:p>
          <a:p>
            <a:pPr marL="343080" indent="-342000" algn="just">
              <a:lnSpc>
                <a:spcPct val="100000"/>
              </a:lnSpc>
              <a:buClr>
                <a:srgbClr val="000000"/>
              </a:buClr>
              <a:buFont typeface="Arial"/>
              <a:buChar char="•"/>
            </a:pPr>
            <a:r>
              <a:rPr lang="es-UY" sz="2200" b="1" strike="noStrike" spc="-1">
                <a:solidFill>
                  <a:srgbClr val="000000"/>
                </a:solidFill>
                <a:latin typeface="Calibri"/>
                <a:ea typeface="DejaVu Sans"/>
              </a:rPr>
              <a:t>Es relevante considerar en las OSFL, la presencia o no de algunos factores de riesgo específicos, tales como:</a:t>
            </a:r>
            <a:endParaRPr lang="es-UY" sz="2200" b="0" strike="noStrike" spc="-1">
              <a:latin typeface="Arial"/>
            </a:endParaRPr>
          </a:p>
          <a:p>
            <a:pPr marL="800280" lvl="1" indent="-342000" algn="just">
              <a:lnSpc>
                <a:spcPct val="100000"/>
              </a:lnSpc>
              <a:buClr>
                <a:srgbClr val="000000"/>
              </a:buClr>
              <a:buFont typeface="Courier New"/>
              <a:buChar char="o"/>
            </a:pPr>
            <a:r>
              <a:rPr lang="es-UY" sz="2200" b="1" strike="noStrike" spc="-1">
                <a:solidFill>
                  <a:srgbClr val="000000"/>
                </a:solidFill>
                <a:latin typeface="Calibri"/>
                <a:ea typeface="DejaVu Sans"/>
              </a:rPr>
              <a:t>si recibe donaciones </a:t>
            </a:r>
            <a:r>
              <a:rPr lang="es-UY" sz="2200" b="0" strike="noStrike" spc="-1">
                <a:solidFill>
                  <a:srgbClr val="000000"/>
                </a:solidFill>
                <a:latin typeface="Calibri"/>
                <a:ea typeface="DejaVu Sans"/>
              </a:rPr>
              <a:t>de particulares o no,</a:t>
            </a:r>
            <a:endParaRPr lang="es-UY" sz="2200" b="0" strike="noStrike" spc="-1">
              <a:latin typeface="Arial"/>
            </a:endParaRPr>
          </a:p>
          <a:p>
            <a:pPr marL="800280" lvl="1" indent="-342000" algn="just">
              <a:lnSpc>
                <a:spcPct val="100000"/>
              </a:lnSpc>
              <a:buClr>
                <a:srgbClr val="000000"/>
              </a:buClr>
              <a:buFont typeface="Courier New"/>
              <a:buChar char="o"/>
            </a:pPr>
            <a:r>
              <a:rPr lang="es-UY" sz="2200" b="1" strike="noStrike" spc="-1">
                <a:solidFill>
                  <a:srgbClr val="000000"/>
                </a:solidFill>
                <a:latin typeface="Calibri"/>
                <a:ea typeface="DejaVu Sans"/>
              </a:rPr>
              <a:t>si se relaciona con personas o entidades extranjeras</a:t>
            </a:r>
            <a:r>
              <a:rPr lang="es-UY" sz="2200" b="0" strike="noStrike" spc="-1">
                <a:solidFill>
                  <a:srgbClr val="000000"/>
                </a:solidFill>
                <a:latin typeface="Calibri"/>
                <a:ea typeface="DejaVu Sans"/>
              </a:rPr>
              <a:t>, recibiendo o enviando fondos al exterior,</a:t>
            </a:r>
            <a:endParaRPr lang="es-UY" sz="2200" b="0" strike="noStrike" spc="-1">
              <a:latin typeface="Arial"/>
            </a:endParaRPr>
          </a:p>
          <a:p>
            <a:pPr marL="800280" lvl="1" indent="-342000" algn="just">
              <a:lnSpc>
                <a:spcPct val="100000"/>
              </a:lnSpc>
              <a:buClr>
                <a:srgbClr val="000000"/>
              </a:buClr>
              <a:buFont typeface="Courier New"/>
              <a:buChar char="o"/>
            </a:pPr>
            <a:r>
              <a:rPr lang="es-UY" sz="2200" b="1" strike="noStrike" spc="-1">
                <a:solidFill>
                  <a:srgbClr val="000000"/>
                </a:solidFill>
                <a:latin typeface="Calibri"/>
                <a:ea typeface="DejaVu Sans"/>
              </a:rPr>
              <a:t>si la entidad no mantiene control de sus gastos y proyectos de inversión</a:t>
            </a:r>
            <a:r>
              <a:rPr lang="es-UY" sz="2200" b="0" strike="noStrike" spc="-1">
                <a:solidFill>
                  <a:srgbClr val="000000"/>
                </a:solidFill>
                <a:latin typeface="Calibri"/>
                <a:ea typeface="DejaVu Sans"/>
              </a:rPr>
              <a:t> o los ejecuta a través de terceros,</a:t>
            </a:r>
            <a:endParaRPr lang="es-UY" sz="2200" b="0" strike="noStrike" spc="-1">
              <a:latin typeface="Arial"/>
            </a:endParaRPr>
          </a:p>
          <a:p>
            <a:pPr marL="800280" lvl="1" indent="-342000" algn="just">
              <a:lnSpc>
                <a:spcPct val="100000"/>
              </a:lnSpc>
              <a:buClr>
                <a:srgbClr val="000000"/>
              </a:buClr>
              <a:buFont typeface="Courier New"/>
              <a:buChar char="o"/>
            </a:pPr>
            <a:r>
              <a:rPr lang="es-UY" sz="2200" b="1" strike="noStrike" spc="-1">
                <a:solidFill>
                  <a:srgbClr val="000000"/>
                </a:solidFill>
                <a:latin typeface="Calibri"/>
                <a:ea typeface="DejaVu Sans"/>
              </a:rPr>
              <a:t>si en algunas circunstancias u operativas la entidad puede ser utilizada </a:t>
            </a:r>
            <a:r>
              <a:rPr lang="es-UY" sz="2200" b="0" strike="noStrike" spc="-1">
                <a:solidFill>
                  <a:srgbClr val="000000"/>
                </a:solidFill>
                <a:latin typeface="Calibri"/>
                <a:ea typeface="DejaVu Sans"/>
              </a:rPr>
              <a:t>para triangular fondos entre terceros.</a:t>
            </a:r>
            <a:endParaRPr lang="es-UY" sz="2200" b="0" strike="noStrike" spc="-1">
              <a:latin typeface="Arial"/>
            </a:endParaRPr>
          </a:p>
          <a:p>
            <a:pPr>
              <a:lnSpc>
                <a:spcPct val="100000"/>
              </a:lnSpc>
            </a:pPr>
            <a:r>
              <a:t/>
            </a:r>
            <a:br/>
            <a:endParaRPr lang="es-UY" sz="2200" b="0" strike="noStrike" spc="-1">
              <a:latin typeface="Arial"/>
            </a:endParaRPr>
          </a:p>
          <a:p>
            <a:pPr>
              <a:lnSpc>
                <a:spcPct val="100000"/>
              </a:lnSpc>
            </a:pPr>
            <a:r>
              <a:t/>
            </a:r>
            <a:br/>
            <a:endParaRPr lang="es-UY" sz="2200" b="0" strike="noStrike" spc="-1">
              <a:latin typeface="Arial"/>
            </a:endParaRPr>
          </a:p>
          <a:p>
            <a:pPr>
              <a:lnSpc>
                <a:spcPct val="100000"/>
              </a:lnSpc>
            </a:pPr>
            <a:r>
              <a:t/>
            </a:r>
            <a:br/>
            <a:endParaRPr lang="es-UY" sz="2200" b="0" strike="noStrike" spc="-1">
              <a:latin typeface="Arial"/>
            </a:endParaRPr>
          </a:p>
          <a:p>
            <a:pPr>
              <a:lnSpc>
                <a:spcPct val="100000"/>
              </a:lnSpc>
            </a:pPr>
            <a:r>
              <a:t/>
            </a:r>
            <a:br/>
            <a:endParaRPr lang="es-UY" sz="2200" b="0" strike="noStrike" spc="-1">
              <a:latin typeface="Arial"/>
            </a:endParaRPr>
          </a:p>
          <a:p>
            <a:pPr algn="just">
              <a:lnSpc>
                <a:spcPct val="150000"/>
              </a:lnSpc>
            </a:pPr>
            <a:r>
              <a:t/>
            </a:r>
            <a:br/>
            <a:endParaRPr lang="es-UY" sz="2200" b="0" strike="noStrike" spc="-1">
              <a:latin typeface="Arial"/>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CustomShape 1"/>
          <p:cNvSpPr/>
          <p:nvPr/>
        </p:nvSpPr>
        <p:spPr>
          <a:xfrm>
            <a:off x="781560" y="264960"/>
            <a:ext cx="10625040" cy="687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ctr">
              <a:lnSpc>
                <a:spcPct val="90000"/>
              </a:lnSpc>
            </a:pPr>
            <a:r>
              <a:rPr lang="es-UY" sz="2800" b="1" strike="noStrike" spc="-1">
                <a:solidFill>
                  <a:srgbClr val="2F5597"/>
                </a:solidFill>
                <a:latin typeface="Calibri Light"/>
                <a:ea typeface="DejaVu Sans"/>
              </a:rPr>
              <a:t> </a:t>
            </a:r>
            <a:r>
              <a:t/>
            </a:r>
            <a:br/>
            <a:r>
              <a:rPr lang="es-UY" sz="2800" b="1" strike="noStrike" spc="-1">
                <a:solidFill>
                  <a:srgbClr val="2F5597"/>
                </a:solidFill>
                <a:latin typeface="Calibri Light"/>
                <a:ea typeface="DejaVu Sans"/>
              </a:rPr>
              <a:t>Webinar – Normativa, Debida diligencia y sanciones aplicables</a:t>
            </a:r>
            <a:endParaRPr lang="es-UY" sz="2800" b="0" strike="noStrike" spc="-1">
              <a:latin typeface="Arial"/>
            </a:endParaRPr>
          </a:p>
        </p:txBody>
      </p:sp>
      <p:pic>
        <p:nvPicPr>
          <p:cNvPr id="127" name="Imagen 4_7" descr="Logotipo&#10;&#10;Descripción generada automáticamente"/>
          <p:cNvPicPr/>
          <p:nvPr/>
        </p:nvPicPr>
        <p:blipFill>
          <a:blip r:embed="rId3" cstate="print"/>
          <a:stretch/>
        </p:blipFill>
        <p:spPr>
          <a:xfrm>
            <a:off x="8868240" y="5812920"/>
            <a:ext cx="3319920" cy="1041120"/>
          </a:xfrm>
          <a:prstGeom prst="rect">
            <a:avLst/>
          </a:prstGeom>
          <a:ln>
            <a:noFill/>
          </a:ln>
        </p:spPr>
      </p:pic>
      <p:sp>
        <p:nvSpPr>
          <p:cNvPr id="128" name="CustomShape 2"/>
          <p:cNvSpPr/>
          <p:nvPr/>
        </p:nvSpPr>
        <p:spPr>
          <a:xfrm>
            <a:off x="1332000" y="2839680"/>
            <a:ext cx="8565840" cy="1484280"/>
          </a:xfrm>
          <a:prstGeom prst="rect">
            <a:avLst/>
          </a:prstGeom>
          <a:noFill/>
          <a:ln>
            <a:noFill/>
          </a:ln>
        </p:spPr>
        <p:style>
          <a:lnRef idx="0">
            <a:scrgbClr r="0" g="0" b="0"/>
          </a:lnRef>
          <a:fillRef idx="0">
            <a:scrgbClr r="0" g="0" b="0"/>
          </a:fillRef>
          <a:effectRef idx="0">
            <a:scrgbClr r="0" g="0" b="0"/>
          </a:effectRef>
          <a:fontRef idx="minor"/>
        </p:style>
      </p:sp>
      <p:sp>
        <p:nvSpPr>
          <p:cNvPr id="129" name="CustomShape 3"/>
          <p:cNvSpPr/>
          <p:nvPr/>
        </p:nvSpPr>
        <p:spPr>
          <a:xfrm>
            <a:off x="1332000" y="2274840"/>
            <a:ext cx="7064640" cy="60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gn="ctr">
              <a:lnSpc>
                <a:spcPct val="90000"/>
              </a:lnSpc>
            </a:pPr>
            <a:endParaRPr lang="es-UY" sz="1800" b="0" strike="noStrike" spc="-1">
              <a:latin typeface="Arial"/>
            </a:endParaRPr>
          </a:p>
          <a:p>
            <a:pPr algn="ctr">
              <a:lnSpc>
                <a:spcPct val="90000"/>
              </a:lnSpc>
            </a:pPr>
            <a:endParaRPr lang="es-UY" sz="1800" b="0" strike="noStrike" spc="-1">
              <a:latin typeface="Arial"/>
            </a:endParaRPr>
          </a:p>
        </p:txBody>
      </p:sp>
      <p:sp>
        <p:nvSpPr>
          <p:cNvPr id="130" name="CustomShape 4"/>
          <p:cNvSpPr/>
          <p:nvPr/>
        </p:nvSpPr>
        <p:spPr>
          <a:xfrm>
            <a:off x="1491120" y="4477320"/>
            <a:ext cx="2494080" cy="406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Lic. Andrés Niemann</a:t>
            </a:r>
            <a:endParaRPr lang="es-UY" sz="2000" b="0" strike="noStrike" spc="-1">
              <a:latin typeface="Arial"/>
            </a:endParaRPr>
          </a:p>
        </p:txBody>
      </p:sp>
      <p:sp>
        <p:nvSpPr>
          <p:cNvPr id="131" name="CustomShape 5"/>
          <p:cNvSpPr/>
          <p:nvPr/>
        </p:nvSpPr>
        <p:spPr>
          <a:xfrm>
            <a:off x="1491120" y="2839680"/>
            <a:ext cx="5972400" cy="462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Cr. </a:t>
            </a:r>
            <a:endParaRPr lang="es-UY" sz="2000" b="0" strike="noStrike" spc="-1">
              <a:latin typeface="Arial"/>
            </a:endParaRPr>
          </a:p>
        </p:txBody>
      </p:sp>
      <p:sp>
        <p:nvSpPr>
          <p:cNvPr id="132" name="CustomShape 6"/>
          <p:cNvSpPr/>
          <p:nvPr/>
        </p:nvSpPr>
        <p:spPr>
          <a:xfrm>
            <a:off x="-9360" y="919800"/>
            <a:ext cx="12188160" cy="264960"/>
          </a:xfrm>
          <a:prstGeom prst="rect">
            <a:avLst/>
          </a:prstGeom>
          <a:solidFill>
            <a:srgbClr val="2F5597"/>
          </a:solidFill>
          <a:ln/>
        </p:spPr>
        <p:style>
          <a:lnRef idx="2">
            <a:schemeClr val="accent1">
              <a:shade val="50000"/>
            </a:schemeClr>
          </a:lnRef>
          <a:fillRef idx="1">
            <a:schemeClr val="accent1"/>
          </a:fillRef>
          <a:effectRef idx="0">
            <a:schemeClr val="accent1"/>
          </a:effectRef>
          <a:fontRef idx="minor"/>
        </p:style>
      </p:sp>
      <p:sp>
        <p:nvSpPr>
          <p:cNvPr id="133" name="CustomShape 7"/>
          <p:cNvSpPr/>
          <p:nvPr/>
        </p:nvSpPr>
        <p:spPr>
          <a:xfrm>
            <a:off x="1491120" y="3132000"/>
            <a:ext cx="7670520" cy="429840"/>
          </a:xfrm>
          <a:prstGeom prst="rect">
            <a:avLst/>
          </a:prstGeom>
          <a:noFill/>
          <a:ln>
            <a:noFill/>
          </a:ln>
        </p:spPr>
        <p:style>
          <a:lnRef idx="0">
            <a:scrgbClr r="0" g="0" b="0"/>
          </a:lnRef>
          <a:fillRef idx="0">
            <a:scrgbClr r="0" g="0" b="0"/>
          </a:fillRef>
          <a:effectRef idx="0">
            <a:scrgbClr r="0" g="0" b="0"/>
          </a:effectRef>
          <a:fontRef idx="minor"/>
        </p:style>
      </p:sp>
      <p:sp>
        <p:nvSpPr>
          <p:cNvPr id="134" name="CustomShape 8"/>
          <p:cNvSpPr/>
          <p:nvPr/>
        </p:nvSpPr>
        <p:spPr>
          <a:xfrm>
            <a:off x="1491120" y="4737960"/>
            <a:ext cx="5064840" cy="406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1800" b="0" strike="noStrike" spc="-1">
                <a:solidFill>
                  <a:srgbClr val="FFFFFF"/>
                </a:solidFill>
                <a:latin typeface="Calibri Light"/>
                <a:ea typeface="DejaVu Sans"/>
              </a:rPr>
              <a:t>Observatorio de Análisis Estratégico  - SENACLAFT </a:t>
            </a:r>
            <a:endParaRPr lang="es-UY" sz="1800" b="0" strike="noStrike" spc="-1">
              <a:latin typeface="Arial"/>
            </a:endParaRPr>
          </a:p>
        </p:txBody>
      </p:sp>
      <p:sp>
        <p:nvSpPr>
          <p:cNvPr id="135" name="CustomShape 9"/>
          <p:cNvSpPr/>
          <p:nvPr/>
        </p:nvSpPr>
        <p:spPr>
          <a:xfrm>
            <a:off x="0" y="-2880"/>
            <a:ext cx="12188160" cy="249120"/>
          </a:xfrm>
          <a:prstGeom prst="rect">
            <a:avLst/>
          </a:prstGeom>
          <a:solidFill>
            <a:srgbClr val="2F5597"/>
          </a:solidFill>
          <a:ln/>
        </p:spPr>
        <p:style>
          <a:lnRef idx="2">
            <a:schemeClr val="accent1">
              <a:shade val="50000"/>
            </a:schemeClr>
          </a:lnRef>
          <a:fillRef idx="1">
            <a:schemeClr val="accent1"/>
          </a:fillRef>
          <a:effectRef idx="0">
            <a:schemeClr val="accent1"/>
          </a:effectRef>
          <a:fontRef idx="minor"/>
        </p:style>
      </p:sp>
      <p:sp>
        <p:nvSpPr>
          <p:cNvPr id="136" name="CustomShape 10"/>
          <p:cNvSpPr/>
          <p:nvPr/>
        </p:nvSpPr>
        <p:spPr>
          <a:xfrm>
            <a:off x="1491120" y="1644480"/>
            <a:ext cx="1368720" cy="382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Expositores</a:t>
            </a:r>
            <a:endParaRPr lang="es-UY" sz="2000" b="0" strike="noStrike" spc="-1">
              <a:latin typeface="Arial"/>
            </a:endParaRPr>
          </a:p>
        </p:txBody>
      </p:sp>
      <p:sp>
        <p:nvSpPr>
          <p:cNvPr id="137" name="Line 11"/>
          <p:cNvSpPr/>
          <p:nvPr/>
        </p:nvSpPr>
        <p:spPr>
          <a:xfrm flipV="1">
            <a:off x="1454040" y="2019240"/>
            <a:ext cx="5173560" cy="23760"/>
          </a:xfrm>
          <a:prstGeom prst="line">
            <a:avLst/>
          </a:prstGeom>
          <a:ln w="12600">
            <a:solidFill>
              <a:schemeClr val="bg1"/>
            </a:solidFill>
          </a:ln>
        </p:spPr>
        <p:style>
          <a:lnRef idx="1">
            <a:schemeClr val="accent1"/>
          </a:lnRef>
          <a:fillRef idx="0">
            <a:schemeClr val="accent1"/>
          </a:fillRef>
          <a:effectRef idx="0">
            <a:schemeClr val="accent1"/>
          </a:effectRef>
          <a:fontRef idx="minor"/>
        </p:style>
      </p:sp>
      <p:sp>
        <p:nvSpPr>
          <p:cNvPr id="138" name="CustomShape 12"/>
          <p:cNvSpPr/>
          <p:nvPr/>
        </p:nvSpPr>
        <p:spPr>
          <a:xfrm>
            <a:off x="7428600" y="1644480"/>
            <a:ext cx="1368720" cy="382680"/>
          </a:xfrm>
          <a:prstGeom prst="rect">
            <a:avLst/>
          </a:prstGeom>
          <a:noFill/>
          <a:ln>
            <a:noFill/>
          </a:ln>
        </p:spPr>
        <p:style>
          <a:lnRef idx="0">
            <a:scrgbClr r="0" g="0" b="0"/>
          </a:lnRef>
          <a:fillRef idx="0">
            <a:scrgbClr r="0" g="0" b="0"/>
          </a:fillRef>
          <a:effectRef idx="0">
            <a:scrgbClr r="0" g="0" b="0"/>
          </a:effectRef>
          <a:fontRef idx="minor"/>
        </p:style>
      </p:sp>
      <p:sp>
        <p:nvSpPr>
          <p:cNvPr id="139" name="CustomShape 13"/>
          <p:cNvSpPr/>
          <p:nvPr/>
        </p:nvSpPr>
        <p:spPr>
          <a:xfrm>
            <a:off x="781560" y="1097640"/>
            <a:ext cx="8358480" cy="9413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es-UY" sz="1800" b="0" strike="noStrike" spc="-1" dirty="0">
              <a:latin typeface="Arial"/>
            </a:endParaRPr>
          </a:p>
          <a:p>
            <a:pPr algn="just">
              <a:lnSpc>
                <a:spcPct val="100000"/>
              </a:lnSpc>
            </a:pPr>
            <a:r>
              <a:rPr lang="es-UY" sz="2200" b="1" strike="noStrike" spc="-1" dirty="0">
                <a:solidFill>
                  <a:srgbClr val="000000"/>
                </a:solidFill>
                <a:latin typeface="Calibri"/>
                <a:ea typeface="DejaVu Sans"/>
              </a:rPr>
              <a:t>5. Información que deben mantener las OSFL</a:t>
            </a:r>
            <a:endParaRPr lang="es-UY" sz="2200" b="0" strike="noStrike" spc="-1" dirty="0">
              <a:latin typeface="Arial"/>
            </a:endParaRPr>
          </a:p>
          <a:p>
            <a:pPr marL="343080" indent="-342000" algn="just">
              <a:lnSpc>
                <a:spcPct val="100000"/>
              </a:lnSpc>
              <a:buClr>
                <a:srgbClr val="000000"/>
              </a:buClr>
              <a:buFont typeface="Arial"/>
              <a:buChar char="•"/>
            </a:pPr>
            <a:r>
              <a:rPr lang="es-UY" sz="2200" b="1" strike="noStrike" spc="-1" dirty="0">
                <a:solidFill>
                  <a:srgbClr val="000000"/>
                </a:solidFill>
                <a:latin typeface="Calibri"/>
                <a:ea typeface="DejaVu Sans"/>
              </a:rPr>
              <a:t>Las OSFL deben mantener </a:t>
            </a:r>
            <a:r>
              <a:rPr lang="es-UY" sz="2200" b="1" strike="noStrike" spc="-1" dirty="0" smtClean="0">
                <a:solidFill>
                  <a:srgbClr val="000000"/>
                </a:solidFill>
                <a:latin typeface="Calibri"/>
                <a:ea typeface="DejaVu Sans"/>
              </a:rPr>
              <a:t>información </a:t>
            </a:r>
            <a:r>
              <a:rPr lang="es-UY" sz="2200" b="1" strike="noStrike" spc="-1" dirty="0">
                <a:solidFill>
                  <a:srgbClr val="000000"/>
                </a:solidFill>
                <a:latin typeface="Calibri"/>
                <a:ea typeface="DejaVu Sans"/>
              </a:rPr>
              <a:t>sobre:</a:t>
            </a:r>
            <a:endParaRPr lang="es-UY" sz="2200" b="0" strike="noStrike" spc="-1" dirty="0">
              <a:latin typeface="Arial"/>
            </a:endParaRPr>
          </a:p>
          <a:p>
            <a:pPr marL="800280" lvl="1" indent="-342000" algn="just">
              <a:lnSpc>
                <a:spcPct val="100000"/>
              </a:lnSpc>
              <a:buClr>
                <a:srgbClr val="000000"/>
              </a:buClr>
              <a:buFont typeface="Courier New"/>
              <a:buChar char="o"/>
            </a:pPr>
            <a:r>
              <a:rPr lang="es-UY" sz="2200" b="1" strike="noStrike" spc="-1" dirty="0">
                <a:solidFill>
                  <a:srgbClr val="000000"/>
                </a:solidFill>
                <a:latin typeface="Calibri"/>
                <a:ea typeface="DejaVu Sans"/>
              </a:rPr>
              <a:t>El propósito y los objetivos de sus actividades declaradas y la </a:t>
            </a:r>
            <a:r>
              <a:rPr lang="es-UY" sz="2200" b="1" strike="noStrike" spc="-1" dirty="0" smtClean="0">
                <a:solidFill>
                  <a:srgbClr val="000000"/>
                </a:solidFill>
                <a:latin typeface="Calibri"/>
                <a:ea typeface="DejaVu Sans"/>
              </a:rPr>
              <a:t>identidad </a:t>
            </a:r>
            <a:r>
              <a:rPr lang="es-UY" sz="2200" b="1" strike="noStrike" spc="-1" dirty="0">
                <a:solidFill>
                  <a:srgbClr val="000000"/>
                </a:solidFill>
                <a:latin typeface="Calibri"/>
                <a:ea typeface="DejaVu Sans"/>
              </a:rPr>
              <a:t>de las personas que poseen, controlan o </a:t>
            </a:r>
            <a:r>
              <a:rPr lang="es-UY" sz="2200" b="1" strike="noStrike" spc="-1" dirty="0" smtClean="0">
                <a:solidFill>
                  <a:srgbClr val="000000"/>
                </a:solidFill>
                <a:latin typeface="Calibri"/>
                <a:ea typeface="DejaVu Sans"/>
              </a:rPr>
              <a:t>dirigen </a:t>
            </a:r>
            <a:r>
              <a:rPr lang="es-UY" sz="2200" b="1" strike="noStrike" spc="-1" dirty="0">
                <a:solidFill>
                  <a:srgbClr val="000000"/>
                </a:solidFill>
                <a:latin typeface="Calibri"/>
                <a:ea typeface="DejaVu Sans"/>
              </a:rPr>
              <a:t>sus actividades, funcionarios de alto nivel, los miembros de las juntas y los </a:t>
            </a:r>
            <a:r>
              <a:rPr lang="es-UY" sz="2200" b="1" strike="noStrike" spc="-1" dirty="0" smtClean="0">
                <a:solidFill>
                  <a:srgbClr val="000000"/>
                </a:solidFill>
                <a:latin typeface="Calibri"/>
                <a:ea typeface="DejaVu Sans"/>
              </a:rPr>
              <a:t>fiduciarios</a:t>
            </a:r>
            <a:r>
              <a:rPr lang="es-UY" sz="2200" b="0" strike="noStrike" spc="-1" dirty="0">
                <a:solidFill>
                  <a:srgbClr val="000000"/>
                </a:solidFill>
                <a:latin typeface="Calibri"/>
                <a:ea typeface="DejaVu Sans"/>
              </a:rPr>
              <a:t>.</a:t>
            </a:r>
            <a:endParaRPr lang="es-UY" sz="2200" b="0" strike="noStrike" spc="-1" dirty="0">
              <a:latin typeface="Arial"/>
            </a:endParaRPr>
          </a:p>
          <a:p>
            <a:pPr marL="800280" lvl="1" indent="-342000" algn="just">
              <a:lnSpc>
                <a:spcPct val="100000"/>
              </a:lnSpc>
              <a:buClr>
                <a:srgbClr val="000000"/>
              </a:buClr>
              <a:buFont typeface="Courier New"/>
              <a:buChar char="o"/>
            </a:pPr>
            <a:r>
              <a:rPr lang="es-UY" sz="2200" b="1" strike="noStrike" spc="-1" dirty="0">
                <a:solidFill>
                  <a:srgbClr val="000000"/>
                </a:solidFill>
                <a:latin typeface="Calibri"/>
                <a:ea typeface="DejaVu Sans"/>
              </a:rPr>
              <a:t>Emitir estados financieros anuales </a:t>
            </a:r>
            <a:r>
              <a:rPr lang="es-UY" sz="2200" b="0" strike="noStrike" spc="-1" dirty="0">
                <a:solidFill>
                  <a:srgbClr val="000000"/>
                </a:solidFill>
                <a:latin typeface="Calibri"/>
                <a:ea typeface="DejaVu Sans"/>
              </a:rPr>
              <a:t>que ofrezcan desgloses detallados de los ingresos y egresos.</a:t>
            </a:r>
            <a:endParaRPr lang="es-UY" sz="2200" b="0" strike="noStrike" spc="-1" dirty="0">
              <a:latin typeface="Arial"/>
            </a:endParaRPr>
          </a:p>
          <a:p>
            <a:pPr marL="800280" lvl="1" indent="-342000" algn="just">
              <a:lnSpc>
                <a:spcPct val="100000"/>
              </a:lnSpc>
              <a:buClr>
                <a:srgbClr val="000000"/>
              </a:buClr>
              <a:buFont typeface="Courier New"/>
              <a:buChar char="o"/>
            </a:pPr>
            <a:r>
              <a:rPr lang="es-UY" sz="2200" b="1" strike="noStrike" spc="-1" dirty="0">
                <a:solidFill>
                  <a:srgbClr val="000000"/>
                </a:solidFill>
                <a:latin typeface="Calibri"/>
                <a:ea typeface="DejaVu Sans"/>
              </a:rPr>
              <a:t>Deben contar con controles apropiados para asegurar que todos los fondos sean contabilizados completamente</a:t>
            </a:r>
            <a:r>
              <a:rPr lang="es-UY" sz="2200" b="0" strike="noStrike" spc="-1" dirty="0">
                <a:solidFill>
                  <a:srgbClr val="000000"/>
                </a:solidFill>
                <a:latin typeface="Calibri"/>
                <a:ea typeface="DejaVu Sans"/>
              </a:rPr>
              <a:t> y que se empleen de una forma que se corresponda con el propósito y objetivos declarados por la OSFL.</a:t>
            </a:r>
            <a:endParaRPr lang="es-UY" sz="2200" b="0" strike="noStrike" spc="-1" dirty="0">
              <a:latin typeface="Arial"/>
            </a:endParaRPr>
          </a:p>
          <a:p>
            <a:pPr marL="800280" lvl="1" indent="-342000" algn="just">
              <a:lnSpc>
                <a:spcPct val="100000"/>
              </a:lnSpc>
              <a:buClr>
                <a:srgbClr val="000000"/>
              </a:buClr>
              <a:buFont typeface="Courier New"/>
              <a:buChar char="o"/>
            </a:pPr>
            <a:r>
              <a:rPr lang="es-UY" sz="2200" b="1" strike="noStrike" spc="-1" dirty="0">
                <a:solidFill>
                  <a:srgbClr val="000000"/>
                </a:solidFill>
                <a:latin typeface="Calibri"/>
                <a:ea typeface="DejaVu Sans"/>
              </a:rPr>
              <a:t>Debe, </a:t>
            </a:r>
            <a:r>
              <a:rPr lang="es-UY" sz="2200" b="1" strike="noStrike" spc="-1" dirty="0" smtClean="0">
                <a:solidFill>
                  <a:srgbClr val="000000"/>
                </a:solidFill>
                <a:latin typeface="Calibri"/>
                <a:ea typeface="DejaVu Sans"/>
              </a:rPr>
              <a:t>seguir </a:t>
            </a:r>
            <a:r>
              <a:rPr lang="es-UY" sz="2200" b="1" strike="noStrike" spc="-1" dirty="0">
                <a:solidFill>
                  <a:srgbClr val="000000"/>
                </a:solidFill>
                <a:latin typeface="Calibri"/>
                <a:ea typeface="DejaVu Sans"/>
              </a:rPr>
              <a:t>la norma de </a:t>
            </a:r>
            <a:r>
              <a:rPr lang="es-UY" sz="2200" b="1" strike="noStrike" spc="-1" dirty="0" smtClean="0">
                <a:solidFill>
                  <a:srgbClr val="000000"/>
                </a:solidFill>
                <a:latin typeface="Calibri"/>
                <a:ea typeface="DejaVu Sans"/>
              </a:rPr>
              <a:t>conozca </a:t>
            </a:r>
            <a:r>
              <a:rPr lang="es-UY" sz="2200" b="1" strike="noStrike" spc="-1" dirty="0">
                <a:solidFill>
                  <a:srgbClr val="000000"/>
                </a:solidFill>
                <a:latin typeface="Calibri"/>
                <a:ea typeface="DejaVu Sans"/>
              </a:rPr>
              <a:t>a sus BF y OSFL </a:t>
            </a:r>
            <a:r>
              <a:rPr lang="es-UY" sz="2200" b="1" strike="noStrike" spc="-1" dirty="0" smtClean="0">
                <a:solidFill>
                  <a:srgbClr val="000000"/>
                </a:solidFill>
                <a:latin typeface="Calibri"/>
                <a:ea typeface="DejaVu Sans"/>
              </a:rPr>
              <a:t>asociados</a:t>
            </a:r>
            <a:r>
              <a:rPr lang="es-UY" sz="2200" b="1" strike="noStrike" spc="-1" dirty="0">
                <a:solidFill>
                  <a:srgbClr val="000000"/>
                </a:solidFill>
                <a:latin typeface="Calibri"/>
                <a:ea typeface="DejaVu Sans"/>
              </a:rPr>
              <a:t>. </a:t>
            </a:r>
            <a:r>
              <a:rPr lang="es-UY" sz="2200" b="0" strike="noStrike" spc="-1" dirty="0">
                <a:solidFill>
                  <a:srgbClr val="000000"/>
                </a:solidFill>
                <a:latin typeface="Calibri"/>
                <a:ea typeface="DejaVu Sans"/>
              </a:rPr>
              <a:t>Hacer sus mayores </a:t>
            </a:r>
            <a:r>
              <a:rPr lang="es-UY" sz="2200" b="0" strike="noStrike" spc="-1" dirty="0" smtClean="0">
                <a:solidFill>
                  <a:srgbClr val="000000"/>
                </a:solidFill>
                <a:latin typeface="Calibri"/>
                <a:ea typeface="DejaVu Sans"/>
              </a:rPr>
              <a:t>esfuerzos </a:t>
            </a:r>
            <a:r>
              <a:rPr lang="es-UY" sz="2200" b="0" strike="noStrike" spc="-1" dirty="0">
                <a:solidFill>
                  <a:srgbClr val="000000"/>
                </a:solidFill>
                <a:latin typeface="Calibri"/>
                <a:ea typeface="DejaVu Sans"/>
              </a:rPr>
              <a:t>para confirmar la identidad, las credenciales y la buena reputación de sus </a:t>
            </a:r>
            <a:r>
              <a:rPr lang="es-UY" sz="2200" b="0" strike="noStrike" spc="-1" dirty="0" smtClean="0">
                <a:solidFill>
                  <a:srgbClr val="000000"/>
                </a:solidFill>
                <a:latin typeface="Calibri"/>
                <a:ea typeface="DejaVu Sans"/>
              </a:rPr>
              <a:t>beneficiarios </a:t>
            </a:r>
            <a:r>
              <a:rPr lang="es-UY" sz="2200" b="0" strike="noStrike" spc="-1" dirty="0">
                <a:solidFill>
                  <a:srgbClr val="000000"/>
                </a:solidFill>
                <a:latin typeface="Calibri"/>
                <a:ea typeface="DejaVu Sans"/>
              </a:rPr>
              <a:t>y OSFL asociados.</a:t>
            </a:r>
            <a:endParaRPr lang="es-UY" sz="2200" b="0" strike="noStrike" spc="-1" dirty="0">
              <a:latin typeface="Arial"/>
            </a:endParaRPr>
          </a:p>
          <a:p>
            <a:pPr>
              <a:lnSpc>
                <a:spcPct val="100000"/>
              </a:lnSpc>
            </a:pPr>
            <a:r>
              <a:rPr dirty="0"/>
              <a:t/>
            </a:r>
            <a:br>
              <a:rPr dirty="0"/>
            </a:br>
            <a:endParaRPr lang="es-UY" sz="2200" b="0" strike="noStrike" spc="-1" dirty="0">
              <a:latin typeface="Arial"/>
            </a:endParaRPr>
          </a:p>
          <a:p>
            <a:pPr>
              <a:lnSpc>
                <a:spcPct val="100000"/>
              </a:lnSpc>
            </a:pPr>
            <a:r>
              <a:rPr dirty="0"/>
              <a:t/>
            </a:r>
            <a:br>
              <a:rPr dirty="0"/>
            </a:br>
            <a:endParaRPr lang="es-UY" sz="2200" b="0" strike="noStrike" spc="-1" dirty="0">
              <a:latin typeface="Arial"/>
            </a:endParaRPr>
          </a:p>
          <a:p>
            <a:pPr>
              <a:lnSpc>
                <a:spcPct val="100000"/>
              </a:lnSpc>
            </a:pPr>
            <a:r>
              <a:rPr dirty="0"/>
              <a:t/>
            </a:r>
            <a:br>
              <a:rPr dirty="0"/>
            </a:br>
            <a:endParaRPr lang="es-UY" sz="2200" b="0" strike="noStrike" spc="-1" dirty="0">
              <a:latin typeface="Arial"/>
            </a:endParaRPr>
          </a:p>
          <a:p>
            <a:pPr>
              <a:lnSpc>
                <a:spcPct val="100000"/>
              </a:lnSpc>
            </a:pPr>
            <a:r>
              <a:rPr dirty="0"/>
              <a:t/>
            </a:r>
            <a:br>
              <a:rPr dirty="0"/>
            </a:br>
            <a:endParaRPr lang="es-UY" sz="2200" b="0" strike="noStrike" spc="-1" dirty="0">
              <a:latin typeface="Arial"/>
            </a:endParaRPr>
          </a:p>
          <a:p>
            <a:pPr algn="just">
              <a:lnSpc>
                <a:spcPct val="150000"/>
              </a:lnSpc>
            </a:pPr>
            <a:r>
              <a:rPr dirty="0"/>
              <a:t/>
            </a:r>
            <a:br>
              <a:rPr dirty="0"/>
            </a:br>
            <a:endParaRPr lang="es-UY" sz="2200" b="0" strike="noStrike" spc="-1" dirty="0">
              <a:latin typeface="Arial"/>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CustomShape 1"/>
          <p:cNvSpPr/>
          <p:nvPr/>
        </p:nvSpPr>
        <p:spPr>
          <a:xfrm>
            <a:off x="781560" y="264960"/>
            <a:ext cx="10625040" cy="687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ctr">
              <a:lnSpc>
                <a:spcPct val="90000"/>
              </a:lnSpc>
            </a:pPr>
            <a:r>
              <a:rPr lang="es-UY" sz="2800" b="1" strike="noStrike" spc="-1">
                <a:solidFill>
                  <a:srgbClr val="2F5597"/>
                </a:solidFill>
                <a:latin typeface="Calibri Light"/>
                <a:ea typeface="DejaVu Sans"/>
              </a:rPr>
              <a:t> </a:t>
            </a:r>
            <a:r>
              <a:t/>
            </a:r>
            <a:br/>
            <a:r>
              <a:rPr lang="es-UY" sz="2800" b="1" strike="noStrike" spc="-1">
                <a:solidFill>
                  <a:srgbClr val="2F5597"/>
                </a:solidFill>
                <a:latin typeface="Calibri Light"/>
                <a:ea typeface="DejaVu Sans"/>
              </a:rPr>
              <a:t>Webinar – Normativa, Debida diligencia y sanciones aplicables</a:t>
            </a:r>
            <a:endParaRPr lang="es-UY" sz="2800" b="0" strike="noStrike" spc="-1">
              <a:latin typeface="Arial"/>
            </a:endParaRPr>
          </a:p>
        </p:txBody>
      </p:sp>
      <p:pic>
        <p:nvPicPr>
          <p:cNvPr id="141" name="Imagen 4_6" descr="Logotipo&#10;&#10;Descripción generada automáticamente"/>
          <p:cNvPicPr/>
          <p:nvPr/>
        </p:nvPicPr>
        <p:blipFill>
          <a:blip r:embed="rId3" cstate="print"/>
          <a:stretch/>
        </p:blipFill>
        <p:spPr>
          <a:xfrm>
            <a:off x="8868240" y="5812920"/>
            <a:ext cx="3319920" cy="1041120"/>
          </a:xfrm>
          <a:prstGeom prst="rect">
            <a:avLst/>
          </a:prstGeom>
          <a:ln>
            <a:noFill/>
          </a:ln>
        </p:spPr>
      </p:pic>
      <p:sp>
        <p:nvSpPr>
          <p:cNvPr id="142" name="CustomShape 2"/>
          <p:cNvSpPr/>
          <p:nvPr/>
        </p:nvSpPr>
        <p:spPr>
          <a:xfrm>
            <a:off x="1332000" y="2839680"/>
            <a:ext cx="8565840" cy="1484280"/>
          </a:xfrm>
          <a:prstGeom prst="rect">
            <a:avLst/>
          </a:prstGeom>
          <a:noFill/>
          <a:ln>
            <a:noFill/>
          </a:ln>
        </p:spPr>
        <p:style>
          <a:lnRef idx="0">
            <a:scrgbClr r="0" g="0" b="0"/>
          </a:lnRef>
          <a:fillRef idx="0">
            <a:scrgbClr r="0" g="0" b="0"/>
          </a:fillRef>
          <a:effectRef idx="0">
            <a:scrgbClr r="0" g="0" b="0"/>
          </a:effectRef>
          <a:fontRef idx="minor"/>
        </p:style>
      </p:sp>
      <p:sp>
        <p:nvSpPr>
          <p:cNvPr id="143" name="CustomShape 3"/>
          <p:cNvSpPr/>
          <p:nvPr/>
        </p:nvSpPr>
        <p:spPr>
          <a:xfrm>
            <a:off x="1332000" y="2274840"/>
            <a:ext cx="7064640" cy="60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gn="ctr">
              <a:lnSpc>
                <a:spcPct val="90000"/>
              </a:lnSpc>
            </a:pPr>
            <a:endParaRPr lang="es-UY" sz="1800" b="0" strike="noStrike" spc="-1">
              <a:latin typeface="Arial"/>
            </a:endParaRPr>
          </a:p>
          <a:p>
            <a:pPr algn="ctr">
              <a:lnSpc>
                <a:spcPct val="90000"/>
              </a:lnSpc>
            </a:pPr>
            <a:endParaRPr lang="es-UY" sz="1800" b="0" strike="noStrike" spc="-1">
              <a:latin typeface="Arial"/>
            </a:endParaRPr>
          </a:p>
        </p:txBody>
      </p:sp>
      <p:sp>
        <p:nvSpPr>
          <p:cNvPr id="144" name="CustomShape 4"/>
          <p:cNvSpPr/>
          <p:nvPr/>
        </p:nvSpPr>
        <p:spPr>
          <a:xfrm>
            <a:off x="1491120" y="4477320"/>
            <a:ext cx="2494080" cy="406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Lic. Andrés Niemann</a:t>
            </a:r>
            <a:endParaRPr lang="es-UY" sz="2000" b="0" strike="noStrike" spc="-1">
              <a:latin typeface="Arial"/>
            </a:endParaRPr>
          </a:p>
        </p:txBody>
      </p:sp>
      <p:sp>
        <p:nvSpPr>
          <p:cNvPr id="145" name="CustomShape 5"/>
          <p:cNvSpPr/>
          <p:nvPr/>
        </p:nvSpPr>
        <p:spPr>
          <a:xfrm>
            <a:off x="1491120" y="2839680"/>
            <a:ext cx="5972400" cy="462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Cr. </a:t>
            </a:r>
            <a:endParaRPr lang="es-UY" sz="2000" b="0" strike="noStrike" spc="-1">
              <a:latin typeface="Arial"/>
            </a:endParaRPr>
          </a:p>
        </p:txBody>
      </p:sp>
      <p:sp>
        <p:nvSpPr>
          <p:cNvPr id="146" name="CustomShape 6"/>
          <p:cNvSpPr/>
          <p:nvPr/>
        </p:nvSpPr>
        <p:spPr>
          <a:xfrm>
            <a:off x="-9360" y="919800"/>
            <a:ext cx="12188160" cy="264960"/>
          </a:xfrm>
          <a:prstGeom prst="rect">
            <a:avLst/>
          </a:prstGeom>
          <a:solidFill>
            <a:srgbClr val="2F5597"/>
          </a:solidFill>
          <a:ln/>
        </p:spPr>
        <p:style>
          <a:lnRef idx="2">
            <a:schemeClr val="accent1">
              <a:shade val="50000"/>
            </a:schemeClr>
          </a:lnRef>
          <a:fillRef idx="1">
            <a:schemeClr val="accent1"/>
          </a:fillRef>
          <a:effectRef idx="0">
            <a:schemeClr val="accent1"/>
          </a:effectRef>
          <a:fontRef idx="minor"/>
        </p:style>
      </p:sp>
      <p:sp>
        <p:nvSpPr>
          <p:cNvPr id="147" name="CustomShape 7"/>
          <p:cNvSpPr/>
          <p:nvPr/>
        </p:nvSpPr>
        <p:spPr>
          <a:xfrm>
            <a:off x="1491120" y="3132000"/>
            <a:ext cx="7670520" cy="429840"/>
          </a:xfrm>
          <a:prstGeom prst="rect">
            <a:avLst/>
          </a:prstGeom>
          <a:noFill/>
          <a:ln>
            <a:noFill/>
          </a:ln>
        </p:spPr>
        <p:style>
          <a:lnRef idx="0">
            <a:scrgbClr r="0" g="0" b="0"/>
          </a:lnRef>
          <a:fillRef idx="0">
            <a:scrgbClr r="0" g="0" b="0"/>
          </a:fillRef>
          <a:effectRef idx="0">
            <a:scrgbClr r="0" g="0" b="0"/>
          </a:effectRef>
          <a:fontRef idx="minor"/>
        </p:style>
      </p:sp>
      <p:sp>
        <p:nvSpPr>
          <p:cNvPr id="148" name="CustomShape 8"/>
          <p:cNvSpPr/>
          <p:nvPr/>
        </p:nvSpPr>
        <p:spPr>
          <a:xfrm>
            <a:off x="1491120" y="4737960"/>
            <a:ext cx="5064840" cy="406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1800" b="0" strike="noStrike" spc="-1">
                <a:solidFill>
                  <a:srgbClr val="FFFFFF"/>
                </a:solidFill>
                <a:latin typeface="Calibri Light"/>
                <a:ea typeface="DejaVu Sans"/>
              </a:rPr>
              <a:t>Observatorio de Análisis Estratégico  - SENACLAFT </a:t>
            </a:r>
            <a:endParaRPr lang="es-UY" sz="1800" b="0" strike="noStrike" spc="-1">
              <a:latin typeface="Arial"/>
            </a:endParaRPr>
          </a:p>
        </p:txBody>
      </p:sp>
      <p:sp>
        <p:nvSpPr>
          <p:cNvPr id="149" name="CustomShape 9"/>
          <p:cNvSpPr/>
          <p:nvPr/>
        </p:nvSpPr>
        <p:spPr>
          <a:xfrm>
            <a:off x="0" y="-2880"/>
            <a:ext cx="12188160" cy="249120"/>
          </a:xfrm>
          <a:prstGeom prst="rect">
            <a:avLst/>
          </a:prstGeom>
          <a:solidFill>
            <a:srgbClr val="2F5597"/>
          </a:solidFill>
          <a:ln/>
        </p:spPr>
        <p:style>
          <a:lnRef idx="2">
            <a:schemeClr val="accent1">
              <a:shade val="50000"/>
            </a:schemeClr>
          </a:lnRef>
          <a:fillRef idx="1">
            <a:schemeClr val="accent1"/>
          </a:fillRef>
          <a:effectRef idx="0">
            <a:schemeClr val="accent1"/>
          </a:effectRef>
          <a:fontRef idx="minor"/>
        </p:style>
      </p:sp>
      <p:sp>
        <p:nvSpPr>
          <p:cNvPr id="150" name="CustomShape 10"/>
          <p:cNvSpPr/>
          <p:nvPr/>
        </p:nvSpPr>
        <p:spPr>
          <a:xfrm>
            <a:off x="1491120" y="1644480"/>
            <a:ext cx="1368720" cy="382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Expositores</a:t>
            </a:r>
            <a:endParaRPr lang="es-UY" sz="2000" b="0" strike="noStrike" spc="-1">
              <a:latin typeface="Arial"/>
            </a:endParaRPr>
          </a:p>
        </p:txBody>
      </p:sp>
      <p:sp>
        <p:nvSpPr>
          <p:cNvPr id="151" name="Line 11"/>
          <p:cNvSpPr/>
          <p:nvPr/>
        </p:nvSpPr>
        <p:spPr>
          <a:xfrm flipV="1">
            <a:off x="1454040" y="2019240"/>
            <a:ext cx="5173560" cy="23760"/>
          </a:xfrm>
          <a:prstGeom prst="line">
            <a:avLst/>
          </a:prstGeom>
          <a:ln w="12600">
            <a:solidFill>
              <a:schemeClr val="bg1"/>
            </a:solidFill>
          </a:ln>
        </p:spPr>
        <p:style>
          <a:lnRef idx="1">
            <a:schemeClr val="accent1"/>
          </a:lnRef>
          <a:fillRef idx="0">
            <a:schemeClr val="accent1"/>
          </a:fillRef>
          <a:effectRef idx="0">
            <a:schemeClr val="accent1"/>
          </a:effectRef>
          <a:fontRef idx="minor"/>
        </p:style>
      </p:sp>
      <p:sp>
        <p:nvSpPr>
          <p:cNvPr id="152" name="CustomShape 12"/>
          <p:cNvSpPr/>
          <p:nvPr/>
        </p:nvSpPr>
        <p:spPr>
          <a:xfrm>
            <a:off x="7428600" y="1644480"/>
            <a:ext cx="1368720" cy="382680"/>
          </a:xfrm>
          <a:prstGeom prst="rect">
            <a:avLst/>
          </a:prstGeom>
          <a:noFill/>
          <a:ln>
            <a:noFill/>
          </a:ln>
        </p:spPr>
        <p:style>
          <a:lnRef idx="0">
            <a:scrgbClr r="0" g="0" b="0"/>
          </a:lnRef>
          <a:fillRef idx="0">
            <a:scrgbClr r="0" g="0" b="0"/>
          </a:fillRef>
          <a:effectRef idx="0">
            <a:scrgbClr r="0" g="0" b="0"/>
          </a:effectRef>
          <a:fontRef idx="minor"/>
        </p:style>
      </p:sp>
      <p:sp>
        <p:nvSpPr>
          <p:cNvPr id="153" name="CustomShape 13"/>
          <p:cNvSpPr/>
          <p:nvPr/>
        </p:nvSpPr>
        <p:spPr>
          <a:xfrm>
            <a:off x="781560" y="1097640"/>
            <a:ext cx="8358480" cy="6062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es-UY" sz="1800" b="0" strike="noStrike" spc="-1">
              <a:latin typeface="Arial"/>
            </a:endParaRPr>
          </a:p>
          <a:p>
            <a:pPr algn="just">
              <a:lnSpc>
                <a:spcPct val="100000"/>
              </a:lnSpc>
            </a:pPr>
            <a:r>
              <a:rPr lang="es-UY" sz="2200" b="1" strike="noStrike" spc="-1">
                <a:solidFill>
                  <a:srgbClr val="000000"/>
                </a:solidFill>
                <a:latin typeface="Calibri"/>
                <a:ea typeface="DejaVu Sans"/>
              </a:rPr>
              <a:t>6. </a:t>
            </a:r>
            <a:r>
              <a:rPr lang="es-UY" sz="2200" b="1" u="sng" strike="noStrike" spc="-1">
                <a:solidFill>
                  <a:srgbClr val="000000"/>
                </a:solidFill>
                <a:uFillTx/>
                <a:latin typeface="Calibri"/>
                <a:ea typeface="DejaVu Sans"/>
              </a:rPr>
              <a:t>Realización de una evaluación de riesgos por parte de las OSFL</a:t>
            </a:r>
            <a:endParaRPr lang="es-UY" sz="2200" b="0" strike="noStrike" spc="-1">
              <a:latin typeface="Arial"/>
            </a:endParaRPr>
          </a:p>
          <a:p>
            <a:pPr marL="343080" indent="-342000" algn="just">
              <a:lnSpc>
                <a:spcPct val="100000"/>
              </a:lnSpc>
              <a:buClr>
                <a:srgbClr val="000000"/>
              </a:buClr>
              <a:buFont typeface="Arial"/>
              <a:buChar char="•"/>
            </a:pPr>
            <a:r>
              <a:rPr lang="es-UY" sz="2200" b="1" strike="noStrike" spc="-1">
                <a:solidFill>
                  <a:srgbClr val="000000"/>
                </a:solidFill>
                <a:latin typeface="Calibri"/>
                <a:ea typeface="DejaVu Sans"/>
              </a:rPr>
              <a:t>Las OSFL deberán realizar una evaluación de riesgo de LAFTPADM</a:t>
            </a:r>
            <a:r>
              <a:rPr lang="es-UY" sz="2200" b="0" strike="noStrike" spc="-1">
                <a:solidFill>
                  <a:srgbClr val="000000"/>
                </a:solidFill>
                <a:latin typeface="Calibri"/>
                <a:ea typeface="DejaVu Sans"/>
              </a:rPr>
              <a:t>, tomando medidas apropiadas para identificar y evaluar los mismos y teniendo en cuenta el riesgo cliente, geográfico y operacional (artículo 4º, 5º y 10º del Decreto Nº 379/018). </a:t>
            </a:r>
            <a:endParaRPr lang="es-UY" sz="2200" b="0" strike="noStrike" spc="-1">
              <a:latin typeface="Arial"/>
            </a:endParaRPr>
          </a:p>
          <a:p>
            <a:pPr marL="457200" algn="just">
              <a:lnSpc>
                <a:spcPct val="100000"/>
              </a:lnSpc>
            </a:pPr>
            <a:r>
              <a:rPr lang="es-UY" sz="2200" b="0" strike="noStrike" spc="-1">
                <a:solidFill>
                  <a:srgbClr val="000000"/>
                </a:solidFill>
                <a:latin typeface="Calibri"/>
                <a:ea typeface="DejaVu Sans"/>
              </a:rPr>
              <a:t>Matriz de riesgo.</a:t>
            </a:r>
            <a:endParaRPr lang="es-UY" sz="2200" b="0" strike="noStrike" spc="-1">
              <a:latin typeface="Arial"/>
            </a:endParaRPr>
          </a:p>
          <a:p>
            <a:pPr>
              <a:lnSpc>
                <a:spcPct val="100000"/>
              </a:lnSpc>
            </a:pPr>
            <a:r>
              <a:t/>
            </a:r>
            <a:br/>
            <a:endParaRPr lang="es-UY" sz="2200" b="0" strike="noStrike" spc="-1">
              <a:latin typeface="Arial"/>
            </a:endParaRPr>
          </a:p>
          <a:p>
            <a:pPr>
              <a:lnSpc>
                <a:spcPct val="100000"/>
              </a:lnSpc>
            </a:pPr>
            <a:r>
              <a:t/>
            </a:r>
            <a:br/>
            <a:endParaRPr lang="es-UY" sz="2200" b="0" strike="noStrike" spc="-1">
              <a:latin typeface="Arial"/>
            </a:endParaRPr>
          </a:p>
          <a:p>
            <a:pPr>
              <a:lnSpc>
                <a:spcPct val="100000"/>
              </a:lnSpc>
            </a:pPr>
            <a:r>
              <a:t/>
            </a:r>
            <a:br/>
            <a:endParaRPr lang="es-UY" sz="2200" b="0" strike="noStrike" spc="-1">
              <a:latin typeface="Arial"/>
            </a:endParaRPr>
          </a:p>
          <a:p>
            <a:pPr>
              <a:lnSpc>
                <a:spcPct val="100000"/>
              </a:lnSpc>
            </a:pPr>
            <a:r>
              <a:t/>
            </a:r>
            <a:br/>
            <a:endParaRPr lang="es-UY" sz="2200" b="0" strike="noStrike" spc="-1">
              <a:latin typeface="Arial"/>
            </a:endParaRPr>
          </a:p>
          <a:p>
            <a:pPr algn="just">
              <a:lnSpc>
                <a:spcPct val="150000"/>
              </a:lnSpc>
            </a:pPr>
            <a:r>
              <a:t/>
            </a:r>
            <a:br/>
            <a:endParaRPr lang="es-UY" sz="2200" b="0" strike="noStrike" spc="-1">
              <a:latin typeface="Arial"/>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CustomShape 1"/>
          <p:cNvSpPr/>
          <p:nvPr/>
        </p:nvSpPr>
        <p:spPr>
          <a:xfrm>
            <a:off x="781560" y="264960"/>
            <a:ext cx="10625040" cy="687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ctr">
              <a:lnSpc>
                <a:spcPct val="90000"/>
              </a:lnSpc>
            </a:pPr>
            <a:r>
              <a:rPr lang="es-UY" sz="2800" b="1" strike="noStrike" spc="-1">
                <a:solidFill>
                  <a:srgbClr val="2F5597"/>
                </a:solidFill>
                <a:latin typeface="Calibri Light"/>
                <a:ea typeface="DejaVu Sans"/>
              </a:rPr>
              <a:t> </a:t>
            </a:r>
            <a:r>
              <a:t/>
            </a:r>
            <a:br/>
            <a:r>
              <a:rPr lang="es-UY" sz="2800" b="1" strike="noStrike" spc="-1">
                <a:solidFill>
                  <a:srgbClr val="2F5597"/>
                </a:solidFill>
                <a:latin typeface="Calibri Light"/>
                <a:ea typeface="DejaVu Sans"/>
              </a:rPr>
              <a:t>Webinar – Normativa, Debida diligencia y sanciones aplicables</a:t>
            </a:r>
            <a:endParaRPr lang="es-UY" sz="2800" b="0" strike="noStrike" spc="-1">
              <a:latin typeface="Arial"/>
            </a:endParaRPr>
          </a:p>
        </p:txBody>
      </p:sp>
      <p:pic>
        <p:nvPicPr>
          <p:cNvPr id="155" name="Imagen 4_4" descr="Logotipo&#10;&#10;Descripción generada automáticamente"/>
          <p:cNvPicPr/>
          <p:nvPr/>
        </p:nvPicPr>
        <p:blipFill>
          <a:blip r:embed="rId3" cstate="print"/>
          <a:stretch/>
        </p:blipFill>
        <p:spPr>
          <a:xfrm>
            <a:off x="8868240" y="5812920"/>
            <a:ext cx="3319920" cy="1041120"/>
          </a:xfrm>
          <a:prstGeom prst="rect">
            <a:avLst/>
          </a:prstGeom>
          <a:ln>
            <a:noFill/>
          </a:ln>
        </p:spPr>
      </p:pic>
      <p:sp>
        <p:nvSpPr>
          <p:cNvPr id="156" name="CustomShape 2"/>
          <p:cNvSpPr/>
          <p:nvPr/>
        </p:nvSpPr>
        <p:spPr>
          <a:xfrm>
            <a:off x="1332000" y="2839680"/>
            <a:ext cx="8565840" cy="1484280"/>
          </a:xfrm>
          <a:prstGeom prst="rect">
            <a:avLst/>
          </a:prstGeom>
          <a:noFill/>
          <a:ln>
            <a:noFill/>
          </a:ln>
        </p:spPr>
        <p:style>
          <a:lnRef idx="0">
            <a:scrgbClr r="0" g="0" b="0"/>
          </a:lnRef>
          <a:fillRef idx="0">
            <a:scrgbClr r="0" g="0" b="0"/>
          </a:fillRef>
          <a:effectRef idx="0">
            <a:scrgbClr r="0" g="0" b="0"/>
          </a:effectRef>
          <a:fontRef idx="minor"/>
        </p:style>
      </p:sp>
      <p:sp>
        <p:nvSpPr>
          <p:cNvPr id="157" name="CustomShape 3"/>
          <p:cNvSpPr/>
          <p:nvPr/>
        </p:nvSpPr>
        <p:spPr>
          <a:xfrm>
            <a:off x="1332000" y="2274840"/>
            <a:ext cx="7064640" cy="60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gn="ctr">
              <a:lnSpc>
                <a:spcPct val="90000"/>
              </a:lnSpc>
            </a:pPr>
            <a:endParaRPr lang="es-UY" sz="1800" b="0" strike="noStrike" spc="-1">
              <a:latin typeface="Arial"/>
            </a:endParaRPr>
          </a:p>
          <a:p>
            <a:pPr algn="ctr">
              <a:lnSpc>
                <a:spcPct val="90000"/>
              </a:lnSpc>
            </a:pPr>
            <a:endParaRPr lang="es-UY" sz="1800" b="0" strike="noStrike" spc="-1">
              <a:latin typeface="Arial"/>
            </a:endParaRPr>
          </a:p>
        </p:txBody>
      </p:sp>
      <p:sp>
        <p:nvSpPr>
          <p:cNvPr id="158" name="CustomShape 4"/>
          <p:cNvSpPr/>
          <p:nvPr/>
        </p:nvSpPr>
        <p:spPr>
          <a:xfrm>
            <a:off x="1491120" y="4477320"/>
            <a:ext cx="2494080" cy="406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Lic. Andrés Niemann</a:t>
            </a:r>
            <a:endParaRPr lang="es-UY" sz="2000" b="0" strike="noStrike" spc="-1">
              <a:latin typeface="Arial"/>
            </a:endParaRPr>
          </a:p>
        </p:txBody>
      </p:sp>
      <p:sp>
        <p:nvSpPr>
          <p:cNvPr id="159" name="CustomShape 5"/>
          <p:cNvSpPr/>
          <p:nvPr/>
        </p:nvSpPr>
        <p:spPr>
          <a:xfrm>
            <a:off x="1491120" y="2839680"/>
            <a:ext cx="5972400" cy="462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Cr. </a:t>
            </a:r>
            <a:endParaRPr lang="es-UY" sz="2000" b="0" strike="noStrike" spc="-1">
              <a:latin typeface="Arial"/>
            </a:endParaRPr>
          </a:p>
        </p:txBody>
      </p:sp>
      <p:sp>
        <p:nvSpPr>
          <p:cNvPr id="160" name="CustomShape 6"/>
          <p:cNvSpPr/>
          <p:nvPr/>
        </p:nvSpPr>
        <p:spPr>
          <a:xfrm>
            <a:off x="-9360" y="919800"/>
            <a:ext cx="12188160" cy="264960"/>
          </a:xfrm>
          <a:prstGeom prst="rect">
            <a:avLst/>
          </a:prstGeom>
          <a:solidFill>
            <a:srgbClr val="2F5597"/>
          </a:solidFill>
          <a:ln/>
        </p:spPr>
        <p:style>
          <a:lnRef idx="2">
            <a:schemeClr val="accent1">
              <a:shade val="50000"/>
            </a:schemeClr>
          </a:lnRef>
          <a:fillRef idx="1">
            <a:schemeClr val="accent1"/>
          </a:fillRef>
          <a:effectRef idx="0">
            <a:schemeClr val="accent1"/>
          </a:effectRef>
          <a:fontRef idx="minor"/>
        </p:style>
      </p:sp>
      <p:sp>
        <p:nvSpPr>
          <p:cNvPr id="161" name="CustomShape 7"/>
          <p:cNvSpPr/>
          <p:nvPr/>
        </p:nvSpPr>
        <p:spPr>
          <a:xfrm>
            <a:off x="1491120" y="3132000"/>
            <a:ext cx="7670520" cy="429840"/>
          </a:xfrm>
          <a:prstGeom prst="rect">
            <a:avLst/>
          </a:prstGeom>
          <a:noFill/>
          <a:ln>
            <a:noFill/>
          </a:ln>
        </p:spPr>
        <p:style>
          <a:lnRef idx="0">
            <a:scrgbClr r="0" g="0" b="0"/>
          </a:lnRef>
          <a:fillRef idx="0">
            <a:scrgbClr r="0" g="0" b="0"/>
          </a:fillRef>
          <a:effectRef idx="0">
            <a:scrgbClr r="0" g="0" b="0"/>
          </a:effectRef>
          <a:fontRef idx="minor"/>
        </p:style>
      </p:sp>
      <p:sp>
        <p:nvSpPr>
          <p:cNvPr id="162" name="CustomShape 8"/>
          <p:cNvSpPr/>
          <p:nvPr/>
        </p:nvSpPr>
        <p:spPr>
          <a:xfrm>
            <a:off x="1491120" y="4737960"/>
            <a:ext cx="5064840" cy="406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1800" b="0" strike="noStrike" spc="-1">
                <a:solidFill>
                  <a:srgbClr val="FFFFFF"/>
                </a:solidFill>
                <a:latin typeface="Calibri Light"/>
                <a:ea typeface="DejaVu Sans"/>
              </a:rPr>
              <a:t>Observatorio de Análisis Estratégico  - SENACLAFT </a:t>
            </a:r>
            <a:endParaRPr lang="es-UY" sz="1800" b="0" strike="noStrike" spc="-1">
              <a:latin typeface="Arial"/>
            </a:endParaRPr>
          </a:p>
        </p:txBody>
      </p:sp>
      <p:sp>
        <p:nvSpPr>
          <p:cNvPr id="163" name="CustomShape 9"/>
          <p:cNvSpPr/>
          <p:nvPr/>
        </p:nvSpPr>
        <p:spPr>
          <a:xfrm>
            <a:off x="0" y="-2880"/>
            <a:ext cx="12188160" cy="249120"/>
          </a:xfrm>
          <a:prstGeom prst="rect">
            <a:avLst/>
          </a:prstGeom>
          <a:solidFill>
            <a:srgbClr val="2F5597"/>
          </a:solidFill>
          <a:ln/>
        </p:spPr>
        <p:style>
          <a:lnRef idx="2">
            <a:schemeClr val="accent1">
              <a:shade val="50000"/>
            </a:schemeClr>
          </a:lnRef>
          <a:fillRef idx="1">
            <a:schemeClr val="accent1"/>
          </a:fillRef>
          <a:effectRef idx="0">
            <a:schemeClr val="accent1"/>
          </a:effectRef>
          <a:fontRef idx="minor"/>
        </p:style>
      </p:sp>
      <p:sp>
        <p:nvSpPr>
          <p:cNvPr id="164" name="CustomShape 10"/>
          <p:cNvSpPr/>
          <p:nvPr/>
        </p:nvSpPr>
        <p:spPr>
          <a:xfrm>
            <a:off x="1491120" y="1644480"/>
            <a:ext cx="1368720" cy="382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s-UY" sz="2000" b="0" strike="noStrike" spc="-1">
                <a:solidFill>
                  <a:srgbClr val="FFFFFF"/>
                </a:solidFill>
                <a:latin typeface="Calibri Light"/>
                <a:ea typeface="DejaVu Sans"/>
              </a:rPr>
              <a:t>Expositores</a:t>
            </a:r>
            <a:endParaRPr lang="es-UY" sz="2000" b="0" strike="noStrike" spc="-1">
              <a:latin typeface="Arial"/>
            </a:endParaRPr>
          </a:p>
        </p:txBody>
      </p:sp>
      <p:sp>
        <p:nvSpPr>
          <p:cNvPr id="165" name="Line 11"/>
          <p:cNvSpPr/>
          <p:nvPr/>
        </p:nvSpPr>
        <p:spPr>
          <a:xfrm flipV="1">
            <a:off x="1454040" y="2019240"/>
            <a:ext cx="5173560" cy="23760"/>
          </a:xfrm>
          <a:prstGeom prst="line">
            <a:avLst/>
          </a:prstGeom>
          <a:ln w="12600">
            <a:solidFill>
              <a:schemeClr val="bg1"/>
            </a:solidFill>
          </a:ln>
        </p:spPr>
        <p:style>
          <a:lnRef idx="1">
            <a:schemeClr val="accent1"/>
          </a:lnRef>
          <a:fillRef idx="0">
            <a:schemeClr val="accent1"/>
          </a:fillRef>
          <a:effectRef idx="0">
            <a:schemeClr val="accent1"/>
          </a:effectRef>
          <a:fontRef idx="minor"/>
        </p:style>
      </p:sp>
      <p:sp>
        <p:nvSpPr>
          <p:cNvPr id="166" name="CustomShape 12"/>
          <p:cNvSpPr/>
          <p:nvPr/>
        </p:nvSpPr>
        <p:spPr>
          <a:xfrm>
            <a:off x="7428600" y="1644480"/>
            <a:ext cx="1368720" cy="382680"/>
          </a:xfrm>
          <a:prstGeom prst="rect">
            <a:avLst/>
          </a:prstGeom>
          <a:noFill/>
          <a:ln>
            <a:noFill/>
          </a:ln>
        </p:spPr>
        <p:style>
          <a:lnRef idx="0">
            <a:scrgbClr r="0" g="0" b="0"/>
          </a:lnRef>
          <a:fillRef idx="0">
            <a:scrgbClr r="0" g="0" b="0"/>
          </a:fillRef>
          <a:effectRef idx="0">
            <a:scrgbClr r="0" g="0" b="0"/>
          </a:effectRef>
          <a:fontRef idx="minor"/>
        </p:style>
      </p:sp>
      <p:sp>
        <p:nvSpPr>
          <p:cNvPr id="167" name="CustomShape 13"/>
          <p:cNvSpPr/>
          <p:nvPr/>
        </p:nvSpPr>
        <p:spPr>
          <a:xfrm>
            <a:off x="504000" y="952920"/>
            <a:ext cx="8636040" cy="3656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es-UY" sz="1800" b="0" strike="noStrike" spc="-1">
              <a:latin typeface="Arial"/>
            </a:endParaRPr>
          </a:p>
          <a:p>
            <a:pPr algn="just">
              <a:lnSpc>
                <a:spcPct val="100000"/>
              </a:lnSpc>
            </a:pPr>
            <a:endParaRPr lang="es-UY" sz="1800" b="0" strike="noStrike" spc="-1">
              <a:latin typeface="Arial"/>
            </a:endParaRPr>
          </a:p>
          <a:p>
            <a:pPr>
              <a:lnSpc>
                <a:spcPct val="100000"/>
              </a:lnSpc>
            </a:pPr>
            <a:r>
              <a:t/>
            </a:r>
            <a:br/>
            <a:endParaRPr lang="es-UY" sz="1800" b="0" strike="noStrike" spc="-1">
              <a:latin typeface="Arial"/>
            </a:endParaRPr>
          </a:p>
          <a:p>
            <a:pPr>
              <a:lnSpc>
                <a:spcPct val="100000"/>
              </a:lnSpc>
            </a:pPr>
            <a:r>
              <a:t/>
            </a:r>
            <a:br/>
            <a:endParaRPr lang="es-UY" sz="1800" b="0" strike="noStrike" spc="-1">
              <a:latin typeface="Arial"/>
            </a:endParaRPr>
          </a:p>
          <a:p>
            <a:pPr>
              <a:lnSpc>
                <a:spcPct val="100000"/>
              </a:lnSpc>
            </a:pPr>
            <a:r>
              <a:t/>
            </a:r>
            <a:br/>
            <a:endParaRPr lang="es-UY" sz="1800" b="0" strike="noStrike" spc="-1">
              <a:latin typeface="Arial"/>
            </a:endParaRPr>
          </a:p>
          <a:p>
            <a:pPr>
              <a:lnSpc>
                <a:spcPct val="100000"/>
              </a:lnSpc>
            </a:pPr>
            <a:r>
              <a:t/>
            </a:r>
            <a:br/>
            <a:endParaRPr lang="es-UY" sz="1800" b="0" strike="noStrike" spc="-1">
              <a:latin typeface="Arial"/>
            </a:endParaRPr>
          </a:p>
          <a:p>
            <a:pPr algn="just">
              <a:lnSpc>
                <a:spcPct val="150000"/>
              </a:lnSpc>
            </a:pPr>
            <a:r>
              <a:t/>
            </a:r>
            <a:br/>
            <a:endParaRPr lang="es-UY" sz="1800" b="0" strike="noStrike" spc="-1">
              <a:latin typeface="Arial"/>
            </a:endParaRPr>
          </a:p>
        </p:txBody>
      </p:sp>
      <p:sp>
        <p:nvSpPr>
          <p:cNvPr id="168" name="CustomShape 14"/>
          <p:cNvSpPr/>
          <p:nvPr/>
        </p:nvSpPr>
        <p:spPr>
          <a:xfrm>
            <a:off x="360000" y="1296000"/>
            <a:ext cx="8780040" cy="5561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gn="just">
              <a:lnSpc>
                <a:spcPct val="100000"/>
              </a:lnSpc>
            </a:pPr>
            <a:r>
              <a:rPr lang="en-US" sz="2200" b="1" spc="-1" dirty="0">
                <a:solidFill>
                  <a:srgbClr val="000000"/>
                </a:solidFill>
                <a:latin typeface="Calibri"/>
                <a:ea typeface="DejaVu Sans"/>
              </a:rPr>
              <a:t>7</a:t>
            </a:r>
            <a:r>
              <a:rPr lang="en-US" sz="2200" b="1" strike="noStrike" spc="-1" dirty="0" smtClean="0">
                <a:solidFill>
                  <a:srgbClr val="000000"/>
                </a:solidFill>
                <a:latin typeface="Calibri"/>
                <a:ea typeface="DejaVu Sans"/>
              </a:rPr>
              <a:t>. </a:t>
            </a:r>
            <a:r>
              <a:rPr lang="en-US" sz="2200" b="1" u="sng" strike="noStrike" spc="-1" dirty="0">
                <a:solidFill>
                  <a:srgbClr val="000000"/>
                </a:solidFill>
                <a:uFillTx/>
                <a:latin typeface="Calibri"/>
                <a:ea typeface="DejaVu Sans"/>
              </a:rPr>
              <a:t>DD a </a:t>
            </a:r>
            <a:r>
              <a:rPr lang="en-US" sz="2200" b="1" u="sng" strike="noStrike" spc="-1" dirty="0" err="1">
                <a:solidFill>
                  <a:srgbClr val="000000"/>
                </a:solidFill>
                <a:uFillTx/>
                <a:latin typeface="Calibri"/>
                <a:ea typeface="DejaVu Sans"/>
              </a:rPr>
              <a:t>realizar</a:t>
            </a:r>
            <a:r>
              <a:rPr lang="en-US" sz="2200" b="1" u="sng" strike="noStrike" spc="-1" dirty="0">
                <a:solidFill>
                  <a:srgbClr val="000000"/>
                </a:solidFill>
                <a:uFillTx/>
                <a:latin typeface="Calibri"/>
                <a:ea typeface="DejaVu Sans"/>
              </a:rPr>
              <a:t> </a:t>
            </a:r>
            <a:r>
              <a:rPr lang="en-US" sz="2200" b="1" u="sng" strike="noStrike" spc="-1" dirty="0" err="1">
                <a:solidFill>
                  <a:srgbClr val="000000"/>
                </a:solidFill>
                <a:uFillTx/>
                <a:latin typeface="Calibri"/>
                <a:ea typeface="DejaVu Sans"/>
              </a:rPr>
              <a:t>por</a:t>
            </a:r>
            <a:r>
              <a:rPr lang="en-US" sz="2200" b="1" u="sng" strike="noStrike" spc="-1" dirty="0">
                <a:solidFill>
                  <a:srgbClr val="000000"/>
                </a:solidFill>
                <a:uFillTx/>
                <a:latin typeface="Calibri"/>
                <a:ea typeface="DejaVu Sans"/>
              </a:rPr>
              <a:t> </a:t>
            </a:r>
            <a:r>
              <a:rPr lang="en-US" sz="2200" b="1" u="sng" strike="noStrike" spc="-1" dirty="0" err="1">
                <a:solidFill>
                  <a:srgbClr val="000000"/>
                </a:solidFill>
                <a:uFillTx/>
                <a:latin typeface="Calibri"/>
                <a:ea typeface="DejaVu Sans"/>
              </a:rPr>
              <a:t>las</a:t>
            </a:r>
            <a:r>
              <a:rPr lang="en-US" sz="2200" b="1" u="sng" strike="noStrike" spc="-1" dirty="0">
                <a:solidFill>
                  <a:srgbClr val="000000"/>
                </a:solidFill>
                <a:uFillTx/>
                <a:latin typeface="Calibri"/>
                <a:ea typeface="DejaVu Sans"/>
              </a:rPr>
              <a:t> OSFL</a:t>
            </a:r>
            <a:r>
              <a:rPr lang="en-US" sz="2200" b="1" strike="noStrike" spc="-1" dirty="0">
                <a:solidFill>
                  <a:srgbClr val="000000"/>
                </a:solidFill>
                <a:latin typeface="Calibri"/>
                <a:ea typeface="DejaVu Sans"/>
              </a:rPr>
              <a:t> </a:t>
            </a:r>
            <a:r>
              <a:rPr lang="en-US" sz="2200" b="0" strike="noStrike" spc="-1" dirty="0">
                <a:solidFill>
                  <a:srgbClr val="000000"/>
                </a:solidFill>
                <a:latin typeface="Calibri"/>
                <a:ea typeface="DejaVu Sans"/>
              </a:rPr>
              <a:t>(</a:t>
            </a:r>
            <a:r>
              <a:rPr lang="en-US" sz="2200" b="0" strike="noStrike" spc="-1" dirty="0" err="1">
                <a:solidFill>
                  <a:srgbClr val="000000"/>
                </a:solidFill>
                <a:latin typeface="Calibri"/>
                <a:ea typeface="DejaVu Sans"/>
              </a:rPr>
              <a:t>artículo</a:t>
            </a:r>
            <a:r>
              <a:rPr lang="en-US" sz="2200" b="0" strike="noStrike" spc="-1" dirty="0">
                <a:solidFill>
                  <a:srgbClr val="000000"/>
                </a:solidFill>
                <a:latin typeface="Calibri"/>
                <a:ea typeface="DejaVu Sans"/>
              </a:rPr>
              <a:t> 11 del </a:t>
            </a:r>
            <a:r>
              <a:rPr lang="en-US" sz="2200" b="0" strike="noStrike" spc="-1" dirty="0" err="1">
                <a:solidFill>
                  <a:srgbClr val="000000"/>
                </a:solidFill>
                <a:latin typeface="Calibri"/>
                <a:ea typeface="DejaVu Sans"/>
              </a:rPr>
              <a:t>Decreto</a:t>
            </a:r>
            <a:r>
              <a:rPr lang="en-US" sz="2200" b="0" strike="noStrike" spc="-1" dirty="0">
                <a:solidFill>
                  <a:srgbClr val="000000"/>
                </a:solidFill>
                <a:latin typeface="Calibri"/>
                <a:ea typeface="DejaVu Sans"/>
              </a:rPr>
              <a:t> Nº 379/018).</a:t>
            </a:r>
            <a:endParaRPr lang="es-UY" sz="2200" b="0" strike="noStrike" spc="-1" dirty="0">
              <a:latin typeface="Arial"/>
            </a:endParaRPr>
          </a:p>
          <a:p>
            <a:pPr algn="just">
              <a:lnSpc>
                <a:spcPct val="100000"/>
              </a:lnSpc>
            </a:pPr>
            <a:r>
              <a:rPr lang="en-US" sz="2200" b="1" strike="noStrike" spc="-1" dirty="0">
                <a:solidFill>
                  <a:srgbClr val="000000"/>
                </a:solidFill>
                <a:latin typeface="Calibri"/>
                <a:ea typeface="DejaVu Sans"/>
              </a:rPr>
              <a:t>En </a:t>
            </a:r>
            <a:r>
              <a:rPr lang="en-US" sz="2200" b="1" strike="noStrike" spc="-1" dirty="0" err="1">
                <a:solidFill>
                  <a:srgbClr val="000000"/>
                </a:solidFill>
                <a:latin typeface="Calibri"/>
                <a:ea typeface="DejaVu Sans"/>
              </a:rPr>
              <a:t>las</a:t>
            </a:r>
            <a:r>
              <a:rPr lang="en-US" sz="2200" b="1" strike="noStrike" spc="-1" dirty="0">
                <a:solidFill>
                  <a:srgbClr val="000000"/>
                </a:solidFill>
                <a:latin typeface="Calibri"/>
                <a:ea typeface="DejaVu Sans"/>
              </a:rPr>
              <a:t> </a:t>
            </a:r>
            <a:r>
              <a:rPr lang="en-US" sz="2200" b="1" strike="noStrike" spc="-1" dirty="0" err="1">
                <a:solidFill>
                  <a:srgbClr val="000000"/>
                </a:solidFill>
                <a:latin typeface="Calibri"/>
                <a:ea typeface="DejaVu Sans"/>
              </a:rPr>
              <a:t>medidas</a:t>
            </a:r>
            <a:r>
              <a:rPr lang="en-US" sz="2200" b="1" strike="noStrike" spc="-1" dirty="0">
                <a:solidFill>
                  <a:srgbClr val="000000"/>
                </a:solidFill>
                <a:latin typeface="Calibri"/>
                <a:ea typeface="DejaVu Sans"/>
              </a:rPr>
              <a:t> de </a:t>
            </a:r>
            <a:r>
              <a:rPr lang="en-US" sz="2200" b="1" strike="noStrike" spc="-1" dirty="0" err="1">
                <a:solidFill>
                  <a:srgbClr val="000000"/>
                </a:solidFill>
                <a:latin typeface="Calibri"/>
                <a:ea typeface="DejaVu Sans"/>
              </a:rPr>
              <a:t>debida</a:t>
            </a:r>
            <a:r>
              <a:rPr lang="en-US" sz="2200" b="1" strike="noStrike" spc="-1" dirty="0">
                <a:solidFill>
                  <a:srgbClr val="000000"/>
                </a:solidFill>
                <a:latin typeface="Calibri"/>
                <a:ea typeface="DejaVu Sans"/>
              </a:rPr>
              <a:t> </a:t>
            </a:r>
            <a:r>
              <a:rPr lang="en-US" sz="2200" b="1" strike="noStrike" spc="-1" dirty="0" err="1">
                <a:solidFill>
                  <a:srgbClr val="000000"/>
                </a:solidFill>
                <a:latin typeface="Calibri"/>
                <a:ea typeface="DejaVu Sans"/>
              </a:rPr>
              <a:t>diligecia</a:t>
            </a:r>
            <a:r>
              <a:rPr lang="en-US" sz="2200" b="1" strike="noStrike" spc="-1" dirty="0">
                <a:solidFill>
                  <a:srgbClr val="000000"/>
                </a:solidFill>
                <a:latin typeface="Calibri"/>
                <a:ea typeface="DejaVu Sans"/>
              </a:rPr>
              <a:t>, se </a:t>
            </a:r>
            <a:r>
              <a:rPr lang="en-US" sz="2200" b="1" strike="noStrike" spc="-1" dirty="0" err="1">
                <a:solidFill>
                  <a:srgbClr val="000000"/>
                </a:solidFill>
                <a:latin typeface="Calibri"/>
                <a:ea typeface="DejaVu Sans"/>
              </a:rPr>
              <a:t>deberá</a:t>
            </a:r>
            <a:r>
              <a:rPr lang="en-US" sz="2200" b="1" strike="noStrike" spc="-1" dirty="0">
                <a:solidFill>
                  <a:srgbClr val="000000"/>
                </a:solidFill>
                <a:latin typeface="Calibri"/>
                <a:ea typeface="DejaVu Sans"/>
              </a:rPr>
              <a:t>:</a:t>
            </a:r>
            <a:endParaRPr lang="es-UY" sz="2200" b="0" strike="noStrike" spc="-1" dirty="0">
              <a:latin typeface="Arial"/>
            </a:endParaRPr>
          </a:p>
          <a:p>
            <a:pPr marL="216000" indent="-215640" algn="just">
              <a:lnSpc>
                <a:spcPct val="100000"/>
              </a:lnSpc>
              <a:buClr>
                <a:srgbClr val="000000"/>
              </a:buClr>
              <a:buSzPct val="45000"/>
              <a:buFont typeface="Wingdings" charset="2"/>
              <a:buChar char=""/>
            </a:pPr>
            <a:r>
              <a:rPr lang="en-US" sz="2200" b="1" strike="noStrike" spc="-1" dirty="0">
                <a:solidFill>
                  <a:srgbClr val="000000"/>
                </a:solidFill>
                <a:latin typeface="Calibri"/>
                <a:ea typeface="DejaVu Sans"/>
              </a:rPr>
              <a:t>A)</a:t>
            </a:r>
            <a:r>
              <a:rPr lang="en-US" sz="2200" b="0" strike="noStrike" spc="-1" dirty="0">
                <a:solidFill>
                  <a:srgbClr val="000000"/>
                </a:solidFill>
                <a:latin typeface="Calibri"/>
                <a:ea typeface="DejaVu Sans"/>
              </a:rPr>
              <a:t> </a:t>
            </a:r>
            <a:r>
              <a:rPr lang="en-US" sz="2200" b="1" strike="noStrike" spc="-1" dirty="0" err="1">
                <a:solidFill>
                  <a:srgbClr val="000000"/>
                </a:solidFill>
                <a:latin typeface="Calibri"/>
                <a:ea typeface="DejaVu Sans"/>
              </a:rPr>
              <a:t>Identificar</a:t>
            </a:r>
            <a:r>
              <a:rPr lang="en-US" sz="2200" b="1" strike="noStrike" spc="-1" dirty="0">
                <a:solidFill>
                  <a:srgbClr val="000000"/>
                </a:solidFill>
                <a:latin typeface="Calibri"/>
                <a:ea typeface="DejaVu Sans"/>
              </a:rPr>
              <a:t> al </a:t>
            </a:r>
            <a:r>
              <a:rPr lang="en-US" sz="2200" b="1" strike="noStrike" spc="-1" dirty="0" err="1">
                <a:solidFill>
                  <a:srgbClr val="000000"/>
                </a:solidFill>
                <a:latin typeface="Calibri"/>
                <a:ea typeface="DejaVu Sans"/>
              </a:rPr>
              <a:t>cliente</a:t>
            </a:r>
            <a:r>
              <a:rPr lang="en-US" sz="2200" b="1" strike="noStrike" spc="-1" dirty="0">
                <a:solidFill>
                  <a:srgbClr val="000000"/>
                </a:solidFill>
                <a:latin typeface="Calibri"/>
                <a:ea typeface="DejaVu Sans"/>
              </a:rPr>
              <a:t>, </a:t>
            </a:r>
            <a:r>
              <a:rPr lang="en-US" sz="2200" b="1" strike="noStrike" spc="-1" dirty="0" err="1">
                <a:solidFill>
                  <a:srgbClr val="000000"/>
                </a:solidFill>
                <a:latin typeface="Calibri"/>
                <a:ea typeface="DejaVu Sans"/>
              </a:rPr>
              <a:t>ya</a:t>
            </a:r>
            <a:r>
              <a:rPr lang="en-US" sz="2200" b="1" strike="noStrike" spc="-1" dirty="0">
                <a:solidFill>
                  <a:srgbClr val="000000"/>
                </a:solidFill>
                <a:latin typeface="Calibri"/>
                <a:ea typeface="DejaVu Sans"/>
              </a:rPr>
              <a:t> sea PF o PJ</a:t>
            </a:r>
            <a:r>
              <a:rPr lang="en-US" sz="2200" b="0" strike="noStrike" spc="-1" dirty="0">
                <a:solidFill>
                  <a:srgbClr val="000000"/>
                </a:solidFill>
                <a:latin typeface="Calibri"/>
                <a:ea typeface="DejaVu Sans"/>
              </a:rPr>
              <a:t>, y </a:t>
            </a:r>
            <a:r>
              <a:rPr lang="en-US" sz="2200" b="0" strike="noStrike" spc="-1" dirty="0" err="1">
                <a:solidFill>
                  <a:srgbClr val="000000"/>
                </a:solidFill>
                <a:latin typeface="Calibri"/>
                <a:ea typeface="DejaVu Sans"/>
              </a:rPr>
              <a:t>verificar</a:t>
            </a:r>
            <a:r>
              <a:rPr lang="en-US" sz="2200" b="0" strike="noStrike" spc="-1" dirty="0">
                <a:solidFill>
                  <a:srgbClr val="000000"/>
                </a:solidFill>
                <a:latin typeface="Calibri"/>
                <a:ea typeface="DejaVu Sans"/>
              </a:rPr>
              <a:t> </a:t>
            </a:r>
            <a:r>
              <a:rPr lang="en-US" sz="2200" b="0" strike="noStrike" spc="-1" dirty="0" err="1">
                <a:solidFill>
                  <a:srgbClr val="000000"/>
                </a:solidFill>
                <a:latin typeface="Calibri"/>
                <a:ea typeface="DejaVu Sans"/>
              </a:rPr>
              <a:t>su</a:t>
            </a:r>
            <a:r>
              <a:rPr lang="en-US" sz="2200" b="0" strike="noStrike" spc="-1" dirty="0">
                <a:solidFill>
                  <a:srgbClr val="000000"/>
                </a:solidFill>
                <a:latin typeface="Calibri"/>
                <a:ea typeface="DejaVu Sans"/>
              </a:rPr>
              <a:t> </a:t>
            </a:r>
            <a:r>
              <a:rPr lang="en-US" sz="2200" b="0" strike="noStrike" spc="-1" dirty="0" err="1">
                <a:solidFill>
                  <a:srgbClr val="000000"/>
                </a:solidFill>
                <a:latin typeface="Calibri"/>
                <a:ea typeface="DejaVu Sans"/>
              </a:rPr>
              <a:t>identidad</a:t>
            </a:r>
            <a:r>
              <a:rPr lang="en-US" sz="2200" b="0" strike="noStrike" spc="-1" dirty="0">
                <a:solidFill>
                  <a:srgbClr val="000000"/>
                </a:solidFill>
                <a:latin typeface="Calibri"/>
                <a:ea typeface="DejaVu Sans"/>
              </a:rPr>
              <a:t> </a:t>
            </a:r>
            <a:r>
              <a:rPr lang="en-US" sz="2200" b="0" strike="noStrike" spc="-1" dirty="0" err="1">
                <a:solidFill>
                  <a:srgbClr val="000000"/>
                </a:solidFill>
                <a:latin typeface="Calibri"/>
                <a:ea typeface="DejaVu Sans"/>
              </a:rPr>
              <a:t>sobre</a:t>
            </a:r>
            <a:r>
              <a:rPr lang="en-US" sz="2200" b="0" strike="noStrike" spc="-1" dirty="0">
                <a:solidFill>
                  <a:srgbClr val="000000"/>
                </a:solidFill>
                <a:latin typeface="Calibri"/>
                <a:ea typeface="DejaVu Sans"/>
              </a:rPr>
              <a:t> la base de </a:t>
            </a:r>
            <a:r>
              <a:rPr lang="en-US" sz="2200" b="0" strike="noStrike" spc="-1" dirty="0" err="1">
                <a:solidFill>
                  <a:srgbClr val="000000"/>
                </a:solidFill>
                <a:latin typeface="Calibri"/>
                <a:ea typeface="DejaVu Sans"/>
              </a:rPr>
              <a:t>documentos</a:t>
            </a:r>
            <a:r>
              <a:rPr lang="en-US" sz="2200" b="0" strike="noStrike" spc="-1" dirty="0">
                <a:solidFill>
                  <a:srgbClr val="000000"/>
                </a:solidFill>
                <a:latin typeface="Calibri"/>
                <a:ea typeface="DejaVu Sans"/>
              </a:rPr>
              <a:t>, </a:t>
            </a:r>
            <a:r>
              <a:rPr lang="en-US" sz="2200" b="0" strike="noStrike" spc="-1" dirty="0" err="1">
                <a:solidFill>
                  <a:srgbClr val="000000"/>
                </a:solidFill>
                <a:latin typeface="Calibri"/>
                <a:ea typeface="DejaVu Sans"/>
              </a:rPr>
              <a:t>datos</a:t>
            </a:r>
            <a:r>
              <a:rPr lang="en-US" sz="2200" b="0" strike="noStrike" spc="-1" dirty="0">
                <a:solidFill>
                  <a:srgbClr val="000000"/>
                </a:solidFill>
                <a:latin typeface="Calibri"/>
                <a:ea typeface="DejaVu Sans"/>
              </a:rPr>
              <a:t> e </a:t>
            </a:r>
            <a:r>
              <a:rPr lang="en-US" sz="2200" b="0" strike="noStrike" spc="-1" dirty="0" err="1">
                <a:solidFill>
                  <a:srgbClr val="000000"/>
                </a:solidFill>
                <a:latin typeface="Calibri"/>
                <a:ea typeface="DejaVu Sans"/>
              </a:rPr>
              <a:t>informaciones</a:t>
            </a:r>
            <a:r>
              <a:rPr lang="en-US" sz="2200" b="0" strike="noStrike" spc="-1" dirty="0">
                <a:solidFill>
                  <a:srgbClr val="000000"/>
                </a:solidFill>
                <a:latin typeface="Calibri"/>
                <a:ea typeface="DejaVu Sans"/>
              </a:rPr>
              <a:t> </a:t>
            </a:r>
            <a:r>
              <a:rPr lang="en-US" sz="2200" b="0" strike="noStrike" spc="-1" dirty="0" err="1">
                <a:solidFill>
                  <a:srgbClr val="000000"/>
                </a:solidFill>
                <a:latin typeface="Calibri"/>
                <a:ea typeface="DejaVu Sans"/>
              </a:rPr>
              <a:t>obtenidas</a:t>
            </a:r>
            <a:r>
              <a:rPr lang="en-US" sz="2200" b="0" strike="noStrike" spc="-1" dirty="0">
                <a:solidFill>
                  <a:srgbClr val="000000"/>
                </a:solidFill>
                <a:latin typeface="Calibri"/>
                <a:ea typeface="DejaVu Sans"/>
              </a:rPr>
              <a:t> de </a:t>
            </a:r>
            <a:r>
              <a:rPr lang="en-US" sz="2200" b="0" strike="noStrike" spc="-1" dirty="0" err="1">
                <a:solidFill>
                  <a:srgbClr val="000000"/>
                </a:solidFill>
                <a:latin typeface="Calibri"/>
                <a:ea typeface="DejaVu Sans"/>
              </a:rPr>
              <a:t>fuentes</a:t>
            </a:r>
            <a:r>
              <a:rPr lang="en-US" sz="2200" b="0" strike="noStrike" spc="-1" dirty="0">
                <a:solidFill>
                  <a:srgbClr val="000000"/>
                </a:solidFill>
                <a:latin typeface="Calibri"/>
                <a:ea typeface="DejaVu Sans"/>
              </a:rPr>
              <a:t> </a:t>
            </a:r>
            <a:r>
              <a:rPr lang="en-US" sz="2200" b="0" strike="noStrike" spc="-1" dirty="0" err="1">
                <a:solidFill>
                  <a:srgbClr val="000000"/>
                </a:solidFill>
                <a:latin typeface="Calibri"/>
                <a:ea typeface="DejaVu Sans"/>
              </a:rPr>
              <a:t>confiables</a:t>
            </a:r>
            <a:r>
              <a:rPr lang="en-US" sz="2200" b="0" strike="noStrike" spc="-1" dirty="0">
                <a:solidFill>
                  <a:srgbClr val="000000"/>
                </a:solidFill>
                <a:latin typeface="Calibri"/>
                <a:ea typeface="DejaVu Sans"/>
              </a:rPr>
              <a:t> e </a:t>
            </a:r>
            <a:r>
              <a:rPr lang="en-US" sz="2200" b="0" strike="noStrike" spc="-1" dirty="0" err="1">
                <a:solidFill>
                  <a:srgbClr val="000000"/>
                </a:solidFill>
                <a:latin typeface="Calibri"/>
                <a:ea typeface="DejaVu Sans"/>
              </a:rPr>
              <a:t>independientes</a:t>
            </a:r>
            <a:r>
              <a:rPr lang="en-US" sz="2200" b="0" strike="noStrike" spc="-1" dirty="0">
                <a:solidFill>
                  <a:srgbClr val="000000"/>
                </a:solidFill>
                <a:latin typeface="Calibri"/>
                <a:ea typeface="DejaVu Sans"/>
              </a:rPr>
              <a:t>.</a:t>
            </a:r>
            <a:endParaRPr lang="es-UY" sz="2200" b="0" strike="noStrike" spc="-1" dirty="0">
              <a:latin typeface="Arial"/>
            </a:endParaRPr>
          </a:p>
          <a:p>
            <a:pPr marL="216000" indent="-215640" algn="just">
              <a:lnSpc>
                <a:spcPct val="100000"/>
              </a:lnSpc>
              <a:buClr>
                <a:srgbClr val="000000"/>
              </a:buClr>
              <a:buSzPct val="45000"/>
              <a:buFont typeface="Wingdings" charset="2"/>
              <a:buChar char=""/>
            </a:pPr>
            <a:r>
              <a:rPr lang="en-US" sz="2200" b="1" strike="noStrike" spc="-1" dirty="0">
                <a:solidFill>
                  <a:srgbClr val="000000"/>
                </a:solidFill>
                <a:latin typeface="Calibri"/>
                <a:ea typeface="DejaVu Sans"/>
              </a:rPr>
              <a:t>B)</a:t>
            </a:r>
            <a:r>
              <a:rPr lang="en-US" sz="2200" b="0" strike="noStrike" spc="-1" dirty="0">
                <a:solidFill>
                  <a:srgbClr val="000000"/>
                </a:solidFill>
                <a:latin typeface="Calibri"/>
                <a:ea typeface="DejaVu Sans"/>
              </a:rPr>
              <a:t> </a:t>
            </a:r>
            <a:r>
              <a:rPr lang="en-US" sz="2200" b="1" strike="noStrike" spc="-1" dirty="0" err="1">
                <a:solidFill>
                  <a:srgbClr val="000000"/>
                </a:solidFill>
                <a:latin typeface="Calibri"/>
                <a:ea typeface="DejaVu Sans"/>
              </a:rPr>
              <a:t>Identificar</a:t>
            </a:r>
            <a:r>
              <a:rPr lang="en-US" sz="2200" b="1" strike="noStrike" spc="-1" dirty="0">
                <a:solidFill>
                  <a:srgbClr val="000000"/>
                </a:solidFill>
                <a:latin typeface="Calibri"/>
                <a:ea typeface="DejaVu Sans"/>
              </a:rPr>
              <a:t> y </a:t>
            </a:r>
            <a:r>
              <a:rPr lang="en-US" sz="2200" b="1" strike="noStrike" spc="-1" dirty="0" err="1">
                <a:solidFill>
                  <a:srgbClr val="000000"/>
                </a:solidFill>
                <a:latin typeface="Calibri"/>
                <a:ea typeface="DejaVu Sans"/>
              </a:rPr>
              <a:t>verificar</a:t>
            </a:r>
            <a:r>
              <a:rPr lang="en-US" sz="2200" b="1" strike="noStrike" spc="-1" dirty="0">
                <a:solidFill>
                  <a:srgbClr val="000000"/>
                </a:solidFill>
                <a:latin typeface="Calibri"/>
                <a:ea typeface="DejaVu Sans"/>
              </a:rPr>
              <a:t> a la persona </a:t>
            </a:r>
            <a:r>
              <a:rPr lang="en-US" sz="2200" b="1" strike="noStrike" spc="-1" dirty="0" err="1">
                <a:solidFill>
                  <a:srgbClr val="000000"/>
                </a:solidFill>
                <a:latin typeface="Calibri"/>
                <a:ea typeface="DejaVu Sans"/>
              </a:rPr>
              <a:t>que</a:t>
            </a:r>
            <a:r>
              <a:rPr lang="en-US" sz="2200" b="1" strike="noStrike" spc="-1" dirty="0">
                <a:solidFill>
                  <a:srgbClr val="000000"/>
                </a:solidFill>
                <a:latin typeface="Calibri"/>
                <a:ea typeface="DejaVu Sans"/>
              </a:rPr>
              <a:t> dice </a:t>
            </a:r>
            <a:r>
              <a:rPr lang="en-US" sz="2200" b="1" strike="noStrike" spc="-1" dirty="0" err="1">
                <a:solidFill>
                  <a:srgbClr val="000000"/>
                </a:solidFill>
                <a:latin typeface="Calibri"/>
                <a:ea typeface="DejaVu Sans"/>
              </a:rPr>
              <a:t>actuar</a:t>
            </a:r>
            <a:r>
              <a:rPr lang="en-US" sz="2200" b="1" strike="noStrike" spc="-1" dirty="0">
                <a:solidFill>
                  <a:srgbClr val="000000"/>
                </a:solidFill>
                <a:latin typeface="Calibri"/>
                <a:ea typeface="DejaVu Sans"/>
              </a:rPr>
              <a:t> en </a:t>
            </a:r>
            <a:r>
              <a:rPr lang="en-US" sz="2200" b="1" strike="noStrike" spc="-1" dirty="0" err="1">
                <a:solidFill>
                  <a:srgbClr val="000000"/>
                </a:solidFill>
                <a:latin typeface="Calibri"/>
                <a:ea typeface="DejaVu Sans"/>
              </a:rPr>
              <a:t>nombre</a:t>
            </a:r>
            <a:r>
              <a:rPr lang="en-US" sz="2200" b="1" strike="noStrike" spc="-1" dirty="0">
                <a:solidFill>
                  <a:srgbClr val="000000"/>
                </a:solidFill>
                <a:latin typeface="Calibri"/>
                <a:ea typeface="DejaVu Sans"/>
              </a:rPr>
              <a:t> del </a:t>
            </a:r>
            <a:r>
              <a:rPr lang="en-US" sz="2200" b="1" strike="noStrike" spc="-1" dirty="0" err="1">
                <a:solidFill>
                  <a:srgbClr val="000000"/>
                </a:solidFill>
                <a:latin typeface="Calibri"/>
                <a:ea typeface="DejaVu Sans"/>
              </a:rPr>
              <a:t>cliente</a:t>
            </a:r>
            <a:r>
              <a:rPr lang="en-US" sz="2200" b="1" strike="noStrike" spc="-1" dirty="0">
                <a:solidFill>
                  <a:srgbClr val="000000"/>
                </a:solidFill>
                <a:latin typeface="Calibri"/>
                <a:ea typeface="DejaVu Sans"/>
              </a:rPr>
              <a:t> </a:t>
            </a:r>
            <a:r>
              <a:rPr lang="en-US" sz="2200" b="0" strike="noStrike" spc="-1" dirty="0">
                <a:solidFill>
                  <a:srgbClr val="000000"/>
                </a:solidFill>
                <a:latin typeface="Calibri"/>
                <a:ea typeface="DejaVu Sans"/>
              </a:rPr>
              <a:t>y </a:t>
            </a:r>
            <a:r>
              <a:rPr lang="en-US" sz="2200" b="0" strike="noStrike" spc="-1" dirty="0" err="1">
                <a:solidFill>
                  <a:srgbClr val="000000"/>
                </a:solidFill>
                <a:latin typeface="Calibri"/>
                <a:ea typeface="DejaVu Sans"/>
              </a:rPr>
              <a:t>verificar</a:t>
            </a:r>
            <a:r>
              <a:rPr lang="en-US" sz="2200" b="0" strike="noStrike" spc="-1" dirty="0">
                <a:solidFill>
                  <a:srgbClr val="000000"/>
                </a:solidFill>
                <a:latin typeface="Calibri"/>
                <a:ea typeface="DejaVu Sans"/>
              </a:rPr>
              <a:t> </a:t>
            </a:r>
            <a:r>
              <a:rPr lang="en-US" sz="2200" b="0" strike="noStrike" spc="-1" dirty="0" err="1">
                <a:solidFill>
                  <a:srgbClr val="000000"/>
                </a:solidFill>
                <a:latin typeface="Calibri"/>
                <a:ea typeface="DejaVu Sans"/>
              </a:rPr>
              <a:t>que</a:t>
            </a:r>
            <a:r>
              <a:rPr lang="en-US" sz="2200" b="0" strike="noStrike" spc="-1" dirty="0">
                <a:solidFill>
                  <a:srgbClr val="000000"/>
                </a:solidFill>
                <a:latin typeface="Calibri"/>
                <a:ea typeface="DejaVu Sans"/>
              </a:rPr>
              <a:t> </a:t>
            </a:r>
            <a:r>
              <a:rPr lang="en-US" sz="2200" b="0" strike="noStrike" spc="-1" dirty="0" err="1">
                <a:solidFill>
                  <a:srgbClr val="000000"/>
                </a:solidFill>
                <a:latin typeface="Calibri"/>
                <a:ea typeface="DejaVu Sans"/>
              </a:rPr>
              <a:t>esté</a:t>
            </a:r>
            <a:r>
              <a:rPr lang="en-US" sz="2200" b="0" strike="noStrike" spc="-1" dirty="0">
                <a:solidFill>
                  <a:srgbClr val="000000"/>
                </a:solidFill>
                <a:latin typeface="Calibri"/>
                <a:ea typeface="DejaVu Sans"/>
              </a:rPr>
              <a:t> </a:t>
            </a:r>
            <a:r>
              <a:rPr lang="en-US" sz="2200" b="0" strike="noStrike" spc="-1" dirty="0" err="1">
                <a:solidFill>
                  <a:srgbClr val="000000"/>
                </a:solidFill>
                <a:latin typeface="Calibri"/>
                <a:ea typeface="DejaVu Sans"/>
              </a:rPr>
              <a:t>autorizado</a:t>
            </a:r>
            <a:r>
              <a:rPr lang="en-US" sz="2200" b="0" strike="noStrike" spc="-1" dirty="0">
                <a:solidFill>
                  <a:srgbClr val="000000"/>
                </a:solidFill>
                <a:latin typeface="Calibri"/>
                <a:ea typeface="DejaVu Sans"/>
              </a:rPr>
              <a:t> para </a:t>
            </a:r>
            <a:r>
              <a:rPr lang="en-US" sz="2200" b="0" strike="noStrike" spc="-1" dirty="0" err="1">
                <a:solidFill>
                  <a:srgbClr val="000000"/>
                </a:solidFill>
                <a:latin typeface="Calibri"/>
                <a:ea typeface="DejaVu Sans"/>
              </a:rPr>
              <a:t>hacerlo</a:t>
            </a:r>
            <a:r>
              <a:rPr lang="en-US" sz="2200" b="0" strike="noStrike" spc="-1" dirty="0">
                <a:solidFill>
                  <a:srgbClr val="000000"/>
                </a:solidFill>
                <a:latin typeface="Calibri"/>
                <a:ea typeface="DejaVu Sans"/>
              </a:rPr>
              <a:t>, </a:t>
            </a:r>
            <a:r>
              <a:rPr lang="en-US" sz="2200" b="0" strike="noStrike" spc="-1" dirty="0" err="1">
                <a:solidFill>
                  <a:srgbClr val="000000"/>
                </a:solidFill>
                <a:latin typeface="Calibri"/>
                <a:ea typeface="DejaVu Sans"/>
              </a:rPr>
              <a:t>cuando</a:t>
            </a:r>
            <a:r>
              <a:rPr lang="en-US" sz="2200" b="0" strike="noStrike" spc="-1" dirty="0">
                <a:solidFill>
                  <a:srgbClr val="000000"/>
                </a:solidFill>
                <a:latin typeface="Calibri"/>
                <a:ea typeface="DejaVu Sans"/>
              </a:rPr>
              <a:t> </a:t>
            </a:r>
            <a:r>
              <a:rPr lang="en-US" sz="2200" b="0" strike="noStrike" spc="-1" dirty="0" err="1">
                <a:solidFill>
                  <a:srgbClr val="000000"/>
                </a:solidFill>
                <a:latin typeface="Calibri"/>
                <a:ea typeface="DejaVu Sans"/>
              </a:rPr>
              <a:t>aplique</a:t>
            </a:r>
            <a:r>
              <a:rPr lang="en-US" sz="2200" b="0" strike="noStrike" spc="-1" dirty="0">
                <a:solidFill>
                  <a:srgbClr val="000000"/>
                </a:solidFill>
                <a:latin typeface="Calibri"/>
                <a:ea typeface="DejaVu Sans"/>
              </a:rPr>
              <a:t>.</a:t>
            </a:r>
            <a:endParaRPr lang="es-UY" sz="2200" b="0" strike="noStrike" spc="-1" dirty="0">
              <a:latin typeface="Arial"/>
            </a:endParaRPr>
          </a:p>
          <a:p>
            <a:pPr marL="216000" indent="-215640" algn="just">
              <a:lnSpc>
                <a:spcPct val="100000"/>
              </a:lnSpc>
              <a:buClr>
                <a:srgbClr val="000000"/>
              </a:buClr>
              <a:buSzPct val="45000"/>
              <a:buFont typeface="Wingdings" charset="2"/>
              <a:buChar char=""/>
            </a:pPr>
            <a:r>
              <a:rPr lang="en-US" sz="2200" b="1" strike="noStrike" spc="-1" dirty="0">
                <a:solidFill>
                  <a:srgbClr val="000000"/>
                </a:solidFill>
                <a:latin typeface="Calibri"/>
                <a:ea typeface="DejaVu Sans"/>
              </a:rPr>
              <a:t>C) </a:t>
            </a:r>
            <a:r>
              <a:rPr lang="en-US" sz="2200" b="1" strike="noStrike" spc="-1" dirty="0" err="1">
                <a:solidFill>
                  <a:srgbClr val="000000"/>
                </a:solidFill>
                <a:latin typeface="Calibri"/>
                <a:ea typeface="DejaVu Sans"/>
              </a:rPr>
              <a:t>Identificar</a:t>
            </a:r>
            <a:r>
              <a:rPr lang="en-US" sz="2200" b="1" strike="noStrike" spc="-1" dirty="0">
                <a:solidFill>
                  <a:srgbClr val="000000"/>
                </a:solidFill>
                <a:latin typeface="Calibri"/>
                <a:ea typeface="DejaVu Sans"/>
              </a:rPr>
              <a:t> al BF y </a:t>
            </a:r>
            <a:r>
              <a:rPr lang="en-US" sz="2200" b="1" strike="noStrike" spc="-1" dirty="0" err="1">
                <a:solidFill>
                  <a:srgbClr val="000000"/>
                </a:solidFill>
                <a:latin typeface="Calibri"/>
                <a:ea typeface="DejaVu Sans"/>
              </a:rPr>
              <a:t>tomar</a:t>
            </a:r>
            <a:r>
              <a:rPr lang="en-US" sz="2200" b="1" strike="noStrike" spc="-1" dirty="0">
                <a:solidFill>
                  <a:srgbClr val="000000"/>
                </a:solidFill>
                <a:latin typeface="Calibri"/>
                <a:ea typeface="DejaVu Sans"/>
              </a:rPr>
              <a:t> </a:t>
            </a:r>
            <a:r>
              <a:rPr lang="en-US" sz="2200" b="1" strike="noStrike" spc="-1" dirty="0" err="1">
                <a:solidFill>
                  <a:srgbClr val="000000"/>
                </a:solidFill>
                <a:latin typeface="Calibri"/>
                <a:ea typeface="DejaVu Sans"/>
              </a:rPr>
              <a:t>las</a:t>
            </a:r>
            <a:r>
              <a:rPr lang="en-US" sz="2200" b="1" strike="noStrike" spc="-1" dirty="0">
                <a:solidFill>
                  <a:srgbClr val="000000"/>
                </a:solidFill>
                <a:latin typeface="Calibri"/>
                <a:ea typeface="DejaVu Sans"/>
              </a:rPr>
              <a:t> </a:t>
            </a:r>
            <a:r>
              <a:rPr lang="en-US" sz="2200" b="1" strike="noStrike" spc="-1" dirty="0" err="1">
                <a:solidFill>
                  <a:srgbClr val="000000"/>
                </a:solidFill>
                <a:latin typeface="Calibri"/>
                <a:ea typeface="DejaVu Sans"/>
              </a:rPr>
              <a:t>medidas</a:t>
            </a:r>
            <a:r>
              <a:rPr lang="en-US" sz="2200" b="1" strike="noStrike" spc="-1" dirty="0">
                <a:solidFill>
                  <a:srgbClr val="000000"/>
                </a:solidFill>
                <a:latin typeface="Calibri"/>
                <a:ea typeface="DejaVu Sans"/>
              </a:rPr>
              <a:t> </a:t>
            </a:r>
            <a:r>
              <a:rPr lang="en-US" sz="2200" b="1" strike="noStrike" spc="-1" dirty="0" err="1">
                <a:solidFill>
                  <a:srgbClr val="000000"/>
                </a:solidFill>
                <a:latin typeface="Calibri"/>
                <a:ea typeface="DejaVu Sans"/>
              </a:rPr>
              <a:t>razonables</a:t>
            </a:r>
            <a:r>
              <a:rPr lang="en-US" sz="2200" b="1" strike="noStrike" spc="-1" dirty="0">
                <a:solidFill>
                  <a:srgbClr val="000000"/>
                </a:solidFill>
                <a:latin typeface="Calibri"/>
                <a:ea typeface="DejaVu Sans"/>
              </a:rPr>
              <a:t> para </a:t>
            </a:r>
            <a:r>
              <a:rPr lang="en-US" sz="2200" b="1" strike="noStrike" spc="-1" dirty="0" err="1">
                <a:solidFill>
                  <a:srgbClr val="000000"/>
                </a:solidFill>
                <a:latin typeface="Calibri"/>
                <a:ea typeface="DejaVu Sans"/>
              </a:rPr>
              <a:t>verificar</a:t>
            </a:r>
            <a:r>
              <a:rPr lang="en-US" sz="2200" b="1" strike="noStrike" spc="-1" dirty="0">
                <a:solidFill>
                  <a:srgbClr val="000000"/>
                </a:solidFill>
                <a:latin typeface="Calibri"/>
                <a:ea typeface="DejaVu Sans"/>
              </a:rPr>
              <a:t> </a:t>
            </a:r>
            <a:r>
              <a:rPr lang="en-US" sz="2200" b="1" strike="noStrike" spc="-1" dirty="0" err="1">
                <a:solidFill>
                  <a:srgbClr val="000000"/>
                </a:solidFill>
                <a:latin typeface="Calibri"/>
                <a:ea typeface="DejaVu Sans"/>
              </a:rPr>
              <a:t>su</a:t>
            </a:r>
            <a:r>
              <a:rPr lang="en-US" sz="2200" b="1" strike="noStrike" spc="-1" dirty="0">
                <a:solidFill>
                  <a:srgbClr val="000000"/>
                </a:solidFill>
                <a:latin typeface="Calibri"/>
                <a:ea typeface="DejaVu Sans"/>
              </a:rPr>
              <a:t> </a:t>
            </a:r>
            <a:r>
              <a:rPr lang="en-US" sz="2200" b="1" strike="noStrike" spc="-1" dirty="0" err="1">
                <a:solidFill>
                  <a:srgbClr val="000000"/>
                </a:solidFill>
                <a:latin typeface="Calibri"/>
                <a:ea typeface="DejaVu Sans"/>
              </a:rPr>
              <a:t>identidad</a:t>
            </a:r>
            <a:r>
              <a:rPr lang="en-US" sz="2200" b="1" strike="noStrike" spc="-1" dirty="0">
                <a:solidFill>
                  <a:srgbClr val="000000"/>
                </a:solidFill>
                <a:latin typeface="Calibri"/>
                <a:ea typeface="DejaVu Sans"/>
              </a:rPr>
              <a:t>. </a:t>
            </a:r>
            <a:r>
              <a:rPr lang="en-US" sz="2200" b="0" strike="noStrike" spc="-1" dirty="0">
                <a:solidFill>
                  <a:srgbClr val="000000"/>
                </a:solidFill>
                <a:latin typeface="Calibri"/>
                <a:ea typeface="DejaVu Sans"/>
              </a:rPr>
              <a:t>Se </a:t>
            </a:r>
            <a:r>
              <a:rPr lang="en-US" sz="2200" b="0" strike="noStrike" spc="-1" dirty="0" err="1">
                <a:solidFill>
                  <a:srgbClr val="000000"/>
                </a:solidFill>
                <a:latin typeface="Calibri"/>
                <a:ea typeface="DejaVu Sans"/>
              </a:rPr>
              <a:t>entiende</a:t>
            </a:r>
            <a:r>
              <a:rPr lang="en-US" sz="2200" b="0" strike="noStrike" spc="-1" dirty="0">
                <a:solidFill>
                  <a:srgbClr val="000000"/>
                </a:solidFill>
                <a:latin typeface="Calibri"/>
                <a:ea typeface="DejaVu Sans"/>
              </a:rPr>
              <a:t> </a:t>
            </a:r>
            <a:r>
              <a:rPr lang="en-US" sz="2200" b="0" strike="noStrike" spc="-1" dirty="0" err="1">
                <a:solidFill>
                  <a:srgbClr val="000000"/>
                </a:solidFill>
                <a:latin typeface="Calibri"/>
                <a:ea typeface="DejaVu Sans"/>
              </a:rPr>
              <a:t>por</a:t>
            </a:r>
            <a:r>
              <a:rPr lang="en-US" sz="2200" b="0" strike="noStrike" spc="-1" dirty="0">
                <a:solidFill>
                  <a:srgbClr val="000000"/>
                </a:solidFill>
                <a:latin typeface="Calibri"/>
                <a:ea typeface="DejaVu Sans"/>
              </a:rPr>
              <a:t> BF a la PF, </a:t>
            </a:r>
            <a:r>
              <a:rPr lang="en-US" sz="2200" b="0" strike="noStrike" spc="-1" dirty="0" err="1" smtClean="0">
                <a:solidFill>
                  <a:srgbClr val="000000"/>
                </a:solidFill>
                <a:latin typeface="Calibri"/>
                <a:ea typeface="DejaVu Sans"/>
              </a:rPr>
              <a:t>que</a:t>
            </a:r>
            <a:r>
              <a:rPr lang="en-US" sz="2200" b="0" strike="noStrike" spc="-1" dirty="0" smtClean="0">
                <a:solidFill>
                  <a:srgbClr val="000000"/>
                </a:solidFill>
                <a:latin typeface="Calibri"/>
                <a:ea typeface="DejaVu Sans"/>
              </a:rPr>
              <a:t> </a:t>
            </a:r>
            <a:r>
              <a:rPr lang="en-US" sz="2200" b="0" strike="noStrike" spc="-1" dirty="0" err="1" smtClean="0">
                <a:solidFill>
                  <a:srgbClr val="000000"/>
                </a:solidFill>
                <a:latin typeface="Calibri"/>
                <a:ea typeface="DejaVu Sans"/>
              </a:rPr>
              <a:t>directa</a:t>
            </a:r>
            <a:r>
              <a:rPr lang="en-US" sz="2200" b="0" strike="noStrike" spc="-1" dirty="0" smtClean="0">
                <a:solidFill>
                  <a:srgbClr val="000000"/>
                </a:solidFill>
                <a:latin typeface="Calibri"/>
                <a:ea typeface="DejaVu Sans"/>
              </a:rPr>
              <a:t> </a:t>
            </a:r>
            <a:r>
              <a:rPr lang="en-US" sz="2200" b="0" strike="noStrike" spc="-1" dirty="0">
                <a:solidFill>
                  <a:srgbClr val="000000"/>
                </a:solidFill>
                <a:latin typeface="Calibri"/>
                <a:ea typeface="DejaVu Sans"/>
              </a:rPr>
              <a:t>o </a:t>
            </a:r>
            <a:r>
              <a:rPr lang="en-US" sz="2200" b="0" strike="noStrike" spc="-1" dirty="0" err="1">
                <a:solidFill>
                  <a:srgbClr val="000000"/>
                </a:solidFill>
                <a:latin typeface="Calibri"/>
                <a:ea typeface="DejaVu Sans"/>
              </a:rPr>
              <a:t>indirectamente</a:t>
            </a:r>
            <a:r>
              <a:rPr lang="en-US" sz="2200" b="0" strike="noStrike" spc="-1" dirty="0">
                <a:solidFill>
                  <a:srgbClr val="000000"/>
                </a:solidFill>
                <a:latin typeface="Calibri"/>
                <a:ea typeface="DejaVu Sans"/>
              </a:rPr>
              <a:t> </a:t>
            </a:r>
            <a:r>
              <a:rPr lang="en-US" sz="2200" b="0" strike="noStrike" spc="-1" dirty="0" err="1">
                <a:solidFill>
                  <a:srgbClr val="000000"/>
                </a:solidFill>
                <a:latin typeface="Calibri"/>
                <a:ea typeface="DejaVu Sans"/>
              </a:rPr>
              <a:t>posea</a:t>
            </a:r>
            <a:r>
              <a:rPr lang="en-US" sz="2200" b="0" strike="noStrike" spc="-1" dirty="0">
                <a:solidFill>
                  <a:srgbClr val="000000"/>
                </a:solidFill>
                <a:latin typeface="Calibri"/>
                <a:ea typeface="DejaVu Sans"/>
              </a:rPr>
              <a:t> </a:t>
            </a:r>
            <a:r>
              <a:rPr lang="en-US" sz="2200" b="0" strike="noStrike" spc="-1" dirty="0" err="1">
                <a:solidFill>
                  <a:srgbClr val="000000"/>
                </a:solidFill>
                <a:latin typeface="Calibri"/>
                <a:ea typeface="DejaVu Sans"/>
              </a:rPr>
              <a:t>como</a:t>
            </a:r>
            <a:r>
              <a:rPr lang="en-US" sz="2200" b="0" strike="noStrike" spc="-1" dirty="0">
                <a:solidFill>
                  <a:srgbClr val="000000"/>
                </a:solidFill>
                <a:latin typeface="Calibri"/>
                <a:ea typeface="DejaVu Sans"/>
              </a:rPr>
              <a:t> </a:t>
            </a:r>
            <a:r>
              <a:rPr lang="en-US" sz="2200" b="0" strike="noStrike" spc="-1" dirty="0" err="1">
                <a:solidFill>
                  <a:srgbClr val="000000"/>
                </a:solidFill>
                <a:latin typeface="Calibri"/>
                <a:ea typeface="DejaVu Sans"/>
              </a:rPr>
              <a:t>mínimo</a:t>
            </a:r>
            <a:r>
              <a:rPr lang="en-US" sz="2200" b="0" strike="noStrike" spc="-1" dirty="0">
                <a:solidFill>
                  <a:srgbClr val="000000"/>
                </a:solidFill>
                <a:latin typeface="Calibri"/>
                <a:ea typeface="DejaVu Sans"/>
              </a:rPr>
              <a:t> el 15% del capital </a:t>
            </a:r>
            <a:r>
              <a:rPr lang="en-US" sz="2200" b="0" strike="noStrike" spc="-1" dirty="0" err="1">
                <a:solidFill>
                  <a:srgbClr val="000000"/>
                </a:solidFill>
                <a:latin typeface="Calibri"/>
                <a:ea typeface="DejaVu Sans"/>
              </a:rPr>
              <a:t>integrado</a:t>
            </a:r>
            <a:r>
              <a:rPr lang="en-US" sz="2200" b="0" strike="noStrike" spc="-1" dirty="0">
                <a:solidFill>
                  <a:srgbClr val="000000"/>
                </a:solidFill>
                <a:latin typeface="Calibri"/>
                <a:ea typeface="DejaVu Sans"/>
              </a:rPr>
              <a:t> o </a:t>
            </a:r>
            <a:r>
              <a:rPr lang="en-US" sz="2200" b="0" strike="noStrike" spc="-1" dirty="0" err="1">
                <a:solidFill>
                  <a:srgbClr val="000000"/>
                </a:solidFill>
                <a:latin typeface="Calibri"/>
                <a:ea typeface="DejaVu Sans"/>
              </a:rPr>
              <a:t>su</a:t>
            </a:r>
            <a:r>
              <a:rPr lang="en-US" sz="2200" b="0" strike="noStrike" spc="-1" dirty="0">
                <a:solidFill>
                  <a:srgbClr val="000000"/>
                </a:solidFill>
                <a:latin typeface="Calibri"/>
                <a:ea typeface="DejaVu Sans"/>
              </a:rPr>
              <a:t> </a:t>
            </a:r>
            <a:r>
              <a:rPr lang="en-US" sz="2200" b="0" strike="noStrike" spc="-1" dirty="0" err="1">
                <a:solidFill>
                  <a:srgbClr val="000000"/>
                </a:solidFill>
                <a:latin typeface="Calibri"/>
                <a:ea typeface="DejaVu Sans"/>
              </a:rPr>
              <a:t>equivalente</a:t>
            </a:r>
            <a:r>
              <a:rPr lang="en-US" sz="2200" b="0" strike="noStrike" spc="-1" dirty="0">
                <a:solidFill>
                  <a:srgbClr val="000000"/>
                </a:solidFill>
                <a:latin typeface="Calibri"/>
                <a:ea typeface="DejaVu Sans"/>
              </a:rPr>
              <a:t>, o de los </a:t>
            </a:r>
            <a:r>
              <a:rPr lang="en-US" sz="2200" b="0" strike="noStrike" spc="-1" dirty="0" err="1">
                <a:solidFill>
                  <a:srgbClr val="000000"/>
                </a:solidFill>
                <a:latin typeface="Calibri"/>
                <a:ea typeface="DejaVu Sans"/>
              </a:rPr>
              <a:t>derechos</a:t>
            </a:r>
            <a:r>
              <a:rPr lang="en-US" sz="2200" b="0" strike="noStrike" spc="-1" dirty="0">
                <a:solidFill>
                  <a:srgbClr val="000000"/>
                </a:solidFill>
                <a:latin typeface="Calibri"/>
                <a:ea typeface="DejaVu Sans"/>
              </a:rPr>
              <a:t> de </a:t>
            </a:r>
            <a:r>
              <a:rPr lang="en-US" sz="2200" b="0" strike="noStrike" spc="-1" dirty="0" err="1">
                <a:solidFill>
                  <a:srgbClr val="000000"/>
                </a:solidFill>
                <a:latin typeface="Calibri"/>
                <a:ea typeface="DejaVu Sans"/>
              </a:rPr>
              <a:t>voto</a:t>
            </a:r>
            <a:r>
              <a:rPr lang="en-US" sz="2200" b="0" strike="noStrike" spc="-1" dirty="0">
                <a:solidFill>
                  <a:srgbClr val="000000"/>
                </a:solidFill>
                <a:latin typeface="Calibri"/>
                <a:ea typeface="DejaVu Sans"/>
              </a:rPr>
              <a:t>, o </a:t>
            </a:r>
            <a:r>
              <a:rPr lang="en-US" sz="2200" b="0" strike="noStrike" spc="-1" dirty="0" err="1">
                <a:solidFill>
                  <a:srgbClr val="000000"/>
                </a:solidFill>
                <a:latin typeface="Calibri"/>
                <a:ea typeface="DejaVu Sans"/>
              </a:rPr>
              <a:t>que</a:t>
            </a:r>
            <a:r>
              <a:rPr lang="en-US" sz="2200" b="0" strike="noStrike" spc="-1" dirty="0">
                <a:solidFill>
                  <a:srgbClr val="000000"/>
                </a:solidFill>
                <a:latin typeface="Calibri"/>
                <a:ea typeface="DejaVu Sans"/>
              </a:rPr>
              <a:t> </a:t>
            </a:r>
            <a:r>
              <a:rPr lang="en-US" sz="2200" b="0" strike="noStrike" spc="-1" dirty="0" err="1">
                <a:solidFill>
                  <a:srgbClr val="000000"/>
                </a:solidFill>
                <a:latin typeface="Calibri"/>
                <a:ea typeface="DejaVu Sans"/>
              </a:rPr>
              <a:t>por</a:t>
            </a:r>
            <a:r>
              <a:rPr lang="en-US" sz="2200" b="0" strike="noStrike" spc="-1" dirty="0">
                <a:solidFill>
                  <a:srgbClr val="000000"/>
                </a:solidFill>
                <a:latin typeface="Calibri"/>
                <a:ea typeface="DejaVu Sans"/>
              </a:rPr>
              <a:t> </a:t>
            </a:r>
            <a:r>
              <a:rPr lang="en-US" sz="2200" b="0" strike="noStrike" spc="-1" dirty="0" err="1">
                <a:solidFill>
                  <a:srgbClr val="000000"/>
                </a:solidFill>
                <a:latin typeface="Calibri"/>
                <a:ea typeface="DejaVu Sans"/>
              </a:rPr>
              <a:t>otros</a:t>
            </a:r>
            <a:r>
              <a:rPr lang="en-US" sz="2200" b="0" strike="noStrike" spc="-1" dirty="0">
                <a:solidFill>
                  <a:srgbClr val="000000"/>
                </a:solidFill>
                <a:latin typeface="Calibri"/>
                <a:ea typeface="DejaVu Sans"/>
              </a:rPr>
              <a:t> </a:t>
            </a:r>
            <a:r>
              <a:rPr lang="en-US" sz="2200" b="0" strike="noStrike" spc="-1" dirty="0" err="1">
                <a:solidFill>
                  <a:srgbClr val="000000"/>
                </a:solidFill>
                <a:latin typeface="Calibri"/>
                <a:ea typeface="DejaVu Sans"/>
              </a:rPr>
              <a:t>medios</a:t>
            </a:r>
            <a:r>
              <a:rPr lang="en-US" sz="2200" b="0" strike="noStrike" spc="-1" dirty="0">
                <a:solidFill>
                  <a:srgbClr val="000000"/>
                </a:solidFill>
                <a:latin typeface="Calibri"/>
                <a:ea typeface="DejaVu Sans"/>
              </a:rPr>
              <a:t> </a:t>
            </a:r>
            <a:r>
              <a:rPr lang="en-US" sz="2200" b="0" strike="noStrike" spc="-1" dirty="0" err="1">
                <a:solidFill>
                  <a:srgbClr val="000000"/>
                </a:solidFill>
                <a:latin typeface="Calibri"/>
                <a:ea typeface="DejaVu Sans"/>
              </a:rPr>
              <a:t>ejerza</a:t>
            </a:r>
            <a:r>
              <a:rPr lang="en-US" sz="2200" b="0" strike="noStrike" spc="-1" dirty="0">
                <a:solidFill>
                  <a:srgbClr val="000000"/>
                </a:solidFill>
                <a:latin typeface="Calibri"/>
                <a:ea typeface="DejaVu Sans"/>
              </a:rPr>
              <a:t> el control final </a:t>
            </a:r>
            <a:r>
              <a:rPr lang="en-US" sz="2200" b="0" strike="noStrike" spc="-1" dirty="0" err="1">
                <a:solidFill>
                  <a:srgbClr val="000000"/>
                </a:solidFill>
                <a:latin typeface="Calibri"/>
                <a:ea typeface="DejaVu Sans"/>
              </a:rPr>
              <a:t>sobre</a:t>
            </a:r>
            <a:r>
              <a:rPr lang="en-US" sz="2200" b="0" strike="noStrike" spc="-1" dirty="0">
                <a:solidFill>
                  <a:srgbClr val="000000"/>
                </a:solidFill>
                <a:latin typeface="Calibri"/>
                <a:ea typeface="DejaVu Sans"/>
              </a:rPr>
              <a:t> </a:t>
            </a:r>
            <a:r>
              <a:rPr lang="en-US" sz="2200" b="0" strike="noStrike" spc="-1" dirty="0" err="1">
                <a:solidFill>
                  <a:srgbClr val="000000"/>
                </a:solidFill>
                <a:latin typeface="Calibri"/>
                <a:ea typeface="DejaVu Sans"/>
              </a:rPr>
              <a:t>una</a:t>
            </a:r>
            <a:r>
              <a:rPr lang="en-US" sz="2200" b="0" strike="noStrike" spc="-1" dirty="0">
                <a:solidFill>
                  <a:srgbClr val="000000"/>
                </a:solidFill>
                <a:latin typeface="Calibri"/>
                <a:ea typeface="DejaVu Sans"/>
              </a:rPr>
              <a:t> </a:t>
            </a:r>
            <a:r>
              <a:rPr lang="en-US" sz="2200" b="0" strike="noStrike" spc="-1" dirty="0" err="1">
                <a:solidFill>
                  <a:srgbClr val="000000"/>
                </a:solidFill>
                <a:latin typeface="Calibri"/>
                <a:ea typeface="DejaVu Sans"/>
              </a:rPr>
              <a:t>entidad</a:t>
            </a:r>
            <a:r>
              <a:rPr lang="en-US" sz="2200" b="0" strike="noStrike" spc="-1" dirty="0">
                <a:solidFill>
                  <a:srgbClr val="000000"/>
                </a:solidFill>
                <a:latin typeface="Calibri"/>
                <a:ea typeface="DejaVu Sans"/>
              </a:rPr>
              <a:t>, </a:t>
            </a:r>
            <a:r>
              <a:rPr lang="en-US" sz="2200" b="0" strike="noStrike" spc="-1" dirty="0" err="1">
                <a:solidFill>
                  <a:srgbClr val="000000"/>
                </a:solidFill>
                <a:latin typeface="Calibri"/>
                <a:ea typeface="DejaVu Sans"/>
              </a:rPr>
              <a:t>considerándose</a:t>
            </a:r>
            <a:r>
              <a:rPr lang="en-US" sz="2200" b="0" strike="noStrike" spc="-1" dirty="0">
                <a:solidFill>
                  <a:srgbClr val="000000"/>
                </a:solidFill>
                <a:latin typeface="Calibri"/>
                <a:ea typeface="DejaVu Sans"/>
              </a:rPr>
              <a:t> </a:t>
            </a:r>
            <a:r>
              <a:rPr lang="en-US" sz="2200" b="0" strike="noStrike" spc="-1" dirty="0" err="1">
                <a:solidFill>
                  <a:srgbClr val="000000"/>
                </a:solidFill>
                <a:latin typeface="Calibri"/>
                <a:ea typeface="DejaVu Sans"/>
              </a:rPr>
              <a:t>tal</a:t>
            </a:r>
            <a:r>
              <a:rPr lang="en-US" sz="2200" b="0" strike="noStrike" spc="-1" dirty="0">
                <a:solidFill>
                  <a:srgbClr val="000000"/>
                </a:solidFill>
                <a:latin typeface="Calibri"/>
                <a:ea typeface="DejaVu Sans"/>
              </a:rPr>
              <a:t> a </a:t>
            </a:r>
            <a:r>
              <a:rPr lang="en-US" sz="2200" b="0" strike="noStrike" spc="-1" dirty="0" err="1">
                <a:solidFill>
                  <a:srgbClr val="000000"/>
                </a:solidFill>
                <a:latin typeface="Calibri"/>
                <a:ea typeface="DejaVu Sans"/>
              </a:rPr>
              <a:t>una</a:t>
            </a:r>
            <a:r>
              <a:rPr lang="en-US" sz="2200" b="0" strike="noStrike" spc="-1" dirty="0">
                <a:solidFill>
                  <a:srgbClr val="000000"/>
                </a:solidFill>
                <a:latin typeface="Calibri"/>
                <a:ea typeface="DejaVu Sans"/>
              </a:rPr>
              <a:t> PJ, un </a:t>
            </a:r>
            <a:r>
              <a:rPr lang="en-US" sz="2200" b="0" strike="noStrike" spc="-1" dirty="0" err="1">
                <a:solidFill>
                  <a:srgbClr val="000000"/>
                </a:solidFill>
                <a:latin typeface="Calibri"/>
                <a:ea typeface="DejaVu Sans"/>
              </a:rPr>
              <a:t>fideicomiso</a:t>
            </a:r>
            <a:r>
              <a:rPr lang="en-US" sz="2200" b="0" strike="noStrike" spc="-1" dirty="0">
                <a:solidFill>
                  <a:srgbClr val="000000"/>
                </a:solidFill>
                <a:latin typeface="Calibri"/>
                <a:ea typeface="DejaVu Sans"/>
              </a:rPr>
              <a:t>, un </a:t>
            </a:r>
            <a:r>
              <a:rPr lang="en-US" sz="2200" b="0" strike="noStrike" spc="-1" dirty="0" err="1">
                <a:solidFill>
                  <a:srgbClr val="000000"/>
                </a:solidFill>
                <a:latin typeface="Calibri"/>
                <a:ea typeface="DejaVu Sans"/>
              </a:rPr>
              <a:t>fondo</a:t>
            </a:r>
            <a:r>
              <a:rPr lang="en-US" sz="2200" b="0" strike="noStrike" spc="-1" dirty="0">
                <a:solidFill>
                  <a:srgbClr val="000000"/>
                </a:solidFill>
                <a:latin typeface="Calibri"/>
                <a:ea typeface="DejaVu Sans"/>
              </a:rPr>
              <a:t> de </a:t>
            </a:r>
            <a:r>
              <a:rPr lang="en-US" sz="2200" b="0" strike="noStrike" spc="-1" dirty="0" err="1">
                <a:solidFill>
                  <a:srgbClr val="000000"/>
                </a:solidFill>
                <a:latin typeface="Calibri"/>
                <a:ea typeface="DejaVu Sans"/>
              </a:rPr>
              <a:t>inversión</a:t>
            </a:r>
            <a:r>
              <a:rPr lang="en-US" sz="2200" b="0" strike="noStrike" spc="-1" dirty="0">
                <a:solidFill>
                  <a:srgbClr val="000000"/>
                </a:solidFill>
                <a:latin typeface="Calibri"/>
                <a:ea typeface="DejaVu Sans"/>
              </a:rPr>
              <a:t> o </a:t>
            </a:r>
            <a:r>
              <a:rPr lang="en-US" sz="2200" b="0" strike="noStrike" spc="-1" dirty="0" err="1">
                <a:solidFill>
                  <a:srgbClr val="000000"/>
                </a:solidFill>
                <a:latin typeface="Calibri"/>
                <a:ea typeface="DejaVu Sans"/>
              </a:rPr>
              <a:t>cualquier</a:t>
            </a:r>
            <a:r>
              <a:rPr lang="en-US" sz="2200" b="0" strike="noStrike" spc="-1" dirty="0">
                <a:solidFill>
                  <a:srgbClr val="000000"/>
                </a:solidFill>
                <a:latin typeface="Calibri"/>
                <a:ea typeface="DejaVu Sans"/>
              </a:rPr>
              <a:t> </a:t>
            </a:r>
            <a:r>
              <a:rPr lang="en-US" sz="2200" b="0" strike="noStrike" spc="-1" dirty="0" err="1">
                <a:solidFill>
                  <a:srgbClr val="000000"/>
                </a:solidFill>
                <a:latin typeface="Calibri"/>
                <a:ea typeface="DejaVu Sans"/>
              </a:rPr>
              <a:t>otro</a:t>
            </a:r>
            <a:r>
              <a:rPr lang="en-US" sz="2200" b="0" strike="noStrike" spc="-1" dirty="0">
                <a:solidFill>
                  <a:srgbClr val="000000"/>
                </a:solidFill>
                <a:latin typeface="Calibri"/>
                <a:ea typeface="DejaVu Sans"/>
              </a:rPr>
              <a:t> </a:t>
            </a:r>
            <a:r>
              <a:rPr lang="en-US" sz="2200" b="0" strike="noStrike" spc="-1" dirty="0" err="1">
                <a:solidFill>
                  <a:srgbClr val="000000"/>
                </a:solidFill>
                <a:latin typeface="Calibri"/>
                <a:ea typeface="DejaVu Sans"/>
              </a:rPr>
              <a:t>patrimonio</a:t>
            </a:r>
            <a:r>
              <a:rPr lang="en-US" sz="2200" b="0" strike="noStrike" spc="-1" dirty="0">
                <a:solidFill>
                  <a:srgbClr val="000000"/>
                </a:solidFill>
                <a:latin typeface="Calibri"/>
                <a:ea typeface="DejaVu Sans"/>
              </a:rPr>
              <a:t> de </a:t>
            </a:r>
            <a:r>
              <a:rPr lang="en-US" sz="2200" b="0" strike="noStrike" spc="-1" dirty="0" err="1">
                <a:solidFill>
                  <a:srgbClr val="000000"/>
                </a:solidFill>
                <a:latin typeface="Calibri"/>
                <a:ea typeface="DejaVu Sans"/>
              </a:rPr>
              <a:t>afectación</a:t>
            </a:r>
            <a:r>
              <a:rPr lang="en-US" sz="2200" b="0" strike="noStrike" spc="-1" dirty="0">
                <a:solidFill>
                  <a:srgbClr val="000000"/>
                </a:solidFill>
                <a:latin typeface="Calibri"/>
                <a:ea typeface="DejaVu Sans"/>
              </a:rPr>
              <a:t> o </a:t>
            </a:r>
            <a:r>
              <a:rPr lang="en-US" sz="2200" b="0" strike="noStrike" spc="-1" dirty="0" err="1">
                <a:solidFill>
                  <a:srgbClr val="000000"/>
                </a:solidFill>
                <a:latin typeface="Calibri"/>
                <a:ea typeface="DejaVu Sans"/>
              </a:rPr>
              <a:t>estructura</a:t>
            </a:r>
            <a:r>
              <a:rPr lang="en-US" sz="2200" b="0" strike="noStrike" spc="-1" dirty="0">
                <a:solidFill>
                  <a:srgbClr val="000000"/>
                </a:solidFill>
                <a:latin typeface="Calibri"/>
                <a:ea typeface="DejaVu Sans"/>
              </a:rPr>
              <a:t> </a:t>
            </a:r>
            <a:r>
              <a:rPr lang="en-US" sz="2200" b="0" strike="noStrike" spc="-1" dirty="0" err="1">
                <a:solidFill>
                  <a:srgbClr val="000000"/>
                </a:solidFill>
                <a:latin typeface="Calibri"/>
                <a:ea typeface="DejaVu Sans"/>
              </a:rPr>
              <a:t>jurídica</a:t>
            </a:r>
            <a:r>
              <a:rPr lang="en-US" sz="2200" b="0" strike="noStrike" spc="-1" dirty="0">
                <a:solidFill>
                  <a:srgbClr val="000000"/>
                </a:solidFill>
                <a:latin typeface="Calibri"/>
                <a:ea typeface="DejaVu Sans"/>
              </a:rPr>
              <a:t>, con o sin </a:t>
            </a:r>
            <a:r>
              <a:rPr lang="en-US" sz="2200" b="0" strike="noStrike" spc="-1" dirty="0" err="1">
                <a:solidFill>
                  <a:srgbClr val="000000"/>
                </a:solidFill>
                <a:latin typeface="Calibri"/>
                <a:ea typeface="DejaVu Sans"/>
              </a:rPr>
              <a:t>personería</a:t>
            </a:r>
            <a:r>
              <a:rPr lang="en-US" sz="2200" b="0" strike="noStrike" spc="-1" dirty="0">
                <a:solidFill>
                  <a:srgbClr val="000000"/>
                </a:solidFill>
                <a:latin typeface="Calibri"/>
                <a:ea typeface="DejaVu Sans"/>
              </a:rPr>
              <a:t> </a:t>
            </a:r>
            <a:r>
              <a:rPr lang="en-US" sz="2200" b="0" strike="noStrike" spc="-1" dirty="0" err="1">
                <a:solidFill>
                  <a:srgbClr val="000000"/>
                </a:solidFill>
                <a:latin typeface="Calibri"/>
                <a:ea typeface="DejaVu Sans"/>
              </a:rPr>
              <a:t>jurídica</a:t>
            </a:r>
            <a:r>
              <a:rPr lang="en-US" sz="2200" b="0" strike="noStrike" spc="-1" dirty="0">
                <a:solidFill>
                  <a:srgbClr val="000000"/>
                </a:solidFill>
                <a:latin typeface="Calibri"/>
                <a:ea typeface="DejaVu Sans"/>
              </a:rPr>
              <a:t>. Se </a:t>
            </a:r>
            <a:r>
              <a:rPr lang="en-US" sz="2200" b="0" strike="noStrike" spc="-1" dirty="0" err="1">
                <a:solidFill>
                  <a:srgbClr val="000000"/>
                </a:solidFill>
                <a:latin typeface="Calibri"/>
                <a:ea typeface="DejaVu Sans"/>
              </a:rPr>
              <a:t>entenderá</a:t>
            </a:r>
            <a:r>
              <a:rPr lang="en-US" sz="2200" b="0" strike="noStrike" spc="-1" dirty="0">
                <a:solidFill>
                  <a:srgbClr val="000000"/>
                </a:solidFill>
                <a:latin typeface="Calibri"/>
                <a:ea typeface="DejaVu Sans"/>
              </a:rPr>
              <a:t> </a:t>
            </a:r>
            <a:r>
              <a:rPr lang="en-US" sz="2200" b="0" strike="noStrike" spc="-1" dirty="0" err="1">
                <a:solidFill>
                  <a:srgbClr val="000000"/>
                </a:solidFill>
                <a:latin typeface="Calibri"/>
                <a:ea typeface="DejaVu Sans"/>
              </a:rPr>
              <a:t>también</a:t>
            </a:r>
            <a:r>
              <a:rPr lang="en-US" sz="2200" b="0" strike="noStrike" spc="-1" dirty="0">
                <a:solidFill>
                  <a:srgbClr val="000000"/>
                </a:solidFill>
                <a:latin typeface="Calibri"/>
                <a:ea typeface="DejaVu Sans"/>
              </a:rPr>
              <a:t> </a:t>
            </a:r>
            <a:r>
              <a:rPr lang="en-US" sz="2200" b="0" strike="noStrike" spc="-1" dirty="0" err="1">
                <a:solidFill>
                  <a:srgbClr val="000000"/>
                </a:solidFill>
                <a:latin typeface="Calibri"/>
                <a:ea typeface="DejaVu Sans"/>
              </a:rPr>
              <a:t>por</a:t>
            </a:r>
            <a:r>
              <a:rPr lang="en-US" sz="2200" b="0" strike="noStrike" spc="-1" dirty="0">
                <a:solidFill>
                  <a:srgbClr val="000000"/>
                </a:solidFill>
                <a:latin typeface="Calibri"/>
                <a:ea typeface="DejaVu Sans"/>
              </a:rPr>
              <a:t> BF a la PF </a:t>
            </a:r>
            <a:r>
              <a:rPr lang="en-US" sz="2200" b="0" strike="noStrike" spc="-1" dirty="0" err="1">
                <a:solidFill>
                  <a:srgbClr val="000000"/>
                </a:solidFill>
                <a:latin typeface="Calibri"/>
                <a:ea typeface="DejaVu Sans"/>
              </a:rPr>
              <a:t>que</a:t>
            </a:r>
            <a:r>
              <a:rPr lang="en-US" sz="2200" b="0" strike="noStrike" spc="-1" dirty="0">
                <a:solidFill>
                  <a:srgbClr val="000000"/>
                </a:solidFill>
                <a:latin typeface="Calibri"/>
                <a:ea typeface="DejaVu Sans"/>
              </a:rPr>
              <a:t> </a:t>
            </a:r>
            <a:r>
              <a:rPr lang="en-US" sz="2200" b="0" strike="noStrike" spc="-1" dirty="0" err="1">
                <a:solidFill>
                  <a:srgbClr val="000000"/>
                </a:solidFill>
                <a:latin typeface="Calibri"/>
                <a:ea typeface="DejaVu Sans"/>
              </a:rPr>
              <a:t>aporta</a:t>
            </a:r>
            <a:r>
              <a:rPr lang="en-US" sz="2200" b="0" strike="noStrike" spc="-1" dirty="0">
                <a:solidFill>
                  <a:srgbClr val="000000"/>
                </a:solidFill>
                <a:latin typeface="Calibri"/>
                <a:ea typeface="DejaVu Sans"/>
              </a:rPr>
              <a:t> los </a:t>
            </a:r>
            <a:r>
              <a:rPr lang="en-US" sz="2200" b="0" strike="noStrike" spc="-1" dirty="0" err="1">
                <a:solidFill>
                  <a:srgbClr val="000000"/>
                </a:solidFill>
                <a:latin typeface="Calibri"/>
                <a:ea typeface="DejaVu Sans"/>
              </a:rPr>
              <a:t>fondos</a:t>
            </a:r>
            <a:r>
              <a:rPr lang="en-US" sz="2200" b="0" strike="noStrike" spc="-1" dirty="0">
                <a:solidFill>
                  <a:srgbClr val="000000"/>
                </a:solidFill>
                <a:latin typeface="Calibri"/>
                <a:ea typeface="DejaVu Sans"/>
              </a:rPr>
              <a:t> para </a:t>
            </a:r>
            <a:r>
              <a:rPr lang="en-US" sz="2200" b="0" strike="noStrike" spc="-1" dirty="0" err="1">
                <a:solidFill>
                  <a:srgbClr val="000000"/>
                </a:solidFill>
                <a:latin typeface="Calibri"/>
                <a:ea typeface="DejaVu Sans"/>
              </a:rPr>
              <a:t>realizar</a:t>
            </a:r>
            <a:r>
              <a:rPr lang="en-US" sz="2200" b="0" strike="noStrike" spc="-1" dirty="0">
                <a:solidFill>
                  <a:srgbClr val="000000"/>
                </a:solidFill>
                <a:latin typeface="Calibri"/>
                <a:ea typeface="DejaVu Sans"/>
              </a:rPr>
              <a:t> </a:t>
            </a:r>
            <a:r>
              <a:rPr lang="en-US" sz="2200" b="0" strike="noStrike" spc="-1" dirty="0" err="1">
                <a:solidFill>
                  <a:srgbClr val="000000"/>
                </a:solidFill>
                <a:latin typeface="Calibri"/>
                <a:ea typeface="DejaVu Sans"/>
              </a:rPr>
              <a:t>una</a:t>
            </a:r>
            <a:r>
              <a:rPr lang="en-US" sz="2200" b="0" strike="noStrike" spc="-1" dirty="0">
                <a:solidFill>
                  <a:srgbClr val="000000"/>
                </a:solidFill>
                <a:latin typeface="Calibri"/>
                <a:ea typeface="DejaVu Sans"/>
              </a:rPr>
              <a:t> </a:t>
            </a:r>
            <a:r>
              <a:rPr lang="en-US" sz="2200" b="0" strike="noStrike" spc="-1" dirty="0" err="1">
                <a:solidFill>
                  <a:srgbClr val="000000"/>
                </a:solidFill>
                <a:latin typeface="Calibri"/>
                <a:ea typeface="DejaVu Sans"/>
              </a:rPr>
              <a:t>operación</a:t>
            </a:r>
            <a:r>
              <a:rPr lang="en-US" sz="2200" b="0" strike="noStrike" spc="-1" dirty="0">
                <a:solidFill>
                  <a:srgbClr val="000000"/>
                </a:solidFill>
                <a:latin typeface="Calibri"/>
                <a:ea typeface="DejaVu Sans"/>
              </a:rPr>
              <a:t> o en </a:t>
            </a:r>
            <a:r>
              <a:rPr lang="en-US" sz="2200" b="0" strike="noStrike" spc="-1" dirty="0" err="1">
                <a:solidFill>
                  <a:srgbClr val="000000"/>
                </a:solidFill>
                <a:latin typeface="Calibri"/>
                <a:ea typeface="DejaVu Sans"/>
              </a:rPr>
              <a:t>cuya</a:t>
            </a:r>
            <a:r>
              <a:rPr lang="en-US" sz="2200" b="0" strike="noStrike" spc="-1" dirty="0">
                <a:solidFill>
                  <a:srgbClr val="000000"/>
                </a:solidFill>
                <a:latin typeface="Calibri"/>
                <a:ea typeface="DejaVu Sans"/>
              </a:rPr>
              <a:t> </a:t>
            </a:r>
            <a:r>
              <a:rPr lang="en-US" sz="2200" b="0" strike="noStrike" spc="-1" dirty="0" err="1">
                <a:solidFill>
                  <a:srgbClr val="000000"/>
                </a:solidFill>
                <a:latin typeface="Calibri"/>
                <a:ea typeface="DejaVu Sans"/>
              </a:rPr>
              <a:t>representación</a:t>
            </a:r>
            <a:r>
              <a:rPr lang="en-US" sz="2200" b="0" strike="noStrike" spc="-1" dirty="0">
                <a:solidFill>
                  <a:srgbClr val="000000"/>
                </a:solidFill>
                <a:latin typeface="Calibri"/>
                <a:ea typeface="DejaVu Sans"/>
              </a:rPr>
              <a:t> se </a:t>
            </a:r>
            <a:r>
              <a:rPr lang="en-US" sz="2200" b="0" strike="noStrike" spc="-1" dirty="0" err="1">
                <a:solidFill>
                  <a:srgbClr val="000000"/>
                </a:solidFill>
                <a:latin typeface="Calibri"/>
                <a:ea typeface="DejaVu Sans"/>
              </a:rPr>
              <a:t>lleva</a:t>
            </a:r>
            <a:r>
              <a:rPr lang="en-US" sz="2200" b="0" strike="noStrike" spc="-1" dirty="0">
                <a:solidFill>
                  <a:srgbClr val="000000"/>
                </a:solidFill>
                <a:latin typeface="Calibri"/>
                <a:ea typeface="DejaVu Sans"/>
              </a:rPr>
              <a:t> a </a:t>
            </a:r>
            <a:r>
              <a:rPr lang="en-US" sz="2200" b="0" strike="noStrike" spc="-1" dirty="0" err="1">
                <a:solidFill>
                  <a:srgbClr val="000000"/>
                </a:solidFill>
                <a:latin typeface="Calibri"/>
                <a:ea typeface="DejaVu Sans"/>
              </a:rPr>
              <a:t>cabo</a:t>
            </a:r>
            <a:r>
              <a:rPr lang="en-US" sz="2200" b="0" strike="noStrike" spc="-1" dirty="0">
                <a:solidFill>
                  <a:srgbClr val="000000"/>
                </a:solidFill>
                <a:latin typeface="Calibri"/>
                <a:ea typeface="DejaVu Sans"/>
              </a:rPr>
              <a:t> </a:t>
            </a:r>
            <a:r>
              <a:rPr lang="en-US" sz="2200" b="0" strike="noStrike" spc="-1" dirty="0" err="1">
                <a:solidFill>
                  <a:srgbClr val="000000"/>
                </a:solidFill>
                <a:latin typeface="Calibri"/>
                <a:ea typeface="DejaVu Sans"/>
              </a:rPr>
              <a:t>una</a:t>
            </a:r>
            <a:r>
              <a:rPr lang="en-US" sz="2200" b="0" strike="noStrike" spc="-1" dirty="0">
                <a:solidFill>
                  <a:srgbClr val="000000"/>
                </a:solidFill>
                <a:latin typeface="Calibri"/>
                <a:ea typeface="DejaVu Sans"/>
              </a:rPr>
              <a:t> </a:t>
            </a:r>
            <a:r>
              <a:rPr lang="en-US" sz="2200" b="0" strike="noStrike" spc="-1" dirty="0" err="1">
                <a:solidFill>
                  <a:srgbClr val="000000"/>
                </a:solidFill>
                <a:latin typeface="Calibri"/>
                <a:ea typeface="DejaVu Sans"/>
              </a:rPr>
              <a:t>operación</a:t>
            </a:r>
            <a:r>
              <a:rPr lang="en-US" sz="2200" b="0" strike="noStrike" spc="-1" dirty="0">
                <a:solidFill>
                  <a:srgbClr val="000000"/>
                </a:solidFill>
                <a:latin typeface="Calibri"/>
                <a:ea typeface="DejaVu Sans"/>
              </a:rPr>
              <a:t>. </a:t>
            </a:r>
            <a:endParaRPr lang="es-UY" sz="2200" b="0" strike="noStrike" spc="-1" dirty="0">
              <a:latin typeface="Arial"/>
            </a:endParaRPr>
          </a:p>
          <a:p>
            <a:pPr algn="just">
              <a:lnSpc>
                <a:spcPct val="100000"/>
              </a:lnSpc>
            </a:pPr>
            <a:endParaRPr lang="es-UY" sz="2200" b="0" strike="noStrike" spc="-1" dirty="0">
              <a:latin typeface="Arial"/>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3938</TotalTime>
  <Words>2189</Words>
  <Application>Microsoft Office PowerPoint</Application>
  <PresentationFormat>Personalizado</PresentationFormat>
  <Paragraphs>296</Paragraphs>
  <Slides>19</Slides>
  <Notes>19</Notes>
  <HiddenSlides>0</HiddenSlides>
  <MMClips>0</MMClips>
  <ScaleCrop>false</ScaleCrop>
  <HeadingPairs>
    <vt:vector size="4" baseType="variant">
      <vt:variant>
        <vt:lpstr>Tema</vt:lpstr>
      </vt:variant>
      <vt:variant>
        <vt:i4>1</vt:i4>
      </vt:variant>
      <vt:variant>
        <vt:lpstr>Títulos de diapositiva</vt:lpstr>
      </vt:variant>
      <vt:variant>
        <vt:i4>19</vt:i4>
      </vt:variant>
    </vt:vector>
  </HeadingPairs>
  <TitlesOfParts>
    <vt:vector size="20" baseType="lpstr">
      <vt:lpstr>Office Theme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19</dc:creator>
  <cp:lastModifiedBy>aniemann</cp:lastModifiedBy>
  <cp:revision>240</cp:revision>
  <cp:lastPrinted>2021-09-30T09:13:57Z</cp:lastPrinted>
  <dcterms:created xsi:type="dcterms:W3CDTF">2021-06-01T16:48:32Z</dcterms:created>
  <dcterms:modified xsi:type="dcterms:W3CDTF">2021-10-21T14:58:28Z</dcterms:modified>
  <dc:language>es-UY</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19</vt:i4>
  </property>
  <property fmtid="{D5CDD505-2E9C-101B-9397-08002B2CF9AE}" pid="8" name="PresentationFormat">
    <vt:lpwstr>Panorámica</vt:lpwstr>
  </property>
  <property fmtid="{D5CDD505-2E9C-101B-9397-08002B2CF9AE}" pid="9" name="ScaleCrop">
    <vt:bool>false</vt:bool>
  </property>
  <property fmtid="{D5CDD505-2E9C-101B-9397-08002B2CF9AE}" pid="10" name="ShareDoc">
    <vt:bool>false</vt:bool>
  </property>
  <property fmtid="{D5CDD505-2E9C-101B-9397-08002B2CF9AE}" pid="11" name="Slides">
    <vt:i4>19</vt:i4>
  </property>
</Properties>
</file>