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7"/>
  </p:notesMasterIdLst>
  <p:sldIdLst>
    <p:sldId id="314" r:id="rId6"/>
    <p:sldId id="352" r:id="rId7"/>
    <p:sldId id="358" r:id="rId8"/>
    <p:sldId id="363" r:id="rId9"/>
    <p:sldId id="354" r:id="rId10"/>
    <p:sldId id="344" r:id="rId11"/>
    <p:sldId id="361" r:id="rId12"/>
    <p:sldId id="357" r:id="rId13"/>
    <p:sldId id="297" r:id="rId14"/>
    <p:sldId id="355" r:id="rId15"/>
    <p:sldId id="345" r:id="rId16"/>
    <p:sldId id="346" r:id="rId17"/>
    <p:sldId id="347" r:id="rId18"/>
    <p:sldId id="348" r:id="rId19"/>
    <p:sldId id="349" r:id="rId20"/>
    <p:sldId id="298" r:id="rId21"/>
    <p:sldId id="299" r:id="rId22"/>
    <p:sldId id="300" r:id="rId23"/>
    <p:sldId id="301" r:id="rId24"/>
    <p:sldId id="302" r:id="rId25"/>
    <p:sldId id="356" r:id="rId26"/>
    <p:sldId id="350" r:id="rId27"/>
    <p:sldId id="303" r:id="rId28"/>
    <p:sldId id="304" r:id="rId29"/>
    <p:sldId id="305" r:id="rId30"/>
    <p:sldId id="306" r:id="rId31"/>
    <p:sldId id="307" r:id="rId32"/>
    <p:sldId id="308" r:id="rId33"/>
    <p:sldId id="342" r:id="rId34"/>
    <p:sldId id="359" r:id="rId35"/>
    <p:sldId id="313" r:id="rId36"/>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3272"/>
    <a:srgbClr val="0F243D"/>
    <a:srgbClr val="3C3C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96DF41-10D3-4E35-AB5D-70BA07D5B40F}"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lang="es-UY"/>
        </a:p>
      </dgm:t>
    </dgm:pt>
    <dgm:pt modelId="{B57DC14F-4661-4CEF-BB14-1EC9D365C556}">
      <dgm:prSet/>
      <dgm:spPr>
        <a:solidFill>
          <a:schemeClr val="tx2"/>
        </a:solidFill>
      </dgm:spPr>
      <dgm:t>
        <a:bodyPr/>
        <a:lstStyle/>
        <a:p>
          <a:pPr algn="just" rtl="0"/>
          <a:r>
            <a:rPr lang="es-ES" altLang="es-UY" b="1" dirty="0" smtClean="0">
              <a:latin typeface="Arial" panose="020B0604020202020204" pitchFamily="34" charset="0"/>
              <a:cs typeface="Arial" panose="020B0604020202020204" pitchFamily="34" charset="0"/>
            </a:rPr>
            <a:t>El rol de los sujetos obligados</a:t>
          </a:r>
          <a:endParaRPr lang="es-UY" b="1" dirty="0"/>
        </a:p>
      </dgm:t>
    </dgm:pt>
    <dgm:pt modelId="{EDC9076C-12E7-4BD7-A451-864AA3E2AF03}" type="parTrans" cxnId="{E7B4C595-E327-41C8-B989-18B6585452AB}">
      <dgm:prSet/>
      <dgm:spPr/>
      <dgm:t>
        <a:bodyPr/>
        <a:lstStyle/>
        <a:p>
          <a:endParaRPr lang="es-UY"/>
        </a:p>
      </dgm:t>
    </dgm:pt>
    <dgm:pt modelId="{F321A30F-0C78-4A0E-A53D-D49D9E795771}" type="sibTrans" cxnId="{E7B4C595-E327-41C8-B989-18B6585452AB}">
      <dgm:prSet/>
      <dgm:spPr/>
      <dgm:t>
        <a:bodyPr/>
        <a:lstStyle/>
        <a:p>
          <a:endParaRPr lang="es-UY"/>
        </a:p>
      </dgm:t>
    </dgm:pt>
    <dgm:pt modelId="{D6DC61D6-6820-45CA-9832-01562658BFBA}">
      <dgm:prSet/>
      <dgm:spPr>
        <a:solidFill>
          <a:schemeClr val="tx2">
            <a:lumMod val="60000"/>
            <a:lumOff val="40000"/>
          </a:schemeClr>
        </a:solidFill>
      </dgm:spPr>
      <dgm:t>
        <a:bodyPr/>
        <a:lstStyle/>
        <a:p>
          <a:pPr algn="just" rtl="0"/>
          <a:r>
            <a:rPr lang="es-UY" b="1" dirty="0" smtClean="0">
              <a:latin typeface="Arial" panose="020B0604020202020204" pitchFamily="34" charset="0"/>
              <a:cs typeface="Arial" panose="020B0604020202020204" pitchFamily="34" charset="0"/>
            </a:rPr>
            <a:t>Qué y cómo se reporta</a:t>
          </a:r>
          <a:endParaRPr lang="es-UY" b="1" dirty="0">
            <a:latin typeface="Arial" panose="020B0604020202020204" pitchFamily="34" charset="0"/>
            <a:cs typeface="Arial" panose="020B0604020202020204" pitchFamily="34" charset="0"/>
          </a:endParaRPr>
        </a:p>
      </dgm:t>
    </dgm:pt>
    <dgm:pt modelId="{AF26FC31-E0FF-4B39-9B29-562A7FA14474}" type="parTrans" cxnId="{1E8BCA4B-80FD-499B-B45A-0364F36B560C}">
      <dgm:prSet/>
      <dgm:spPr/>
      <dgm:t>
        <a:bodyPr/>
        <a:lstStyle/>
        <a:p>
          <a:endParaRPr lang="es-UY"/>
        </a:p>
      </dgm:t>
    </dgm:pt>
    <dgm:pt modelId="{4365875D-E6E0-4F4A-B044-F68750F1F883}" type="sibTrans" cxnId="{1E8BCA4B-80FD-499B-B45A-0364F36B560C}">
      <dgm:prSet/>
      <dgm:spPr/>
      <dgm:t>
        <a:bodyPr/>
        <a:lstStyle/>
        <a:p>
          <a:endParaRPr lang="es-UY"/>
        </a:p>
      </dgm:t>
    </dgm:pt>
    <dgm:pt modelId="{7CA979A4-63AE-46E4-AB83-A1FB9DE418C1}">
      <dgm:prSet/>
      <dgm:spPr>
        <a:solidFill>
          <a:schemeClr val="tx2">
            <a:lumMod val="60000"/>
            <a:lumOff val="40000"/>
          </a:schemeClr>
        </a:solidFill>
      </dgm:spPr>
      <dgm:t>
        <a:bodyPr/>
        <a:lstStyle/>
        <a:p>
          <a:pPr algn="just" rtl="0"/>
          <a:r>
            <a:rPr lang="es-ES" b="1" dirty="0" smtClean="0">
              <a:latin typeface="Arial" panose="020B0604020202020204" pitchFamily="34" charset="0"/>
              <a:cs typeface="Arial" panose="020B0604020202020204" pitchFamily="34" charset="0"/>
            </a:rPr>
            <a:t>El formulario para presentar el ROS</a:t>
          </a:r>
          <a:endParaRPr lang="es-UY" dirty="0">
            <a:latin typeface="Arial" panose="020B0604020202020204" pitchFamily="34" charset="0"/>
            <a:cs typeface="Arial" panose="020B0604020202020204" pitchFamily="34" charset="0"/>
          </a:endParaRPr>
        </a:p>
      </dgm:t>
    </dgm:pt>
    <dgm:pt modelId="{1A2CCE31-1B83-4328-8EFF-92FE737D8B09}" type="parTrans" cxnId="{29364B14-5EE3-41CD-93E0-2D1C550F707C}">
      <dgm:prSet/>
      <dgm:spPr/>
      <dgm:t>
        <a:bodyPr/>
        <a:lstStyle/>
        <a:p>
          <a:endParaRPr lang="es-UY"/>
        </a:p>
      </dgm:t>
    </dgm:pt>
    <dgm:pt modelId="{CC9F589F-6900-4B6F-87D8-423122907DB6}" type="sibTrans" cxnId="{29364B14-5EE3-41CD-93E0-2D1C550F707C}">
      <dgm:prSet/>
      <dgm:spPr/>
      <dgm:t>
        <a:bodyPr/>
        <a:lstStyle/>
        <a:p>
          <a:endParaRPr lang="es-UY"/>
        </a:p>
      </dgm:t>
    </dgm:pt>
    <dgm:pt modelId="{E522289B-FE29-43B4-B354-20524E94D19F}">
      <dgm:prSet/>
      <dgm:spPr>
        <a:solidFill>
          <a:schemeClr val="tx2">
            <a:lumMod val="60000"/>
            <a:lumOff val="40000"/>
          </a:schemeClr>
        </a:solidFill>
      </dgm:spPr>
      <dgm:t>
        <a:bodyPr/>
        <a:lstStyle/>
        <a:p>
          <a:pPr algn="just" rtl="0"/>
          <a:r>
            <a:rPr lang="es-ES" b="1" dirty="0" smtClean="0">
              <a:latin typeface="Arial" panose="020B0604020202020204" pitchFamily="34" charset="0"/>
              <a:cs typeface="Arial" panose="020B0604020202020204" pitchFamily="34" charset="0"/>
            </a:rPr>
            <a:t>Calidad del ROS</a:t>
          </a:r>
          <a:endParaRPr lang="es-UY" dirty="0">
            <a:latin typeface="Arial" panose="020B0604020202020204" pitchFamily="34" charset="0"/>
            <a:cs typeface="Arial" panose="020B0604020202020204" pitchFamily="34" charset="0"/>
          </a:endParaRPr>
        </a:p>
      </dgm:t>
    </dgm:pt>
    <dgm:pt modelId="{BCCADCF2-119C-4A25-8A2B-0FF6A3727CFD}" type="parTrans" cxnId="{40141271-533A-4834-89EB-F1D0005DC585}">
      <dgm:prSet/>
      <dgm:spPr/>
      <dgm:t>
        <a:bodyPr/>
        <a:lstStyle/>
        <a:p>
          <a:endParaRPr lang="es-UY"/>
        </a:p>
      </dgm:t>
    </dgm:pt>
    <dgm:pt modelId="{032C9CB6-6228-4BFF-8363-E893FEB4E6EF}" type="sibTrans" cxnId="{40141271-533A-4834-89EB-F1D0005DC585}">
      <dgm:prSet/>
      <dgm:spPr/>
      <dgm:t>
        <a:bodyPr/>
        <a:lstStyle/>
        <a:p>
          <a:endParaRPr lang="es-UY"/>
        </a:p>
      </dgm:t>
    </dgm:pt>
    <dgm:pt modelId="{FB56346E-CCBB-4D1D-B706-48A4A8F48446}" type="pres">
      <dgm:prSet presAssocID="{3596DF41-10D3-4E35-AB5D-70BA07D5B40F}" presName="linear" presStyleCnt="0">
        <dgm:presLayoutVars>
          <dgm:animLvl val="lvl"/>
          <dgm:resizeHandles val="exact"/>
        </dgm:presLayoutVars>
      </dgm:prSet>
      <dgm:spPr/>
      <dgm:t>
        <a:bodyPr/>
        <a:lstStyle/>
        <a:p>
          <a:endParaRPr lang="es-UY"/>
        </a:p>
      </dgm:t>
    </dgm:pt>
    <dgm:pt modelId="{EF1C3B24-A03F-4CD9-9751-77CA5AFB2FF3}" type="pres">
      <dgm:prSet presAssocID="{B57DC14F-4661-4CEF-BB14-1EC9D365C556}" presName="parentText" presStyleLbl="node1" presStyleIdx="0" presStyleCnt="4">
        <dgm:presLayoutVars>
          <dgm:chMax val="0"/>
          <dgm:bulletEnabled val="1"/>
        </dgm:presLayoutVars>
      </dgm:prSet>
      <dgm:spPr/>
      <dgm:t>
        <a:bodyPr/>
        <a:lstStyle/>
        <a:p>
          <a:endParaRPr lang="es-UY"/>
        </a:p>
      </dgm:t>
    </dgm:pt>
    <dgm:pt modelId="{F329B92F-5F1D-4F4F-A26B-B13992B3454D}" type="pres">
      <dgm:prSet presAssocID="{F321A30F-0C78-4A0E-A53D-D49D9E795771}" presName="spacer" presStyleCnt="0"/>
      <dgm:spPr/>
    </dgm:pt>
    <dgm:pt modelId="{9767ECD8-C348-4DFB-AC70-5B59815AF5C2}" type="pres">
      <dgm:prSet presAssocID="{D6DC61D6-6820-45CA-9832-01562658BFBA}" presName="parentText" presStyleLbl="node1" presStyleIdx="1" presStyleCnt="4">
        <dgm:presLayoutVars>
          <dgm:chMax val="0"/>
          <dgm:bulletEnabled val="1"/>
        </dgm:presLayoutVars>
      </dgm:prSet>
      <dgm:spPr/>
      <dgm:t>
        <a:bodyPr/>
        <a:lstStyle/>
        <a:p>
          <a:endParaRPr lang="es-UY"/>
        </a:p>
      </dgm:t>
    </dgm:pt>
    <dgm:pt modelId="{D06D3486-4C8A-4D47-B8E0-AE2B39400FFE}" type="pres">
      <dgm:prSet presAssocID="{4365875D-E6E0-4F4A-B044-F68750F1F883}" presName="spacer" presStyleCnt="0"/>
      <dgm:spPr/>
    </dgm:pt>
    <dgm:pt modelId="{91A44938-0232-4FDF-8292-D1267607B3AA}" type="pres">
      <dgm:prSet presAssocID="{7CA979A4-63AE-46E4-AB83-A1FB9DE418C1}" presName="parentText" presStyleLbl="node1" presStyleIdx="2" presStyleCnt="4">
        <dgm:presLayoutVars>
          <dgm:chMax val="0"/>
          <dgm:bulletEnabled val="1"/>
        </dgm:presLayoutVars>
      </dgm:prSet>
      <dgm:spPr/>
      <dgm:t>
        <a:bodyPr/>
        <a:lstStyle/>
        <a:p>
          <a:endParaRPr lang="es-UY"/>
        </a:p>
      </dgm:t>
    </dgm:pt>
    <dgm:pt modelId="{896E56E0-D135-4DFD-9945-DB2E4430DE9C}" type="pres">
      <dgm:prSet presAssocID="{CC9F589F-6900-4B6F-87D8-423122907DB6}" presName="spacer" presStyleCnt="0"/>
      <dgm:spPr/>
    </dgm:pt>
    <dgm:pt modelId="{7514F9B8-B98F-498E-9168-9C3F2E94CFF5}" type="pres">
      <dgm:prSet presAssocID="{E522289B-FE29-43B4-B354-20524E94D19F}" presName="parentText" presStyleLbl="node1" presStyleIdx="3" presStyleCnt="4">
        <dgm:presLayoutVars>
          <dgm:chMax val="0"/>
          <dgm:bulletEnabled val="1"/>
        </dgm:presLayoutVars>
      </dgm:prSet>
      <dgm:spPr/>
      <dgm:t>
        <a:bodyPr/>
        <a:lstStyle/>
        <a:p>
          <a:endParaRPr lang="es-UY"/>
        </a:p>
      </dgm:t>
    </dgm:pt>
  </dgm:ptLst>
  <dgm:cxnLst>
    <dgm:cxn modelId="{26C95C46-846A-49F4-BA20-3A439A20DD6D}" type="presOf" srcId="{3596DF41-10D3-4E35-AB5D-70BA07D5B40F}" destId="{FB56346E-CCBB-4D1D-B706-48A4A8F48446}" srcOrd="0" destOrd="0" presId="urn:microsoft.com/office/officeart/2005/8/layout/vList2"/>
    <dgm:cxn modelId="{40141271-533A-4834-89EB-F1D0005DC585}" srcId="{3596DF41-10D3-4E35-AB5D-70BA07D5B40F}" destId="{E522289B-FE29-43B4-B354-20524E94D19F}" srcOrd="3" destOrd="0" parTransId="{BCCADCF2-119C-4A25-8A2B-0FF6A3727CFD}" sibTransId="{032C9CB6-6228-4BFF-8363-E893FEB4E6EF}"/>
    <dgm:cxn modelId="{075D1F49-40E0-4E06-BBFF-9F29BB840718}" type="presOf" srcId="{E522289B-FE29-43B4-B354-20524E94D19F}" destId="{7514F9B8-B98F-498E-9168-9C3F2E94CFF5}" srcOrd="0" destOrd="0" presId="urn:microsoft.com/office/officeart/2005/8/layout/vList2"/>
    <dgm:cxn modelId="{1E8BCA4B-80FD-499B-B45A-0364F36B560C}" srcId="{3596DF41-10D3-4E35-AB5D-70BA07D5B40F}" destId="{D6DC61D6-6820-45CA-9832-01562658BFBA}" srcOrd="1" destOrd="0" parTransId="{AF26FC31-E0FF-4B39-9B29-562A7FA14474}" sibTransId="{4365875D-E6E0-4F4A-B044-F68750F1F883}"/>
    <dgm:cxn modelId="{3EB500A0-F11B-4A13-A6E2-481D011E6273}" type="presOf" srcId="{B57DC14F-4661-4CEF-BB14-1EC9D365C556}" destId="{EF1C3B24-A03F-4CD9-9751-77CA5AFB2FF3}" srcOrd="0" destOrd="0" presId="urn:microsoft.com/office/officeart/2005/8/layout/vList2"/>
    <dgm:cxn modelId="{29364B14-5EE3-41CD-93E0-2D1C550F707C}" srcId="{3596DF41-10D3-4E35-AB5D-70BA07D5B40F}" destId="{7CA979A4-63AE-46E4-AB83-A1FB9DE418C1}" srcOrd="2" destOrd="0" parTransId="{1A2CCE31-1B83-4328-8EFF-92FE737D8B09}" sibTransId="{CC9F589F-6900-4B6F-87D8-423122907DB6}"/>
    <dgm:cxn modelId="{E7B4C595-E327-41C8-B989-18B6585452AB}" srcId="{3596DF41-10D3-4E35-AB5D-70BA07D5B40F}" destId="{B57DC14F-4661-4CEF-BB14-1EC9D365C556}" srcOrd="0" destOrd="0" parTransId="{EDC9076C-12E7-4BD7-A451-864AA3E2AF03}" sibTransId="{F321A30F-0C78-4A0E-A53D-D49D9E795771}"/>
    <dgm:cxn modelId="{7F49F7FF-FFB5-4605-AFB5-6E3FE2419CA5}" type="presOf" srcId="{7CA979A4-63AE-46E4-AB83-A1FB9DE418C1}" destId="{91A44938-0232-4FDF-8292-D1267607B3AA}" srcOrd="0" destOrd="0" presId="urn:microsoft.com/office/officeart/2005/8/layout/vList2"/>
    <dgm:cxn modelId="{F230246F-3550-4F49-A00E-08C1CCFF1F3F}" type="presOf" srcId="{D6DC61D6-6820-45CA-9832-01562658BFBA}" destId="{9767ECD8-C348-4DFB-AC70-5B59815AF5C2}" srcOrd="0" destOrd="0" presId="urn:microsoft.com/office/officeart/2005/8/layout/vList2"/>
    <dgm:cxn modelId="{432C2AAB-803D-448A-B99B-3CB303E15DC9}" type="presParOf" srcId="{FB56346E-CCBB-4D1D-B706-48A4A8F48446}" destId="{EF1C3B24-A03F-4CD9-9751-77CA5AFB2FF3}" srcOrd="0" destOrd="0" presId="urn:microsoft.com/office/officeart/2005/8/layout/vList2"/>
    <dgm:cxn modelId="{4BF887C0-1580-4F6D-9ABE-8D40FDD9E915}" type="presParOf" srcId="{FB56346E-CCBB-4D1D-B706-48A4A8F48446}" destId="{F329B92F-5F1D-4F4F-A26B-B13992B3454D}" srcOrd="1" destOrd="0" presId="urn:microsoft.com/office/officeart/2005/8/layout/vList2"/>
    <dgm:cxn modelId="{E7E8804D-9256-40B4-BC44-FC4A44E78945}" type="presParOf" srcId="{FB56346E-CCBB-4D1D-B706-48A4A8F48446}" destId="{9767ECD8-C348-4DFB-AC70-5B59815AF5C2}" srcOrd="2" destOrd="0" presId="urn:microsoft.com/office/officeart/2005/8/layout/vList2"/>
    <dgm:cxn modelId="{1CFFD4F2-157F-455A-A731-E8C0DB0AE531}" type="presParOf" srcId="{FB56346E-CCBB-4D1D-B706-48A4A8F48446}" destId="{D06D3486-4C8A-4D47-B8E0-AE2B39400FFE}" srcOrd="3" destOrd="0" presId="urn:microsoft.com/office/officeart/2005/8/layout/vList2"/>
    <dgm:cxn modelId="{0DAE0B72-5E9B-4AEB-ADD2-0506F4939C41}" type="presParOf" srcId="{FB56346E-CCBB-4D1D-B706-48A4A8F48446}" destId="{91A44938-0232-4FDF-8292-D1267607B3AA}" srcOrd="4" destOrd="0" presId="urn:microsoft.com/office/officeart/2005/8/layout/vList2"/>
    <dgm:cxn modelId="{73D09BE4-9969-42FF-838B-BED9AD29DB89}" type="presParOf" srcId="{FB56346E-CCBB-4D1D-B706-48A4A8F48446}" destId="{896E56E0-D135-4DFD-9945-DB2E4430DE9C}" srcOrd="5" destOrd="0" presId="urn:microsoft.com/office/officeart/2005/8/layout/vList2"/>
    <dgm:cxn modelId="{7D68676A-A567-47E8-BA9C-A238159DFD6C}" type="presParOf" srcId="{FB56346E-CCBB-4D1D-B706-48A4A8F48446}" destId="{7514F9B8-B98F-498E-9168-9C3F2E94CFF5}" srcOrd="6"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3596DF41-10D3-4E35-AB5D-70BA07D5B40F}"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lang="es-UY"/>
        </a:p>
      </dgm:t>
    </dgm:pt>
    <dgm:pt modelId="{B57DC14F-4661-4CEF-BB14-1EC9D365C556}">
      <dgm:prSet/>
      <dgm:spPr>
        <a:solidFill>
          <a:schemeClr val="tx2">
            <a:lumMod val="60000"/>
            <a:lumOff val="40000"/>
          </a:schemeClr>
        </a:solidFill>
      </dgm:spPr>
      <dgm:t>
        <a:bodyPr/>
        <a:lstStyle/>
        <a:p>
          <a:pPr algn="just" rtl="0"/>
          <a:r>
            <a:rPr lang="es-ES" altLang="es-UY" b="1" dirty="0" smtClean="0">
              <a:latin typeface="Arial" panose="020B0604020202020204" pitchFamily="34" charset="0"/>
              <a:cs typeface="Arial" panose="020B0604020202020204" pitchFamily="34" charset="0"/>
            </a:rPr>
            <a:t>El rol de los sujetos obligados</a:t>
          </a:r>
          <a:endParaRPr lang="es-UY" b="1" dirty="0"/>
        </a:p>
      </dgm:t>
    </dgm:pt>
    <dgm:pt modelId="{EDC9076C-12E7-4BD7-A451-864AA3E2AF03}" type="parTrans" cxnId="{E7B4C595-E327-41C8-B989-18B6585452AB}">
      <dgm:prSet/>
      <dgm:spPr/>
      <dgm:t>
        <a:bodyPr/>
        <a:lstStyle/>
        <a:p>
          <a:endParaRPr lang="es-UY"/>
        </a:p>
      </dgm:t>
    </dgm:pt>
    <dgm:pt modelId="{F321A30F-0C78-4A0E-A53D-D49D9E795771}" type="sibTrans" cxnId="{E7B4C595-E327-41C8-B989-18B6585452AB}">
      <dgm:prSet/>
      <dgm:spPr/>
      <dgm:t>
        <a:bodyPr/>
        <a:lstStyle/>
        <a:p>
          <a:endParaRPr lang="es-UY"/>
        </a:p>
      </dgm:t>
    </dgm:pt>
    <dgm:pt modelId="{D6DC61D6-6820-45CA-9832-01562658BFBA}">
      <dgm:prSet/>
      <dgm:spPr>
        <a:solidFill>
          <a:schemeClr val="accent1">
            <a:lumMod val="75000"/>
          </a:schemeClr>
        </a:solidFill>
      </dgm:spPr>
      <dgm:t>
        <a:bodyPr/>
        <a:lstStyle/>
        <a:p>
          <a:pPr algn="just" rtl="0"/>
          <a:r>
            <a:rPr lang="es-UY" b="1" dirty="0" smtClean="0">
              <a:latin typeface="Arial" panose="020B0604020202020204" pitchFamily="34" charset="0"/>
              <a:cs typeface="Arial" panose="020B0604020202020204" pitchFamily="34" charset="0"/>
            </a:rPr>
            <a:t>Qué y cómo se reporta</a:t>
          </a:r>
          <a:endParaRPr lang="es-UY" b="1" dirty="0">
            <a:latin typeface="Arial" panose="020B0604020202020204" pitchFamily="34" charset="0"/>
            <a:cs typeface="Arial" panose="020B0604020202020204" pitchFamily="34" charset="0"/>
          </a:endParaRPr>
        </a:p>
      </dgm:t>
    </dgm:pt>
    <dgm:pt modelId="{AF26FC31-E0FF-4B39-9B29-562A7FA14474}" type="parTrans" cxnId="{1E8BCA4B-80FD-499B-B45A-0364F36B560C}">
      <dgm:prSet/>
      <dgm:spPr/>
      <dgm:t>
        <a:bodyPr/>
        <a:lstStyle/>
        <a:p>
          <a:endParaRPr lang="es-UY"/>
        </a:p>
      </dgm:t>
    </dgm:pt>
    <dgm:pt modelId="{4365875D-E6E0-4F4A-B044-F68750F1F883}" type="sibTrans" cxnId="{1E8BCA4B-80FD-499B-B45A-0364F36B560C}">
      <dgm:prSet/>
      <dgm:spPr/>
      <dgm:t>
        <a:bodyPr/>
        <a:lstStyle/>
        <a:p>
          <a:endParaRPr lang="es-UY"/>
        </a:p>
      </dgm:t>
    </dgm:pt>
    <dgm:pt modelId="{7CA979A4-63AE-46E4-AB83-A1FB9DE418C1}">
      <dgm:prSet/>
      <dgm:spPr>
        <a:solidFill>
          <a:schemeClr val="tx2">
            <a:lumMod val="60000"/>
            <a:lumOff val="40000"/>
          </a:schemeClr>
        </a:solidFill>
      </dgm:spPr>
      <dgm:t>
        <a:bodyPr/>
        <a:lstStyle/>
        <a:p>
          <a:pPr algn="just" rtl="0"/>
          <a:r>
            <a:rPr lang="es-ES" b="1" dirty="0" smtClean="0">
              <a:latin typeface="Arial" panose="020B0604020202020204" pitchFamily="34" charset="0"/>
              <a:cs typeface="Arial" panose="020B0604020202020204" pitchFamily="34" charset="0"/>
            </a:rPr>
            <a:t>El formulario para presentar el ROS</a:t>
          </a:r>
          <a:endParaRPr lang="es-UY" dirty="0">
            <a:latin typeface="Arial" panose="020B0604020202020204" pitchFamily="34" charset="0"/>
            <a:cs typeface="Arial" panose="020B0604020202020204" pitchFamily="34" charset="0"/>
          </a:endParaRPr>
        </a:p>
      </dgm:t>
    </dgm:pt>
    <dgm:pt modelId="{1A2CCE31-1B83-4328-8EFF-92FE737D8B09}" type="parTrans" cxnId="{29364B14-5EE3-41CD-93E0-2D1C550F707C}">
      <dgm:prSet/>
      <dgm:spPr/>
      <dgm:t>
        <a:bodyPr/>
        <a:lstStyle/>
        <a:p>
          <a:endParaRPr lang="es-UY"/>
        </a:p>
      </dgm:t>
    </dgm:pt>
    <dgm:pt modelId="{CC9F589F-6900-4B6F-87D8-423122907DB6}" type="sibTrans" cxnId="{29364B14-5EE3-41CD-93E0-2D1C550F707C}">
      <dgm:prSet/>
      <dgm:spPr/>
      <dgm:t>
        <a:bodyPr/>
        <a:lstStyle/>
        <a:p>
          <a:endParaRPr lang="es-UY"/>
        </a:p>
      </dgm:t>
    </dgm:pt>
    <dgm:pt modelId="{E522289B-FE29-43B4-B354-20524E94D19F}">
      <dgm:prSet/>
      <dgm:spPr>
        <a:solidFill>
          <a:schemeClr val="tx2">
            <a:lumMod val="60000"/>
            <a:lumOff val="40000"/>
          </a:schemeClr>
        </a:solidFill>
      </dgm:spPr>
      <dgm:t>
        <a:bodyPr/>
        <a:lstStyle/>
        <a:p>
          <a:pPr algn="just" rtl="0"/>
          <a:r>
            <a:rPr lang="es-ES" b="1" dirty="0" smtClean="0">
              <a:latin typeface="Arial" panose="020B0604020202020204" pitchFamily="34" charset="0"/>
              <a:cs typeface="Arial" panose="020B0604020202020204" pitchFamily="34" charset="0"/>
            </a:rPr>
            <a:t>Calidad del ROS</a:t>
          </a:r>
          <a:endParaRPr lang="es-UY" dirty="0">
            <a:latin typeface="Arial" panose="020B0604020202020204" pitchFamily="34" charset="0"/>
            <a:cs typeface="Arial" panose="020B0604020202020204" pitchFamily="34" charset="0"/>
          </a:endParaRPr>
        </a:p>
      </dgm:t>
    </dgm:pt>
    <dgm:pt modelId="{BCCADCF2-119C-4A25-8A2B-0FF6A3727CFD}" type="parTrans" cxnId="{40141271-533A-4834-89EB-F1D0005DC585}">
      <dgm:prSet/>
      <dgm:spPr/>
      <dgm:t>
        <a:bodyPr/>
        <a:lstStyle/>
        <a:p>
          <a:endParaRPr lang="es-UY"/>
        </a:p>
      </dgm:t>
    </dgm:pt>
    <dgm:pt modelId="{032C9CB6-6228-4BFF-8363-E893FEB4E6EF}" type="sibTrans" cxnId="{40141271-533A-4834-89EB-F1D0005DC585}">
      <dgm:prSet/>
      <dgm:spPr/>
      <dgm:t>
        <a:bodyPr/>
        <a:lstStyle/>
        <a:p>
          <a:endParaRPr lang="es-UY"/>
        </a:p>
      </dgm:t>
    </dgm:pt>
    <dgm:pt modelId="{FB56346E-CCBB-4D1D-B706-48A4A8F48446}" type="pres">
      <dgm:prSet presAssocID="{3596DF41-10D3-4E35-AB5D-70BA07D5B40F}" presName="linear" presStyleCnt="0">
        <dgm:presLayoutVars>
          <dgm:animLvl val="lvl"/>
          <dgm:resizeHandles val="exact"/>
        </dgm:presLayoutVars>
      </dgm:prSet>
      <dgm:spPr/>
      <dgm:t>
        <a:bodyPr/>
        <a:lstStyle/>
        <a:p>
          <a:endParaRPr lang="es-UY"/>
        </a:p>
      </dgm:t>
    </dgm:pt>
    <dgm:pt modelId="{EF1C3B24-A03F-4CD9-9751-77CA5AFB2FF3}" type="pres">
      <dgm:prSet presAssocID="{B57DC14F-4661-4CEF-BB14-1EC9D365C556}" presName="parentText" presStyleLbl="node1" presStyleIdx="0" presStyleCnt="4">
        <dgm:presLayoutVars>
          <dgm:chMax val="0"/>
          <dgm:bulletEnabled val="1"/>
        </dgm:presLayoutVars>
      </dgm:prSet>
      <dgm:spPr/>
      <dgm:t>
        <a:bodyPr/>
        <a:lstStyle/>
        <a:p>
          <a:endParaRPr lang="es-UY"/>
        </a:p>
      </dgm:t>
    </dgm:pt>
    <dgm:pt modelId="{F329B92F-5F1D-4F4F-A26B-B13992B3454D}" type="pres">
      <dgm:prSet presAssocID="{F321A30F-0C78-4A0E-A53D-D49D9E795771}" presName="spacer" presStyleCnt="0"/>
      <dgm:spPr/>
    </dgm:pt>
    <dgm:pt modelId="{9767ECD8-C348-4DFB-AC70-5B59815AF5C2}" type="pres">
      <dgm:prSet presAssocID="{D6DC61D6-6820-45CA-9832-01562658BFBA}" presName="parentText" presStyleLbl="node1" presStyleIdx="1" presStyleCnt="4">
        <dgm:presLayoutVars>
          <dgm:chMax val="0"/>
          <dgm:bulletEnabled val="1"/>
        </dgm:presLayoutVars>
      </dgm:prSet>
      <dgm:spPr/>
      <dgm:t>
        <a:bodyPr/>
        <a:lstStyle/>
        <a:p>
          <a:endParaRPr lang="es-UY"/>
        </a:p>
      </dgm:t>
    </dgm:pt>
    <dgm:pt modelId="{D06D3486-4C8A-4D47-B8E0-AE2B39400FFE}" type="pres">
      <dgm:prSet presAssocID="{4365875D-E6E0-4F4A-B044-F68750F1F883}" presName="spacer" presStyleCnt="0"/>
      <dgm:spPr/>
    </dgm:pt>
    <dgm:pt modelId="{91A44938-0232-4FDF-8292-D1267607B3AA}" type="pres">
      <dgm:prSet presAssocID="{7CA979A4-63AE-46E4-AB83-A1FB9DE418C1}" presName="parentText" presStyleLbl="node1" presStyleIdx="2" presStyleCnt="4">
        <dgm:presLayoutVars>
          <dgm:chMax val="0"/>
          <dgm:bulletEnabled val="1"/>
        </dgm:presLayoutVars>
      </dgm:prSet>
      <dgm:spPr/>
      <dgm:t>
        <a:bodyPr/>
        <a:lstStyle/>
        <a:p>
          <a:endParaRPr lang="es-UY"/>
        </a:p>
      </dgm:t>
    </dgm:pt>
    <dgm:pt modelId="{896E56E0-D135-4DFD-9945-DB2E4430DE9C}" type="pres">
      <dgm:prSet presAssocID="{CC9F589F-6900-4B6F-87D8-423122907DB6}" presName="spacer" presStyleCnt="0"/>
      <dgm:spPr/>
    </dgm:pt>
    <dgm:pt modelId="{7514F9B8-B98F-498E-9168-9C3F2E94CFF5}" type="pres">
      <dgm:prSet presAssocID="{E522289B-FE29-43B4-B354-20524E94D19F}" presName="parentText" presStyleLbl="node1" presStyleIdx="3" presStyleCnt="4">
        <dgm:presLayoutVars>
          <dgm:chMax val="0"/>
          <dgm:bulletEnabled val="1"/>
        </dgm:presLayoutVars>
      </dgm:prSet>
      <dgm:spPr/>
      <dgm:t>
        <a:bodyPr/>
        <a:lstStyle/>
        <a:p>
          <a:endParaRPr lang="es-UY"/>
        </a:p>
      </dgm:t>
    </dgm:pt>
  </dgm:ptLst>
  <dgm:cxnLst>
    <dgm:cxn modelId="{872E5369-AAFA-4320-8A37-2A40207439AF}" type="presOf" srcId="{B57DC14F-4661-4CEF-BB14-1EC9D365C556}" destId="{EF1C3B24-A03F-4CD9-9751-77CA5AFB2FF3}" srcOrd="0" destOrd="0" presId="urn:microsoft.com/office/officeart/2005/8/layout/vList2"/>
    <dgm:cxn modelId="{40141271-533A-4834-89EB-F1D0005DC585}" srcId="{3596DF41-10D3-4E35-AB5D-70BA07D5B40F}" destId="{E522289B-FE29-43B4-B354-20524E94D19F}" srcOrd="3" destOrd="0" parTransId="{BCCADCF2-119C-4A25-8A2B-0FF6A3727CFD}" sibTransId="{032C9CB6-6228-4BFF-8363-E893FEB4E6EF}"/>
    <dgm:cxn modelId="{F3C0B048-272C-4A28-835B-5261D3AB9569}" type="presOf" srcId="{7CA979A4-63AE-46E4-AB83-A1FB9DE418C1}" destId="{91A44938-0232-4FDF-8292-D1267607B3AA}" srcOrd="0" destOrd="0" presId="urn:microsoft.com/office/officeart/2005/8/layout/vList2"/>
    <dgm:cxn modelId="{1E8BCA4B-80FD-499B-B45A-0364F36B560C}" srcId="{3596DF41-10D3-4E35-AB5D-70BA07D5B40F}" destId="{D6DC61D6-6820-45CA-9832-01562658BFBA}" srcOrd="1" destOrd="0" parTransId="{AF26FC31-E0FF-4B39-9B29-562A7FA14474}" sibTransId="{4365875D-E6E0-4F4A-B044-F68750F1F883}"/>
    <dgm:cxn modelId="{6ACB8661-1B0C-4742-A049-09B3F0D44C09}" type="presOf" srcId="{D6DC61D6-6820-45CA-9832-01562658BFBA}" destId="{9767ECD8-C348-4DFB-AC70-5B59815AF5C2}" srcOrd="0" destOrd="0" presId="urn:microsoft.com/office/officeart/2005/8/layout/vList2"/>
    <dgm:cxn modelId="{29364B14-5EE3-41CD-93E0-2D1C550F707C}" srcId="{3596DF41-10D3-4E35-AB5D-70BA07D5B40F}" destId="{7CA979A4-63AE-46E4-AB83-A1FB9DE418C1}" srcOrd="2" destOrd="0" parTransId="{1A2CCE31-1B83-4328-8EFF-92FE737D8B09}" sibTransId="{CC9F589F-6900-4B6F-87D8-423122907DB6}"/>
    <dgm:cxn modelId="{E7B4C595-E327-41C8-B989-18B6585452AB}" srcId="{3596DF41-10D3-4E35-AB5D-70BA07D5B40F}" destId="{B57DC14F-4661-4CEF-BB14-1EC9D365C556}" srcOrd="0" destOrd="0" parTransId="{EDC9076C-12E7-4BD7-A451-864AA3E2AF03}" sibTransId="{F321A30F-0C78-4A0E-A53D-D49D9E795771}"/>
    <dgm:cxn modelId="{854C26E9-574F-42B8-839B-288D1B8A0ACE}" type="presOf" srcId="{E522289B-FE29-43B4-B354-20524E94D19F}" destId="{7514F9B8-B98F-498E-9168-9C3F2E94CFF5}" srcOrd="0" destOrd="0" presId="urn:microsoft.com/office/officeart/2005/8/layout/vList2"/>
    <dgm:cxn modelId="{51CC2C4E-130A-4944-B638-CAD2F65B6983}" type="presOf" srcId="{3596DF41-10D3-4E35-AB5D-70BA07D5B40F}" destId="{FB56346E-CCBB-4D1D-B706-48A4A8F48446}" srcOrd="0" destOrd="0" presId="urn:microsoft.com/office/officeart/2005/8/layout/vList2"/>
    <dgm:cxn modelId="{36E966FD-31E9-4B61-9951-C73CACCA38F7}" type="presParOf" srcId="{FB56346E-CCBB-4D1D-B706-48A4A8F48446}" destId="{EF1C3B24-A03F-4CD9-9751-77CA5AFB2FF3}" srcOrd="0" destOrd="0" presId="urn:microsoft.com/office/officeart/2005/8/layout/vList2"/>
    <dgm:cxn modelId="{38FAB65C-B26F-4D12-AB58-953C750CC7D4}" type="presParOf" srcId="{FB56346E-CCBB-4D1D-B706-48A4A8F48446}" destId="{F329B92F-5F1D-4F4F-A26B-B13992B3454D}" srcOrd="1" destOrd="0" presId="urn:microsoft.com/office/officeart/2005/8/layout/vList2"/>
    <dgm:cxn modelId="{6E02BBEC-CD69-4AE4-A159-0CE4E25BFF1D}" type="presParOf" srcId="{FB56346E-CCBB-4D1D-B706-48A4A8F48446}" destId="{9767ECD8-C348-4DFB-AC70-5B59815AF5C2}" srcOrd="2" destOrd="0" presId="urn:microsoft.com/office/officeart/2005/8/layout/vList2"/>
    <dgm:cxn modelId="{B2F9B963-6429-47F3-B34E-E59ECAEAF602}" type="presParOf" srcId="{FB56346E-CCBB-4D1D-B706-48A4A8F48446}" destId="{D06D3486-4C8A-4D47-B8E0-AE2B39400FFE}" srcOrd="3" destOrd="0" presId="urn:microsoft.com/office/officeart/2005/8/layout/vList2"/>
    <dgm:cxn modelId="{FFECBB1C-531A-41DB-9972-57ED527C1DBB}" type="presParOf" srcId="{FB56346E-CCBB-4D1D-B706-48A4A8F48446}" destId="{91A44938-0232-4FDF-8292-D1267607B3AA}" srcOrd="4" destOrd="0" presId="urn:microsoft.com/office/officeart/2005/8/layout/vList2"/>
    <dgm:cxn modelId="{7A5617B7-EFD6-45BD-A318-7499EAFA243C}" type="presParOf" srcId="{FB56346E-CCBB-4D1D-B706-48A4A8F48446}" destId="{896E56E0-D135-4DFD-9945-DB2E4430DE9C}" srcOrd="5" destOrd="0" presId="urn:microsoft.com/office/officeart/2005/8/layout/vList2"/>
    <dgm:cxn modelId="{822580C3-53F3-4DA0-BB4D-F1489D583725}" type="presParOf" srcId="{FB56346E-CCBB-4D1D-B706-48A4A8F48446}" destId="{7514F9B8-B98F-498E-9168-9C3F2E94CFF5}" srcOrd="6"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3596DF41-10D3-4E35-AB5D-70BA07D5B40F}"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lang="es-UY"/>
        </a:p>
      </dgm:t>
    </dgm:pt>
    <dgm:pt modelId="{B57DC14F-4661-4CEF-BB14-1EC9D365C556}">
      <dgm:prSet/>
      <dgm:spPr>
        <a:solidFill>
          <a:schemeClr val="tx2">
            <a:lumMod val="60000"/>
            <a:lumOff val="40000"/>
          </a:schemeClr>
        </a:solidFill>
      </dgm:spPr>
      <dgm:t>
        <a:bodyPr/>
        <a:lstStyle/>
        <a:p>
          <a:pPr algn="just" rtl="0"/>
          <a:r>
            <a:rPr lang="es-ES" altLang="es-UY" b="1" dirty="0" smtClean="0">
              <a:latin typeface="Arial" panose="020B0604020202020204" pitchFamily="34" charset="0"/>
              <a:cs typeface="Arial" panose="020B0604020202020204" pitchFamily="34" charset="0"/>
            </a:rPr>
            <a:t>El rol de los sujetos obligados</a:t>
          </a:r>
          <a:endParaRPr lang="es-UY" b="1" dirty="0"/>
        </a:p>
      </dgm:t>
    </dgm:pt>
    <dgm:pt modelId="{EDC9076C-12E7-4BD7-A451-864AA3E2AF03}" type="parTrans" cxnId="{E7B4C595-E327-41C8-B989-18B6585452AB}">
      <dgm:prSet/>
      <dgm:spPr/>
      <dgm:t>
        <a:bodyPr/>
        <a:lstStyle/>
        <a:p>
          <a:endParaRPr lang="es-UY"/>
        </a:p>
      </dgm:t>
    </dgm:pt>
    <dgm:pt modelId="{F321A30F-0C78-4A0E-A53D-D49D9E795771}" type="sibTrans" cxnId="{E7B4C595-E327-41C8-B989-18B6585452AB}">
      <dgm:prSet/>
      <dgm:spPr/>
      <dgm:t>
        <a:bodyPr/>
        <a:lstStyle/>
        <a:p>
          <a:endParaRPr lang="es-UY"/>
        </a:p>
      </dgm:t>
    </dgm:pt>
    <dgm:pt modelId="{D6DC61D6-6820-45CA-9832-01562658BFBA}">
      <dgm:prSet/>
      <dgm:spPr>
        <a:solidFill>
          <a:schemeClr val="tx2">
            <a:lumMod val="60000"/>
            <a:lumOff val="40000"/>
          </a:schemeClr>
        </a:solidFill>
      </dgm:spPr>
      <dgm:t>
        <a:bodyPr/>
        <a:lstStyle/>
        <a:p>
          <a:pPr algn="just" rtl="0"/>
          <a:r>
            <a:rPr lang="es-UY" b="1" dirty="0" smtClean="0">
              <a:latin typeface="Arial" panose="020B0604020202020204" pitchFamily="34" charset="0"/>
              <a:cs typeface="Arial" panose="020B0604020202020204" pitchFamily="34" charset="0"/>
            </a:rPr>
            <a:t>Qué y cómo se reporta</a:t>
          </a:r>
          <a:endParaRPr lang="es-UY" b="1" dirty="0">
            <a:latin typeface="Arial" panose="020B0604020202020204" pitchFamily="34" charset="0"/>
            <a:cs typeface="Arial" panose="020B0604020202020204" pitchFamily="34" charset="0"/>
          </a:endParaRPr>
        </a:p>
      </dgm:t>
    </dgm:pt>
    <dgm:pt modelId="{AF26FC31-E0FF-4B39-9B29-562A7FA14474}" type="parTrans" cxnId="{1E8BCA4B-80FD-499B-B45A-0364F36B560C}">
      <dgm:prSet/>
      <dgm:spPr/>
      <dgm:t>
        <a:bodyPr/>
        <a:lstStyle/>
        <a:p>
          <a:endParaRPr lang="es-UY"/>
        </a:p>
      </dgm:t>
    </dgm:pt>
    <dgm:pt modelId="{4365875D-E6E0-4F4A-B044-F68750F1F883}" type="sibTrans" cxnId="{1E8BCA4B-80FD-499B-B45A-0364F36B560C}">
      <dgm:prSet/>
      <dgm:spPr/>
      <dgm:t>
        <a:bodyPr/>
        <a:lstStyle/>
        <a:p>
          <a:endParaRPr lang="es-UY"/>
        </a:p>
      </dgm:t>
    </dgm:pt>
    <dgm:pt modelId="{7CA979A4-63AE-46E4-AB83-A1FB9DE418C1}">
      <dgm:prSet/>
      <dgm:spPr>
        <a:solidFill>
          <a:schemeClr val="accent1">
            <a:lumMod val="75000"/>
          </a:schemeClr>
        </a:solidFill>
      </dgm:spPr>
      <dgm:t>
        <a:bodyPr/>
        <a:lstStyle/>
        <a:p>
          <a:pPr algn="just" rtl="0"/>
          <a:r>
            <a:rPr lang="es-ES" b="1" dirty="0" smtClean="0">
              <a:latin typeface="Arial" panose="020B0604020202020204" pitchFamily="34" charset="0"/>
              <a:cs typeface="Arial" panose="020B0604020202020204" pitchFamily="34" charset="0"/>
            </a:rPr>
            <a:t>El formulario para presentar el ROS</a:t>
          </a:r>
          <a:endParaRPr lang="es-UY" dirty="0">
            <a:latin typeface="Arial" panose="020B0604020202020204" pitchFamily="34" charset="0"/>
            <a:cs typeface="Arial" panose="020B0604020202020204" pitchFamily="34" charset="0"/>
          </a:endParaRPr>
        </a:p>
      </dgm:t>
    </dgm:pt>
    <dgm:pt modelId="{1A2CCE31-1B83-4328-8EFF-92FE737D8B09}" type="parTrans" cxnId="{29364B14-5EE3-41CD-93E0-2D1C550F707C}">
      <dgm:prSet/>
      <dgm:spPr/>
      <dgm:t>
        <a:bodyPr/>
        <a:lstStyle/>
        <a:p>
          <a:endParaRPr lang="es-UY"/>
        </a:p>
      </dgm:t>
    </dgm:pt>
    <dgm:pt modelId="{CC9F589F-6900-4B6F-87D8-423122907DB6}" type="sibTrans" cxnId="{29364B14-5EE3-41CD-93E0-2D1C550F707C}">
      <dgm:prSet/>
      <dgm:spPr/>
      <dgm:t>
        <a:bodyPr/>
        <a:lstStyle/>
        <a:p>
          <a:endParaRPr lang="es-UY"/>
        </a:p>
      </dgm:t>
    </dgm:pt>
    <dgm:pt modelId="{E522289B-FE29-43B4-B354-20524E94D19F}">
      <dgm:prSet/>
      <dgm:spPr>
        <a:solidFill>
          <a:schemeClr val="tx2">
            <a:lumMod val="60000"/>
            <a:lumOff val="40000"/>
          </a:schemeClr>
        </a:solidFill>
      </dgm:spPr>
      <dgm:t>
        <a:bodyPr/>
        <a:lstStyle/>
        <a:p>
          <a:pPr algn="just" rtl="0"/>
          <a:r>
            <a:rPr lang="es-ES" b="1" dirty="0" smtClean="0">
              <a:latin typeface="Arial" panose="020B0604020202020204" pitchFamily="34" charset="0"/>
              <a:cs typeface="Arial" panose="020B0604020202020204" pitchFamily="34" charset="0"/>
            </a:rPr>
            <a:t>Calidad del ROS</a:t>
          </a:r>
          <a:endParaRPr lang="es-UY" dirty="0">
            <a:latin typeface="Arial" panose="020B0604020202020204" pitchFamily="34" charset="0"/>
            <a:cs typeface="Arial" panose="020B0604020202020204" pitchFamily="34" charset="0"/>
          </a:endParaRPr>
        </a:p>
      </dgm:t>
    </dgm:pt>
    <dgm:pt modelId="{BCCADCF2-119C-4A25-8A2B-0FF6A3727CFD}" type="parTrans" cxnId="{40141271-533A-4834-89EB-F1D0005DC585}">
      <dgm:prSet/>
      <dgm:spPr/>
      <dgm:t>
        <a:bodyPr/>
        <a:lstStyle/>
        <a:p>
          <a:endParaRPr lang="es-UY"/>
        </a:p>
      </dgm:t>
    </dgm:pt>
    <dgm:pt modelId="{032C9CB6-6228-4BFF-8363-E893FEB4E6EF}" type="sibTrans" cxnId="{40141271-533A-4834-89EB-F1D0005DC585}">
      <dgm:prSet/>
      <dgm:spPr/>
      <dgm:t>
        <a:bodyPr/>
        <a:lstStyle/>
        <a:p>
          <a:endParaRPr lang="es-UY"/>
        </a:p>
      </dgm:t>
    </dgm:pt>
    <dgm:pt modelId="{FB56346E-CCBB-4D1D-B706-48A4A8F48446}" type="pres">
      <dgm:prSet presAssocID="{3596DF41-10D3-4E35-AB5D-70BA07D5B40F}" presName="linear" presStyleCnt="0">
        <dgm:presLayoutVars>
          <dgm:animLvl val="lvl"/>
          <dgm:resizeHandles val="exact"/>
        </dgm:presLayoutVars>
      </dgm:prSet>
      <dgm:spPr/>
      <dgm:t>
        <a:bodyPr/>
        <a:lstStyle/>
        <a:p>
          <a:endParaRPr lang="es-UY"/>
        </a:p>
      </dgm:t>
    </dgm:pt>
    <dgm:pt modelId="{EF1C3B24-A03F-4CD9-9751-77CA5AFB2FF3}" type="pres">
      <dgm:prSet presAssocID="{B57DC14F-4661-4CEF-BB14-1EC9D365C556}" presName="parentText" presStyleLbl="node1" presStyleIdx="0" presStyleCnt="4">
        <dgm:presLayoutVars>
          <dgm:chMax val="0"/>
          <dgm:bulletEnabled val="1"/>
        </dgm:presLayoutVars>
      </dgm:prSet>
      <dgm:spPr/>
      <dgm:t>
        <a:bodyPr/>
        <a:lstStyle/>
        <a:p>
          <a:endParaRPr lang="es-UY"/>
        </a:p>
      </dgm:t>
    </dgm:pt>
    <dgm:pt modelId="{F329B92F-5F1D-4F4F-A26B-B13992B3454D}" type="pres">
      <dgm:prSet presAssocID="{F321A30F-0C78-4A0E-A53D-D49D9E795771}" presName="spacer" presStyleCnt="0"/>
      <dgm:spPr/>
    </dgm:pt>
    <dgm:pt modelId="{9767ECD8-C348-4DFB-AC70-5B59815AF5C2}" type="pres">
      <dgm:prSet presAssocID="{D6DC61D6-6820-45CA-9832-01562658BFBA}" presName="parentText" presStyleLbl="node1" presStyleIdx="1" presStyleCnt="4">
        <dgm:presLayoutVars>
          <dgm:chMax val="0"/>
          <dgm:bulletEnabled val="1"/>
        </dgm:presLayoutVars>
      </dgm:prSet>
      <dgm:spPr/>
      <dgm:t>
        <a:bodyPr/>
        <a:lstStyle/>
        <a:p>
          <a:endParaRPr lang="es-UY"/>
        </a:p>
      </dgm:t>
    </dgm:pt>
    <dgm:pt modelId="{D06D3486-4C8A-4D47-B8E0-AE2B39400FFE}" type="pres">
      <dgm:prSet presAssocID="{4365875D-E6E0-4F4A-B044-F68750F1F883}" presName="spacer" presStyleCnt="0"/>
      <dgm:spPr/>
    </dgm:pt>
    <dgm:pt modelId="{91A44938-0232-4FDF-8292-D1267607B3AA}" type="pres">
      <dgm:prSet presAssocID="{7CA979A4-63AE-46E4-AB83-A1FB9DE418C1}" presName="parentText" presStyleLbl="node1" presStyleIdx="2" presStyleCnt="4">
        <dgm:presLayoutVars>
          <dgm:chMax val="0"/>
          <dgm:bulletEnabled val="1"/>
        </dgm:presLayoutVars>
      </dgm:prSet>
      <dgm:spPr/>
      <dgm:t>
        <a:bodyPr/>
        <a:lstStyle/>
        <a:p>
          <a:endParaRPr lang="es-UY"/>
        </a:p>
      </dgm:t>
    </dgm:pt>
    <dgm:pt modelId="{896E56E0-D135-4DFD-9945-DB2E4430DE9C}" type="pres">
      <dgm:prSet presAssocID="{CC9F589F-6900-4B6F-87D8-423122907DB6}" presName="spacer" presStyleCnt="0"/>
      <dgm:spPr/>
    </dgm:pt>
    <dgm:pt modelId="{7514F9B8-B98F-498E-9168-9C3F2E94CFF5}" type="pres">
      <dgm:prSet presAssocID="{E522289B-FE29-43B4-B354-20524E94D19F}" presName="parentText" presStyleLbl="node1" presStyleIdx="3" presStyleCnt="4">
        <dgm:presLayoutVars>
          <dgm:chMax val="0"/>
          <dgm:bulletEnabled val="1"/>
        </dgm:presLayoutVars>
      </dgm:prSet>
      <dgm:spPr/>
      <dgm:t>
        <a:bodyPr/>
        <a:lstStyle/>
        <a:p>
          <a:endParaRPr lang="es-UY"/>
        </a:p>
      </dgm:t>
    </dgm:pt>
  </dgm:ptLst>
  <dgm:cxnLst>
    <dgm:cxn modelId="{A4760C61-27A1-4946-B40D-EC3740587859}" type="presOf" srcId="{7CA979A4-63AE-46E4-AB83-A1FB9DE418C1}" destId="{91A44938-0232-4FDF-8292-D1267607B3AA}" srcOrd="0" destOrd="0" presId="urn:microsoft.com/office/officeart/2005/8/layout/vList2"/>
    <dgm:cxn modelId="{40141271-533A-4834-89EB-F1D0005DC585}" srcId="{3596DF41-10D3-4E35-AB5D-70BA07D5B40F}" destId="{E522289B-FE29-43B4-B354-20524E94D19F}" srcOrd="3" destOrd="0" parTransId="{BCCADCF2-119C-4A25-8A2B-0FF6A3727CFD}" sibTransId="{032C9CB6-6228-4BFF-8363-E893FEB4E6EF}"/>
    <dgm:cxn modelId="{1E8BCA4B-80FD-499B-B45A-0364F36B560C}" srcId="{3596DF41-10D3-4E35-AB5D-70BA07D5B40F}" destId="{D6DC61D6-6820-45CA-9832-01562658BFBA}" srcOrd="1" destOrd="0" parTransId="{AF26FC31-E0FF-4B39-9B29-562A7FA14474}" sibTransId="{4365875D-E6E0-4F4A-B044-F68750F1F883}"/>
    <dgm:cxn modelId="{2359BF2A-0E60-4344-B08A-18AB0EEB0F87}" type="presOf" srcId="{E522289B-FE29-43B4-B354-20524E94D19F}" destId="{7514F9B8-B98F-498E-9168-9C3F2E94CFF5}" srcOrd="0" destOrd="0" presId="urn:microsoft.com/office/officeart/2005/8/layout/vList2"/>
    <dgm:cxn modelId="{29364B14-5EE3-41CD-93E0-2D1C550F707C}" srcId="{3596DF41-10D3-4E35-AB5D-70BA07D5B40F}" destId="{7CA979A4-63AE-46E4-AB83-A1FB9DE418C1}" srcOrd="2" destOrd="0" parTransId="{1A2CCE31-1B83-4328-8EFF-92FE737D8B09}" sibTransId="{CC9F589F-6900-4B6F-87D8-423122907DB6}"/>
    <dgm:cxn modelId="{E7B4C595-E327-41C8-B989-18B6585452AB}" srcId="{3596DF41-10D3-4E35-AB5D-70BA07D5B40F}" destId="{B57DC14F-4661-4CEF-BB14-1EC9D365C556}" srcOrd="0" destOrd="0" parTransId="{EDC9076C-12E7-4BD7-A451-864AA3E2AF03}" sibTransId="{F321A30F-0C78-4A0E-A53D-D49D9E795771}"/>
    <dgm:cxn modelId="{3675BBA9-8E26-4E23-B0A4-7D2088F064EB}" type="presOf" srcId="{3596DF41-10D3-4E35-AB5D-70BA07D5B40F}" destId="{FB56346E-CCBB-4D1D-B706-48A4A8F48446}" srcOrd="0" destOrd="0" presId="urn:microsoft.com/office/officeart/2005/8/layout/vList2"/>
    <dgm:cxn modelId="{9B1B2798-E860-4698-B9DD-8480B9241340}" type="presOf" srcId="{B57DC14F-4661-4CEF-BB14-1EC9D365C556}" destId="{EF1C3B24-A03F-4CD9-9751-77CA5AFB2FF3}" srcOrd="0" destOrd="0" presId="urn:microsoft.com/office/officeart/2005/8/layout/vList2"/>
    <dgm:cxn modelId="{253A0040-EC32-486D-88A4-F75C1F08C8A9}" type="presOf" srcId="{D6DC61D6-6820-45CA-9832-01562658BFBA}" destId="{9767ECD8-C348-4DFB-AC70-5B59815AF5C2}" srcOrd="0" destOrd="0" presId="urn:microsoft.com/office/officeart/2005/8/layout/vList2"/>
    <dgm:cxn modelId="{7C6267B6-E922-4431-8E92-0A138514A02B}" type="presParOf" srcId="{FB56346E-CCBB-4D1D-B706-48A4A8F48446}" destId="{EF1C3B24-A03F-4CD9-9751-77CA5AFB2FF3}" srcOrd="0" destOrd="0" presId="urn:microsoft.com/office/officeart/2005/8/layout/vList2"/>
    <dgm:cxn modelId="{E2BE8F32-8550-44DD-9CBC-89E075BB1EE7}" type="presParOf" srcId="{FB56346E-CCBB-4D1D-B706-48A4A8F48446}" destId="{F329B92F-5F1D-4F4F-A26B-B13992B3454D}" srcOrd="1" destOrd="0" presId="urn:microsoft.com/office/officeart/2005/8/layout/vList2"/>
    <dgm:cxn modelId="{D3CAA470-2FE8-4849-B41B-765A3C10F3FB}" type="presParOf" srcId="{FB56346E-CCBB-4D1D-B706-48A4A8F48446}" destId="{9767ECD8-C348-4DFB-AC70-5B59815AF5C2}" srcOrd="2" destOrd="0" presId="urn:microsoft.com/office/officeart/2005/8/layout/vList2"/>
    <dgm:cxn modelId="{832AAAE7-B549-41DD-93C3-CFF559C1E0D2}" type="presParOf" srcId="{FB56346E-CCBB-4D1D-B706-48A4A8F48446}" destId="{D06D3486-4C8A-4D47-B8E0-AE2B39400FFE}" srcOrd="3" destOrd="0" presId="urn:microsoft.com/office/officeart/2005/8/layout/vList2"/>
    <dgm:cxn modelId="{3DB4CDE4-E94C-4C56-A042-4BD3003829F7}" type="presParOf" srcId="{FB56346E-CCBB-4D1D-B706-48A4A8F48446}" destId="{91A44938-0232-4FDF-8292-D1267607B3AA}" srcOrd="4" destOrd="0" presId="urn:microsoft.com/office/officeart/2005/8/layout/vList2"/>
    <dgm:cxn modelId="{F2F129F6-9124-4FB5-9389-D76703043778}" type="presParOf" srcId="{FB56346E-CCBB-4D1D-B706-48A4A8F48446}" destId="{896E56E0-D135-4DFD-9945-DB2E4430DE9C}" srcOrd="5" destOrd="0" presId="urn:microsoft.com/office/officeart/2005/8/layout/vList2"/>
    <dgm:cxn modelId="{F78F98A8-70A0-4BE2-A42A-BE59A0C5ADB4}" type="presParOf" srcId="{FB56346E-CCBB-4D1D-B706-48A4A8F48446}" destId="{7514F9B8-B98F-498E-9168-9C3F2E94CFF5}" srcOrd="6"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3596DF41-10D3-4E35-AB5D-70BA07D5B40F}"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lang="es-UY"/>
        </a:p>
      </dgm:t>
    </dgm:pt>
    <dgm:pt modelId="{B57DC14F-4661-4CEF-BB14-1EC9D365C556}">
      <dgm:prSet/>
      <dgm:spPr>
        <a:solidFill>
          <a:schemeClr val="tx2">
            <a:lumMod val="60000"/>
            <a:lumOff val="40000"/>
          </a:schemeClr>
        </a:solidFill>
      </dgm:spPr>
      <dgm:t>
        <a:bodyPr/>
        <a:lstStyle/>
        <a:p>
          <a:pPr algn="just" rtl="0"/>
          <a:r>
            <a:rPr lang="es-ES" altLang="es-UY" b="1" dirty="0" smtClean="0">
              <a:latin typeface="Arial" panose="020B0604020202020204" pitchFamily="34" charset="0"/>
              <a:cs typeface="Arial" panose="020B0604020202020204" pitchFamily="34" charset="0"/>
            </a:rPr>
            <a:t>El rol de los sujetos obligados</a:t>
          </a:r>
          <a:endParaRPr lang="es-UY" b="1" dirty="0"/>
        </a:p>
      </dgm:t>
    </dgm:pt>
    <dgm:pt modelId="{EDC9076C-12E7-4BD7-A451-864AA3E2AF03}" type="parTrans" cxnId="{E7B4C595-E327-41C8-B989-18B6585452AB}">
      <dgm:prSet/>
      <dgm:spPr/>
      <dgm:t>
        <a:bodyPr/>
        <a:lstStyle/>
        <a:p>
          <a:endParaRPr lang="es-UY"/>
        </a:p>
      </dgm:t>
    </dgm:pt>
    <dgm:pt modelId="{F321A30F-0C78-4A0E-A53D-D49D9E795771}" type="sibTrans" cxnId="{E7B4C595-E327-41C8-B989-18B6585452AB}">
      <dgm:prSet/>
      <dgm:spPr/>
      <dgm:t>
        <a:bodyPr/>
        <a:lstStyle/>
        <a:p>
          <a:endParaRPr lang="es-UY"/>
        </a:p>
      </dgm:t>
    </dgm:pt>
    <dgm:pt modelId="{D6DC61D6-6820-45CA-9832-01562658BFBA}">
      <dgm:prSet/>
      <dgm:spPr>
        <a:solidFill>
          <a:schemeClr val="tx2">
            <a:lumMod val="60000"/>
            <a:lumOff val="40000"/>
          </a:schemeClr>
        </a:solidFill>
      </dgm:spPr>
      <dgm:t>
        <a:bodyPr/>
        <a:lstStyle/>
        <a:p>
          <a:pPr algn="just" rtl="0"/>
          <a:r>
            <a:rPr lang="es-UY" b="1" dirty="0" smtClean="0">
              <a:latin typeface="Arial" panose="020B0604020202020204" pitchFamily="34" charset="0"/>
              <a:cs typeface="Arial" panose="020B0604020202020204" pitchFamily="34" charset="0"/>
            </a:rPr>
            <a:t>Qué y cómo se reporta</a:t>
          </a:r>
          <a:endParaRPr lang="es-UY" b="1" dirty="0">
            <a:latin typeface="Arial" panose="020B0604020202020204" pitchFamily="34" charset="0"/>
            <a:cs typeface="Arial" panose="020B0604020202020204" pitchFamily="34" charset="0"/>
          </a:endParaRPr>
        </a:p>
      </dgm:t>
    </dgm:pt>
    <dgm:pt modelId="{AF26FC31-E0FF-4B39-9B29-562A7FA14474}" type="parTrans" cxnId="{1E8BCA4B-80FD-499B-B45A-0364F36B560C}">
      <dgm:prSet/>
      <dgm:spPr/>
      <dgm:t>
        <a:bodyPr/>
        <a:lstStyle/>
        <a:p>
          <a:endParaRPr lang="es-UY"/>
        </a:p>
      </dgm:t>
    </dgm:pt>
    <dgm:pt modelId="{4365875D-E6E0-4F4A-B044-F68750F1F883}" type="sibTrans" cxnId="{1E8BCA4B-80FD-499B-B45A-0364F36B560C}">
      <dgm:prSet/>
      <dgm:spPr/>
      <dgm:t>
        <a:bodyPr/>
        <a:lstStyle/>
        <a:p>
          <a:endParaRPr lang="es-UY"/>
        </a:p>
      </dgm:t>
    </dgm:pt>
    <dgm:pt modelId="{7CA979A4-63AE-46E4-AB83-A1FB9DE418C1}">
      <dgm:prSet/>
      <dgm:spPr>
        <a:solidFill>
          <a:schemeClr val="tx2">
            <a:lumMod val="60000"/>
            <a:lumOff val="40000"/>
          </a:schemeClr>
        </a:solidFill>
      </dgm:spPr>
      <dgm:t>
        <a:bodyPr/>
        <a:lstStyle/>
        <a:p>
          <a:pPr algn="just" rtl="0"/>
          <a:r>
            <a:rPr lang="es-ES" b="1" dirty="0" smtClean="0">
              <a:latin typeface="Arial" panose="020B0604020202020204" pitchFamily="34" charset="0"/>
              <a:cs typeface="Arial" panose="020B0604020202020204" pitchFamily="34" charset="0"/>
            </a:rPr>
            <a:t>El formulario para presentar el ROS</a:t>
          </a:r>
          <a:endParaRPr lang="es-UY" dirty="0">
            <a:latin typeface="Arial" panose="020B0604020202020204" pitchFamily="34" charset="0"/>
            <a:cs typeface="Arial" panose="020B0604020202020204" pitchFamily="34" charset="0"/>
          </a:endParaRPr>
        </a:p>
      </dgm:t>
    </dgm:pt>
    <dgm:pt modelId="{1A2CCE31-1B83-4328-8EFF-92FE737D8B09}" type="parTrans" cxnId="{29364B14-5EE3-41CD-93E0-2D1C550F707C}">
      <dgm:prSet/>
      <dgm:spPr/>
      <dgm:t>
        <a:bodyPr/>
        <a:lstStyle/>
        <a:p>
          <a:endParaRPr lang="es-UY"/>
        </a:p>
      </dgm:t>
    </dgm:pt>
    <dgm:pt modelId="{CC9F589F-6900-4B6F-87D8-423122907DB6}" type="sibTrans" cxnId="{29364B14-5EE3-41CD-93E0-2D1C550F707C}">
      <dgm:prSet/>
      <dgm:spPr/>
      <dgm:t>
        <a:bodyPr/>
        <a:lstStyle/>
        <a:p>
          <a:endParaRPr lang="es-UY"/>
        </a:p>
      </dgm:t>
    </dgm:pt>
    <dgm:pt modelId="{E522289B-FE29-43B4-B354-20524E94D19F}">
      <dgm:prSet/>
      <dgm:spPr>
        <a:solidFill>
          <a:schemeClr val="accent1">
            <a:lumMod val="75000"/>
          </a:schemeClr>
        </a:solidFill>
      </dgm:spPr>
      <dgm:t>
        <a:bodyPr/>
        <a:lstStyle/>
        <a:p>
          <a:pPr algn="just" rtl="0"/>
          <a:r>
            <a:rPr lang="es-ES" b="1" dirty="0" smtClean="0">
              <a:latin typeface="Arial" panose="020B0604020202020204" pitchFamily="34" charset="0"/>
              <a:cs typeface="Arial" panose="020B0604020202020204" pitchFamily="34" charset="0"/>
            </a:rPr>
            <a:t>Calidad del ROS</a:t>
          </a:r>
          <a:endParaRPr lang="es-UY" dirty="0">
            <a:latin typeface="Arial" panose="020B0604020202020204" pitchFamily="34" charset="0"/>
            <a:cs typeface="Arial" panose="020B0604020202020204" pitchFamily="34" charset="0"/>
          </a:endParaRPr>
        </a:p>
      </dgm:t>
    </dgm:pt>
    <dgm:pt modelId="{BCCADCF2-119C-4A25-8A2B-0FF6A3727CFD}" type="parTrans" cxnId="{40141271-533A-4834-89EB-F1D0005DC585}">
      <dgm:prSet/>
      <dgm:spPr/>
      <dgm:t>
        <a:bodyPr/>
        <a:lstStyle/>
        <a:p>
          <a:endParaRPr lang="es-UY"/>
        </a:p>
      </dgm:t>
    </dgm:pt>
    <dgm:pt modelId="{032C9CB6-6228-4BFF-8363-E893FEB4E6EF}" type="sibTrans" cxnId="{40141271-533A-4834-89EB-F1D0005DC585}">
      <dgm:prSet/>
      <dgm:spPr/>
      <dgm:t>
        <a:bodyPr/>
        <a:lstStyle/>
        <a:p>
          <a:endParaRPr lang="es-UY"/>
        </a:p>
      </dgm:t>
    </dgm:pt>
    <dgm:pt modelId="{FB56346E-CCBB-4D1D-B706-48A4A8F48446}" type="pres">
      <dgm:prSet presAssocID="{3596DF41-10D3-4E35-AB5D-70BA07D5B40F}" presName="linear" presStyleCnt="0">
        <dgm:presLayoutVars>
          <dgm:animLvl val="lvl"/>
          <dgm:resizeHandles val="exact"/>
        </dgm:presLayoutVars>
      </dgm:prSet>
      <dgm:spPr/>
      <dgm:t>
        <a:bodyPr/>
        <a:lstStyle/>
        <a:p>
          <a:endParaRPr lang="es-UY"/>
        </a:p>
      </dgm:t>
    </dgm:pt>
    <dgm:pt modelId="{EF1C3B24-A03F-4CD9-9751-77CA5AFB2FF3}" type="pres">
      <dgm:prSet presAssocID="{B57DC14F-4661-4CEF-BB14-1EC9D365C556}" presName="parentText" presStyleLbl="node1" presStyleIdx="0" presStyleCnt="4">
        <dgm:presLayoutVars>
          <dgm:chMax val="0"/>
          <dgm:bulletEnabled val="1"/>
        </dgm:presLayoutVars>
      </dgm:prSet>
      <dgm:spPr/>
      <dgm:t>
        <a:bodyPr/>
        <a:lstStyle/>
        <a:p>
          <a:endParaRPr lang="es-UY"/>
        </a:p>
      </dgm:t>
    </dgm:pt>
    <dgm:pt modelId="{F329B92F-5F1D-4F4F-A26B-B13992B3454D}" type="pres">
      <dgm:prSet presAssocID="{F321A30F-0C78-4A0E-A53D-D49D9E795771}" presName="spacer" presStyleCnt="0"/>
      <dgm:spPr/>
    </dgm:pt>
    <dgm:pt modelId="{9767ECD8-C348-4DFB-AC70-5B59815AF5C2}" type="pres">
      <dgm:prSet presAssocID="{D6DC61D6-6820-45CA-9832-01562658BFBA}" presName="parentText" presStyleLbl="node1" presStyleIdx="1" presStyleCnt="4">
        <dgm:presLayoutVars>
          <dgm:chMax val="0"/>
          <dgm:bulletEnabled val="1"/>
        </dgm:presLayoutVars>
      </dgm:prSet>
      <dgm:spPr/>
      <dgm:t>
        <a:bodyPr/>
        <a:lstStyle/>
        <a:p>
          <a:endParaRPr lang="es-UY"/>
        </a:p>
      </dgm:t>
    </dgm:pt>
    <dgm:pt modelId="{D06D3486-4C8A-4D47-B8E0-AE2B39400FFE}" type="pres">
      <dgm:prSet presAssocID="{4365875D-E6E0-4F4A-B044-F68750F1F883}" presName="spacer" presStyleCnt="0"/>
      <dgm:spPr/>
    </dgm:pt>
    <dgm:pt modelId="{91A44938-0232-4FDF-8292-D1267607B3AA}" type="pres">
      <dgm:prSet presAssocID="{7CA979A4-63AE-46E4-AB83-A1FB9DE418C1}" presName="parentText" presStyleLbl="node1" presStyleIdx="2" presStyleCnt="4">
        <dgm:presLayoutVars>
          <dgm:chMax val="0"/>
          <dgm:bulletEnabled val="1"/>
        </dgm:presLayoutVars>
      </dgm:prSet>
      <dgm:spPr/>
      <dgm:t>
        <a:bodyPr/>
        <a:lstStyle/>
        <a:p>
          <a:endParaRPr lang="es-UY"/>
        </a:p>
      </dgm:t>
    </dgm:pt>
    <dgm:pt modelId="{896E56E0-D135-4DFD-9945-DB2E4430DE9C}" type="pres">
      <dgm:prSet presAssocID="{CC9F589F-6900-4B6F-87D8-423122907DB6}" presName="spacer" presStyleCnt="0"/>
      <dgm:spPr/>
    </dgm:pt>
    <dgm:pt modelId="{7514F9B8-B98F-498E-9168-9C3F2E94CFF5}" type="pres">
      <dgm:prSet presAssocID="{E522289B-FE29-43B4-B354-20524E94D19F}" presName="parentText" presStyleLbl="node1" presStyleIdx="3" presStyleCnt="4">
        <dgm:presLayoutVars>
          <dgm:chMax val="0"/>
          <dgm:bulletEnabled val="1"/>
        </dgm:presLayoutVars>
      </dgm:prSet>
      <dgm:spPr/>
      <dgm:t>
        <a:bodyPr/>
        <a:lstStyle/>
        <a:p>
          <a:endParaRPr lang="es-UY"/>
        </a:p>
      </dgm:t>
    </dgm:pt>
  </dgm:ptLst>
  <dgm:cxnLst>
    <dgm:cxn modelId="{5ECC8D13-969E-4C10-9C46-2FC52A718EC5}" type="presOf" srcId="{D6DC61D6-6820-45CA-9832-01562658BFBA}" destId="{9767ECD8-C348-4DFB-AC70-5B59815AF5C2}" srcOrd="0" destOrd="0" presId="urn:microsoft.com/office/officeart/2005/8/layout/vList2"/>
    <dgm:cxn modelId="{455DB4BA-872C-47FC-8420-5859127428B4}" type="presOf" srcId="{B57DC14F-4661-4CEF-BB14-1EC9D365C556}" destId="{EF1C3B24-A03F-4CD9-9751-77CA5AFB2FF3}" srcOrd="0" destOrd="0" presId="urn:microsoft.com/office/officeart/2005/8/layout/vList2"/>
    <dgm:cxn modelId="{40141271-533A-4834-89EB-F1D0005DC585}" srcId="{3596DF41-10D3-4E35-AB5D-70BA07D5B40F}" destId="{E522289B-FE29-43B4-B354-20524E94D19F}" srcOrd="3" destOrd="0" parTransId="{BCCADCF2-119C-4A25-8A2B-0FF6A3727CFD}" sibTransId="{032C9CB6-6228-4BFF-8363-E893FEB4E6EF}"/>
    <dgm:cxn modelId="{1E8BCA4B-80FD-499B-B45A-0364F36B560C}" srcId="{3596DF41-10D3-4E35-AB5D-70BA07D5B40F}" destId="{D6DC61D6-6820-45CA-9832-01562658BFBA}" srcOrd="1" destOrd="0" parTransId="{AF26FC31-E0FF-4B39-9B29-562A7FA14474}" sibTransId="{4365875D-E6E0-4F4A-B044-F68750F1F883}"/>
    <dgm:cxn modelId="{EC7BFFFD-A43C-475C-91F9-1C6A66E43CCD}" type="presOf" srcId="{E522289B-FE29-43B4-B354-20524E94D19F}" destId="{7514F9B8-B98F-498E-9168-9C3F2E94CFF5}" srcOrd="0" destOrd="0" presId="urn:microsoft.com/office/officeart/2005/8/layout/vList2"/>
    <dgm:cxn modelId="{29364B14-5EE3-41CD-93E0-2D1C550F707C}" srcId="{3596DF41-10D3-4E35-AB5D-70BA07D5B40F}" destId="{7CA979A4-63AE-46E4-AB83-A1FB9DE418C1}" srcOrd="2" destOrd="0" parTransId="{1A2CCE31-1B83-4328-8EFF-92FE737D8B09}" sibTransId="{CC9F589F-6900-4B6F-87D8-423122907DB6}"/>
    <dgm:cxn modelId="{E7B4C595-E327-41C8-B989-18B6585452AB}" srcId="{3596DF41-10D3-4E35-AB5D-70BA07D5B40F}" destId="{B57DC14F-4661-4CEF-BB14-1EC9D365C556}" srcOrd="0" destOrd="0" parTransId="{EDC9076C-12E7-4BD7-A451-864AA3E2AF03}" sibTransId="{F321A30F-0C78-4A0E-A53D-D49D9E795771}"/>
    <dgm:cxn modelId="{BB8460A1-31A8-4579-9DC7-E61137412983}" type="presOf" srcId="{3596DF41-10D3-4E35-AB5D-70BA07D5B40F}" destId="{FB56346E-CCBB-4D1D-B706-48A4A8F48446}" srcOrd="0" destOrd="0" presId="urn:microsoft.com/office/officeart/2005/8/layout/vList2"/>
    <dgm:cxn modelId="{0548C3E7-CA6C-42DA-B964-D20C896926FD}" type="presOf" srcId="{7CA979A4-63AE-46E4-AB83-A1FB9DE418C1}" destId="{91A44938-0232-4FDF-8292-D1267607B3AA}" srcOrd="0" destOrd="0" presId="urn:microsoft.com/office/officeart/2005/8/layout/vList2"/>
    <dgm:cxn modelId="{6315614B-8510-4840-B6C3-A09D18772435}" type="presParOf" srcId="{FB56346E-CCBB-4D1D-B706-48A4A8F48446}" destId="{EF1C3B24-A03F-4CD9-9751-77CA5AFB2FF3}" srcOrd="0" destOrd="0" presId="urn:microsoft.com/office/officeart/2005/8/layout/vList2"/>
    <dgm:cxn modelId="{5989FA96-FCDA-4EBC-B850-B3B57C193EAF}" type="presParOf" srcId="{FB56346E-CCBB-4D1D-B706-48A4A8F48446}" destId="{F329B92F-5F1D-4F4F-A26B-B13992B3454D}" srcOrd="1" destOrd="0" presId="urn:microsoft.com/office/officeart/2005/8/layout/vList2"/>
    <dgm:cxn modelId="{03A3EE4A-7EB7-4479-B694-34B945930A3C}" type="presParOf" srcId="{FB56346E-CCBB-4D1D-B706-48A4A8F48446}" destId="{9767ECD8-C348-4DFB-AC70-5B59815AF5C2}" srcOrd="2" destOrd="0" presId="urn:microsoft.com/office/officeart/2005/8/layout/vList2"/>
    <dgm:cxn modelId="{578DC304-3619-4B56-84E7-6172AE25B1D1}" type="presParOf" srcId="{FB56346E-CCBB-4D1D-B706-48A4A8F48446}" destId="{D06D3486-4C8A-4D47-B8E0-AE2B39400FFE}" srcOrd="3" destOrd="0" presId="urn:microsoft.com/office/officeart/2005/8/layout/vList2"/>
    <dgm:cxn modelId="{1B3DCA61-D2E4-42F7-81B7-31D78FA900B2}" type="presParOf" srcId="{FB56346E-CCBB-4D1D-B706-48A4A8F48446}" destId="{91A44938-0232-4FDF-8292-D1267607B3AA}" srcOrd="4" destOrd="0" presId="urn:microsoft.com/office/officeart/2005/8/layout/vList2"/>
    <dgm:cxn modelId="{22ABB198-94DA-4EA6-98A2-2D0DF20C0DD8}" type="presParOf" srcId="{FB56346E-CCBB-4D1D-B706-48A4A8F48446}" destId="{896E56E0-D135-4DFD-9945-DB2E4430DE9C}" srcOrd="5" destOrd="0" presId="urn:microsoft.com/office/officeart/2005/8/layout/vList2"/>
    <dgm:cxn modelId="{D602E00B-0A5C-473F-B541-67D2610378D7}" type="presParOf" srcId="{FB56346E-CCBB-4D1D-B706-48A4A8F48446}" destId="{7514F9B8-B98F-498E-9168-9C3F2E94CFF5}" srcOrd="6"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C3B24-A03F-4CD9-9751-77CA5AFB2FF3}">
      <dsp:nvSpPr>
        <dsp:cNvPr id="0" name=""/>
        <dsp:cNvSpPr/>
      </dsp:nvSpPr>
      <dsp:spPr>
        <a:xfrm>
          <a:off x="0" y="402098"/>
          <a:ext cx="7920037" cy="839474"/>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ES" altLang="es-UY" sz="3500" b="1" kern="1200" dirty="0" smtClean="0">
              <a:latin typeface="Arial" panose="020B0604020202020204" pitchFamily="34" charset="0"/>
              <a:cs typeface="Arial" panose="020B0604020202020204" pitchFamily="34" charset="0"/>
            </a:rPr>
            <a:t>El rol de los sujetos obligados</a:t>
          </a:r>
          <a:endParaRPr lang="es-UY" sz="3500" b="1" kern="1200" dirty="0"/>
        </a:p>
      </dsp:txBody>
      <dsp:txXfrm>
        <a:off x="40980" y="443078"/>
        <a:ext cx="7838077" cy="757514"/>
      </dsp:txXfrm>
    </dsp:sp>
    <dsp:sp modelId="{9767ECD8-C348-4DFB-AC70-5B59815AF5C2}">
      <dsp:nvSpPr>
        <dsp:cNvPr id="0" name=""/>
        <dsp:cNvSpPr/>
      </dsp:nvSpPr>
      <dsp:spPr>
        <a:xfrm>
          <a:off x="0" y="1342373"/>
          <a:ext cx="7920037" cy="839474"/>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UY" sz="3500" b="1" kern="1200" dirty="0" smtClean="0">
              <a:latin typeface="Arial" panose="020B0604020202020204" pitchFamily="34" charset="0"/>
              <a:cs typeface="Arial" panose="020B0604020202020204" pitchFamily="34" charset="0"/>
            </a:rPr>
            <a:t>Qué y cómo se reporta</a:t>
          </a:r>
          <a:endParaRPr lang="es-UY" sz="3500" b="1" kern="1200" dirty="0">
            <a:latin typeface="Arial" panose="020B0604020202020204" pitchFamily="34" charset="0"/>
            <a:cs typeface="Arial" panose="020B0604020202020204" pitchFamily="34" charset="0"/>
          </a:endParaRPr>
        </a:p>
      </dsp:txBody>
      <dsp:txXfrm>
        <a:off x="40980" y="1383353"/>
        <a:ext cx="7838077" cy="757514"/>
      </dsp:txXfrm>
    </dsp:sp>
    <dsp:sp modelId="{91A44938-0232-4FDF-8292-D1267607B3AA}">
      <dsp:nvSpPr>
        <dsp:cNvPr id="0" name=""/>
        <dsp:cNvSpPr/>
      </dsp:nvSpPr>
      <dsp:spPr>
        <a:xfrm>
          <a:off x="0" y="2282648"/>
          <a:ext cx="7920037" cy="839474"/>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ES" sz="3500" b="1" kern="1200" dirty="0" smtClean="0">
              <a:latin typeface="Arial" panose="020B0604020202020204" pitchFamily="34" charset="0"/>
              <a:cs typeface="Arial" panose="020B0604020202020204" pitchFamily="34" charset="0"/>
            </a:rPr>
            <a:t>El formulario para presentar el ROS</a:t>
          </a:r>
          <a:endParaRPr lang="es-UY" sz="3500" kern="1200" dirty="0">
            <a:latin typeface="Arial" panose="020B0604020202020204" pitchFamily="34" charset="0"/>
            <a:cs typeface="Arial" panose="020B0604020202020204" pitchFamily="34" charset="0"/>
          </a:endParaRPr>
        </a:p>
      </dsp:txBody>
      <dsp:txXfrm>
        <a:off x="40980" y="2323628"/>
        <a:ext cx="7838077" cy="757514"/>
      </dsp:txXfrm>
    </dsp:sp>
    <dsp:sp modelId="{7514F9B8-B98F-498E-9168-9C3F2E94CFF5}">
      <dsp:nvSpPr>
        <dsp:cNvPr id="0" name=""/>
        <dsp:cNvSpPr/>
      </dsp:nvSpPr>
      <dsp:spPr>
        <a:xfrm>
          <a:off x="0" y="3222922"/>
          <a:ext cx="7920037" cy="839474"/>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ES" sz="3500" b="1" kern="1200" dirty="0" smtClean="0">
              <a:latin typeface="Arial" panose="020B0604020202020204" pitchFamily="34" charset="0"/>
              <a:cs typeface="Arial" panose="020B0604020202020204" pitchFamily="34" charset="0"/>
            </a:rPr>
            <a:t>Calidad del ROS</a:t>
          </a:r>
          <a:endParaRPr lang="es-UY" sz="3500" kern="1200" dirty="0">
            <a:latin typeface="Arial" panose="020B0604020202020204" pitchFamily="34" charset="0"/>
            <a:cs typeface="Arial" panose="020B0604020202020204" pitchFamily="34" charset="0"/>
          </a:endParaRPr>
        </a:p>
      </dsp:txBody>
      <dsp:txXfrm>
        <a:off x="40980" y="3263902"/>
        <a:ext cx="7838077" cy="757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C3B24-A03F-4CD9-9751-77CA5AFB2FF3}">
      <dsp:nvSpPr>
        <dsp:cNvPr id="0" name=""/>
        <dsp:cNvSpPr/>
      </dsp:nvSpPr>
      <dsp:spPr>
        <a:xfrm>
          <a:off x="0" y="402098"/>
          <a:ext cx="7920037" cy="839474"/>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ES" altLang="es-UY" sz="3500" b="1" kern="1200" dirty="0" smtClean="0">
              <a:latin typeface="Arial" panose="020B0604020202020204" pitchFamily="34" charset="0"/>
              <a:cs typeface="Arial" panose="020B0604020202020204" pitchFamily="34" charset="0"/>
            </a:rPr>
            <a:t>El rol de los sujetos obligados</a:t>
          </a:r>
          <a:endParaRPr lang="es-UY" sz="3500" b="1" kern="1200" dirty="0"/>
        </a:p>
      </dsp:txBody>
      <dsp:txXfrm>
        <a:off x="40980" y="443078"/>
        <a:ext cx="7838077" cy="757514"/>
      </dsp:txXfrm>
    </dsp:sp>
    <dsp:sp modelId="{9767ECD8-C348-4DFB-AC70-5B59815AF5C2}">
      <dsp:nvSpPr>
        <dsp:cNvPr id="0" name=""/>
        <dsp:cNvSpPr/>
      </dsp:nvSpPr>
      <dsp:spPr>
        <a:xfrm>
          <a:off x="0" y="1342373"/>
          <a:ext cx="7920037" cy="839474"/>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UY" sz="3500" b="1" kern="1200" dirty="0" smtClean="0">
              <a:latin typeface="Arial" panose="020B0604020202020204" pitchFamily="34" charset="0"/>
              <a:cs typeface="Arial" panose="020B0604020202020204" pitchFamily="34" charset="0"/>
            </a:rPr>
            <a:t>Qué y cómo se reporta</a:t>
          </a:r>
          <a:endParaRPr lang="es-UY" sz="3500" b="1" kern="1200" dirty="0">
            <a:latin typeface="Arial" panose="020B0604020202020204" pitchFamily="34" charset="0"/>
            <a:cs typeface="Arial" panose="020B0604020202020204" pitchFamily="34" charset="0"/>
          </a:endParaRPr>
        </a:p>
      </dsp:txBody>
      <dsp:txXfrm>
        <a:off x="40980" y="1383353"/>
        <a:ext cx="7838077" cy="757514"/>
      </dsp:txXfrm>
    </dsp:sp>
    <dsp:sp modelId="{91A44938-0232-4FDF-8292-D1267607B3AA}">
      <dsp:nvSpPr>
        <dsp:cNvPr id="0" name=""/>
        <dsp:cNvSpPr/>
      </dsp:nvSpPr>
      <dsp:spPr>
        <a:xfrm>
          <a:off x="0" y="2282648"/>
          <a:ext cx="7920037" cy="839474"/>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ES" sz="3500" b="1" kern="1200" dirty="0" smtClean="0">
              <a:latin typeface="Arial" panose="020B0604020202020204" pitchFamily="34" charset="0"/>
              <a:cs typeface="Arial" panose="020B0604020202020204" pitchFamily="34" charset="0"/>
            </a:rPr>
            <a:t>El formulario para presentar el ROS</a:t>
          </a:r>
          <a:endParaRPr lang="es-UY" sz="3500" kern="1200" dirty="0">
            <a:latin typeface="Arial" panose="020B0604020202020204" pitchFamily="34" charset="0"/>
            <a:cs typeface="Arial" panose="020B0604020202020204" pitchFamily="34" charset="0"/>
          </a:endParaRPr>
        </a:p>
      </dsp:txBody>
      <dsp:txXfrm>
        <a:off x="40980" y="2323628"/>
        <a:ext cx="7838077" cy="757514"/>
      </dsp:txXfrm>
    </dsp:sp>
    <dsp:sp modelId="{7514F9B8-B98F-498E-9168-9C3F2E94CFF5}">
      <dsp:nvSpPr>
        <dsp:cNvPr id="0" name=""/>
        <dsp:cNvSpPr/>
      </dsp:nvSpPr>
      <dsp:spPr>
        <a:xfrm>
          <a:off x="0" y="3222922"/>
          <a:ext cx="7920037" cy="839474"/>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ES" sz="3500" b="1" kern="1200" dirty="0" smtClean="0">
              <a:latin typeface="Arial" panose="020B0604020202020204" pitchFamily="34" charset="0"/>
              <a:cs typeface="Arial" panose="020B0604020202020204" pitchFamily="34" charset="0"/>
            </a:rPr>
            <a:t>Calidad del ROS</a:t>
          </a:r>
          <a:endParaRPr lang="es-UY" sz="3500" kern="1200" dirty="0">
            <a:latin typeface="Arial" panose="020B0604020202020204" pitchFamily="34" charset="0"/>
            <a:cs typeface="Arial" panose="020B0604020202020204" pitchFamily="34" charset="0"/>
          </a:endParaRPr>
        </a:p>
      </dsp:txBody>
      <dsp:txXfrm>
        <a:off x="40980" y="3263902"/>
        <a:ext cx="7838077" cy="7575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C3B24-A03F-4CD9-9751-77CA5AFB2FF3}">
      <dsp:nvSpPr>
        <dsp:cNvPr id="0" name=""/>
        <dsp:cNvSpPr/>
      </dsp:nvSpPr>
      <dsp:spPr>
        <a:xfrm>
          <a:off x="0" y="402098"/>
          <a:ext cx="7920037" cy="839474"/>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ES" altLang="es-UY" sz="3500" b="1" kern="1200" dirty="0" smtClean="0">
              <a:latin typeface="Arial" panose="020B0604020202020204" pitchFamily="34" charset="0"/>
              <a:cs typeface="Arial" panose="020B0604020202020204" pitchFamily="34" charset="0"/>
            </a:rPr>
            <a:t>El rol de los sujetos obligados</a:t>
          </a:r>
          <a:endParaRPr lang="es-UY" sz="3500" b="1" kern="1200" dirty="0"/>
        </a:p>
      </dsp:txBody>
      <dsp:txXfrm>
        <a:off x="40980" y="443078"/>
        <a:ext cx="7838077" cy="757514"/>
      </dsp:txXfrm>
    </dsp:sp>
    <dsp:sp modelId="{9767ECD8-C348-4DFB-AC70-5B59815AF5C2}">
      <dsp:nvSpPr>
        <dsp:cNvPr id="0" name=""/>
        <dsp:cNvSpPr/>
      </dsp:nvSpPr>
      <dsp:spPr>
        <a:xfrm>
          <a:off x="0" y="1342373"/>
          <a:ext cx="7920037" cy="839474"/>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UY" sz="3500" b="1" kern="1200" dirty="0" smtClean="0">
              <a:latin typeface="Arial" panose="020B0604020202020204" pitchFamily="34" charset="0"/>
              <a:cs typeface="Arial" panose="020B0604020202020204" pitchFamily="34" charset="0"/>
            </a:rPr>
            <a:t>Qué y cómo se reporta</a:t>
          </a:r>
          <a:endParaRPr lang="es-UY" sz="3500" b="1" kern="1200" dirty="0">
            <a:latin typeface="Arial" panose="020B0604020202020204" pitchFamily="34" charset="0"/>
            <a:cs typeface="Arial" panose="020B0604020202020204" pitchFamily="34" charset="0"/>
          </a:endParaRPr>
        </a:p>
      </dsp:txBody>
      <dsp:txXfrm>
        <a:off x="40980" y="1383353"/>
        <a:ext cx="7838077" cy="757514"/>
      </dsp:txXfrm>
    </dsp:sp>
    <dsp:sp modelId="{91A44938-0232-4FDF-8292-D1267607B3AA}">
      <dsp:nvSpPr>
        <dsp:cNvPr id="0" name=""/>
        <dsp:cNvSpPr/>
      </dsp:nvSpPr>
      <dsp:spPr>
        <a:xfrm>
          <a:off x="0" y="2282648"/>
          <a:ext cx="7920037" cy="839474"/>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ES" sz="3500" b="1" kern="1200" dirty="0" smtClean="0">
              <a:latin typeface="Arial" panose="020B0604020202020204" pitchFamily="34" charset="0"/>
              <a:cs typeface="Arial" panose="020B0604020202020204" pitchFamily="34" charset="0"/>
            </a:rPr>
            <a:t>El formulario para presentar el ROS</a:t>
          </a:r>
          <a:endParaRPr lang="es-UY" sz="3500" kern="1200" dirty="0">
            <a:latin typeface="Arial" panose="020B0604020202020204" pitchFamily="34" charset="0"/>
            <a:cs typeface="Arial" panose="020B0604020202020204" pitchFamily="34" charset="0"/>
          </a:endParaRPr>
        </a:p>
      </dsp:txBody>
      <dsp:txXfrm>
        <a:off x="40980" y="2323628"/>
        <a:ext cx="7838077" cy="757514"/>
      </dsp:txXfrm>
    </dsp:sp>
    <dsp:sp modelId="{7514F9B8-B98F-498E-9168-9C3F2E94CFF5}">
      <dsp:nvSpPr>
        <dsp:cNvPr id="0" name=""/>
        <dsp:cNvSpPr/>
      </dsp:nvSpPr>
      <dsp:spPr>
        <a:xfrm>
          <a:off x="0" y="3222922"/>
          <a:ext cx="7920037" cy="839474"/>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ES" sz="3500" b="1" kern="1200" dirty="0" smtClean="0">
              <a:latin typeface="Arial" panose="020B0604020202020204" pitchFamily="34" charset="0"/>
              <a:cs typeface="Arial" panose="020B0604020202020204" pitchFamily="34" charset="0"/>
            </a:rPr>
            <a:t>Calidad del ROS</a:t>
          </a:r>
          <a:endParaRPr lang="es-UY" sz="3500" kern="1200" dirty="0">
            <a:latin typeface="Arial" panose="020B0604020202020204" pitchFamily="34" charset="0"/>
            <a:cs typeface="Arial" panose="020B0604020202020204" pitchFamily="34" charset="0"/>
          </a:endParaRPr>
        </a:p>
      </dsp:txBody>
      <dsp:txXfrm>
        <a:off x="40980" y="3263902"/>
        <a:ext cx="7838077" cy="7575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C3B24-A03F-4CD9-9751-77CA5AFB2FF3}">
      <dsp:nvSpPr>
        <dsp:cNvPr id="0" name=""/>
        <dsp:cNvSpPr/>
      </dsp:nvSpPr>
      <dsp:spPr>
        <a:xfrm>
          <a:off x="0" y="402098"/>
          <a:ext cx="7920037" cy="839474"/>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ES" altLang="es-UY" sz="3500" b="1" kern="1200" dirty="0" smtClean="0">
              <a:latin typeface="Arial" panose="020B0604020202020204" pitchFamily="34" charset="0"/>
              <a:cs typeface="Arial" panose="020B0604020202020204" pitchFamily="34" charset="0"/>
            </a:rPr>
            <a:t>El rol de los sujetos obligados</a:t>
          </a:r>
          <a:endParaRPr lang="es-UY" sz="3500" b="1" kern="1200" dirty="0"/>
        </a:p>
      </dsp:txBody>
      <dsp:txXfrm>
        <a:off x="40980" y="443078"/>
        <a:ext cx="7838077" cy="757514"/>
      </dsp:txXfrm>
    </dsp:sp>
    <dsp:sp modelId="{9767ECD8-C348-4DFB-AC70-5B59815AF5C2}">
      <dsp:nvSpPr>
        <dsp:cNvPr id="0" name=""/>
        <dsp:cNvSpPr/>
      </dsp:nvSpPr>
      <dsp:spPr>
        <a:xfrm>
          <a:off x="0" y="1342373"/>
          <a:ext cx="7920037" cy="839474"/>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UY" sz="3500" b="1" kern="1200" dirty="0" smtClean="0">
              <a:latin typeface="Arial" panose="020B0604020202020204" pitchFamily="34" charset="0"/>
              <a:cs typeface="Arial" panose="020B0604020202020204" pitchFamily="34" charset="0"/>
            </a:rPr>
            <a:t>Qué y cómo se reporta</a:t>
          </a:r>
          <a:endParaRPr lang="es-UY" sz="3500" b="1" kern="1200" dirty="0">
            <a:latin typeface="Arial" panose="020B0604020202020204" pitchFamily="34" charset="0"/>
            <a:cs typeface="Arial" panose="020B0604020202020204" pitchFamily="34" charset="0"/>
          </a:endParaRPr>
        </a:p>
      </dsp:txBody>
      <dsp:txXfrm>
        <a:off x="40980" y="1383353"/>
        <a:ext cx="7838077" cy="757514"/>
      </dsp:txXfrm>
    </dsp:sp>
    <dsp:sp modelId="{91A44938-0232-4FDF-8292-D1267607B3AA}">
      <dsp:nvSpPr>
        <dsp:cNvPr id="0" name=""/>
        <dsp:cNvSpPr/>
      </dsp:nvSpPr>
      <dsp:spPr>
        <a:xfrm>
          <a:off x="0" y="2282648"/>
          <a:ext cx="7920037" cy="839474"/>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ES" sz="3500" b="1" kern="1200" dirty="0" smtClean="0">
              <a:latin typeface="Arial" panose="020B0604020202020204" pitchFamily="34" charset="0"/>
              <a:cs typeface="Arial" panose="020B0604020202020204" pitchFamily="34" charset="0"/>
            </a:rPr>
            <a:t>El formulario para presentar el ROS</a:t>
          </a:r>
          <a:endParaRPr lang="es-UY" sz="3500" kern="1200" dirty="0">
            <a:latin typeface="Arial" panose="020B0604020202020204" pitchFamily="34" charset="0"/>
            <a:cs typeface="Arial" panose="020B0604020202020204" pitchFamily="34" charset="0"/>
          </a:endParaRPr>
        </a:p>
      </dsp:txBody>
      <dsp:txXfrm>
        <a:off x="40980" y="2323628"/>
        <a:ext cx="7838077" cy="757514"/>
      </dsp:txXfrm>
    </dsp:sp>
    <dsp:sp modelId="{7514F9B8-B98F-498E-9168-9C3F2E94CFF5}">
      <dsp:nvSpPr>
        <dsp:cNvPr id="0" name=""/>
        <dsp:cNvSpPr/>
      </dsp:nvSpPr>
      <dsp:spPr>
        <a:xfrm>
          <a:off x="0" y="3222922"/>
          <a:ext cx="7920037" cy="839474"/>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s-ES" sz="3500" b="1" kern="1200" dirty="0" smtClean="0">
              <a:latin typeface="Arial" panose="020B0604020202020204" pitchFamily="34" charset="0"/>
              <a:cs typeface="Arial" panose="020B0604020202020204" pitchFamily="34" charset="0"/>
            </a:rPr>
            <a:t>Calidad del ROS</a:t>
          </a:r>
          <a:endParaRPr lang="es-UY" sz="3500" kern="1200" dirty="0">
            <a:latin typeface="Arial" panose="020B0604020202020204" pitchFamily="34" charset="0"/>
            <a:cs typeface="Arial" panose="020B0604020202020204" pitchFamily="34" charset="0"/>
          </a:endParaRPr>
        </a:p>
      </dsp:txBody>
      <dsp:txXfrm>
        <a:off x="40980" y="3263902"/>
        <a:ext cx="7838077" cy="75751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4D0DAD-8A84-4EAD-9D85-A29359CD4613}" type="datetimeFigureOut">
              <a:rPr lang="es-UY" smtClean="0"/>
              <a:t>13/09/2021</a:t>
            </a:fld>
            <a:endParaRPr lang="es-UY"/>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Y"/>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169B74-7785-48D6-BD43-633779D5727E}" type="slidenum">
              <a:rPr lang="es-UY" smtClean="0"/>
              <a:t>‹Nº›</a:t>
            </a:fld>
            <a:endParaRPr lang="es-UY"/>
          </a:p>
        </p:txBody>
      </p:sp>
    </p:spTree>
    <p:extLst>
      <p:ext uri="{BB962C8B-B14F-4D97-AF65-F5344CB8AC3E}">
        <p14:creationId xmlns:p14="http://schemas.microsoft.com/office/powerpoint/2010/main" val="3659614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43000" y="684213"/>
            <a:ext cx="4572000" cy="3429000"/>
          </a:xfrm>
          <a:ln/>
        </p:spPr>
      </p:sp>
      <p:sp>
        <p:nvSpPr>
          <p:cNvPr id="64515" name="Rectangle 3"/>
          <p:cNvSpPr>
            <a:spLocks noGrp="1" noChangeArrowheads="1"/>
          </p:cNvSpPr>
          <p:nvPr>
            <p:ph type="body" idx="1"/>
          </p:nvPr>
        </p:nvSpPr>
        <p:spPr>
          <a:xfrm>
            <a:off x="685005" y="4343619"/>
            <a:ext cx="5487993" cy="411523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s-UY"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19169B74-7785-48D6-BD43-633779D5727E}" type="slidenum">
              <a:rPr lang="es-UY" smtClean="0"/>
              <a:t>6</a:t>
            </a:fld>
            <a:endParaRPr lang="es-UY"/>
          </a:p>
        </p:txBody>
      </p:sp>
    </p:spTree>
    <p:extLst>
      <p:ext uri="{BB962C8B-B14F-4D97-AF65-F5344CB8AC3E}">
        <p14:creationId xmlns:p14="http://schemas.microsoft.com/office/powerpoint/2010/main" val="534773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19169B74-7785-48D6-BD43-633779D5727E}" type="slidenum">
              <a:rPr lang="es-UY" smtClean="0"/>
              <a:t>7</a:t>
            </a:fld>
            <a:endParaRPr lang="es-UY"/>
          </a:p>
        </p:txBody>
      </p:sp>
    </p:spTree>
    <p:extLst>
      <p:ext uri="{BB962C8B-B14F-4D97-AF65-F5344CB8AC3E}">
        <p14:creationId xmlns:p14="http://schemas.microsoft.com/office/powerpoint/2010/main" val="534773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19169B74-7785-48D6-BD43-633779D5727E}" type="slidenum">
              <a:rPr lang="es-UY" smtClean="0"/>
              <a:t>8</a:t>
            </a:fld>
            <a:endParaRPr lang="es-UY"/>
          </a:p>
        </p:txBody>
      </p:sp>
    </p:spTree>
    <p:extLst>
      <p:ext uri="{BB962C8B-B14F-4D97-AF65-F5344CB8AC3E}">
        <p14:creationId xmlns:p14="http://schemas.microsoft.com/office/powerpoint/2010/main" val="534773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xfrm>
            <a:off x="686597" y="4345074"/>
            <a:ext cx="5484806" cy="41137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s-UY"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pPr>
              <a:defRPr/>
            </a:pPr>
            <a:fld id="{FCE31FF6-EB9D-440E-8D26-FA7BCE359358}" type="slidenum">
              <a:rPr lang="es-ES" smtClean="0"/>
              <a:pPr>
                <a:defRPr/>
              </a:pPr>
              <a:t>23</a:t>
            </a:fld>
            <a:endParaRPr lang="es-ES"/>
          </a:p>
        </p:txBody>
      </p:sp>
    </p:spTree>
    <p:extLst>
      <p:ext uri="{BB962C8B-B14F-4D97-AF65-F5344CB8AC3E}">
        <p14:creationId xmlns:p14="http://schemas.microsoft.com/office/powerpoint/2010/main" val="1639207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pPr>
              <a:defRPr/>
            </a:pPr>
            <a:fld id="{FCE31FF6-EB9D-440E-8D26-FA7BCE359358}" type="slidenum">
              <a:rPr lang="es-ES" smtClean="0"/>
              <a:pPr>
                <a:defRPr/>
              </a:pPr>
              <a:t>24</a:t>
            </a:fld>
            <a:endParaRPr lang="es-ES"/>
          </a:p>
        </p:txBody>
      </p:sp>
    </p:spTree>
    <p:extLst>
      <p:ext uri="{BB962C8B-B14F-4D97-AF65-F5344CB8AC3E}">
        <p14:creationId xmlns:p14="http://schemas.microsoft.com/office/powerpoint/2010/main" val="1639207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885405" y="8685783"/>
            <a:ext cx="2971003" cy="456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82" tIns="45441" rIns="90882" bIns="45441" anchor="b"/>
          <a:lstStyle>
            <a:lvl1pPr>
              <a:defRPr b="1">
                <a:solidFill>
                  <a:schemeClr val="tx1"/>
                </a:solidFill>
                <a:latin typeface="Le Monde Livre Std" pitchFamily="50" charset="0"/>
              </a:defRPr>
            </a:lvl1pPr>
            <a:lvl2pPr marL="742950" indent="-285750">
              <a:defRPr b="1">
                <a:solidFill>
                  <a:schemeClr val="tx1"/>
                </a:solidFill>
                <a:latin typeface="Le Monde Livre Std" pitchFamily="50" charset="0"/>
              </a:defRPr>
            </a:lvl2pPr>
            <a:lvl3pPr marL="1143000" indent="-228600">
              <a:defRPr b="1">
                <a:solidFill>
                  <a:schemeClr val="tx1"/>
                </a:solidFill>
                <a:latin typeface="Le Monde Livre Std" pitchFamily="50" charset="0"/>
              </a:defRPr>
            </a:lvl3pPr>
            <a:lvl4pPr marL="1600200" indent="-228600">
              <a:defRPr b="1">
                <a:solidFill>
                  <a:schemeClr val="tx1"/>
                </a:solidFill>
                <a:latin typeface="Le Monde Livre Std" pitchFamily="50" charset="0"/>
              </a:defRPr>
            </a:lvl4pPr>
            <a:lvl5pPr marL="2057400" indent="-228600">
              <a:defRPr b="1">
                <a:solidFill>
                  <a:schemeClr val="tx1"/>
                </a:solidFill>
                <a:latin typeface="Le Monde Livre Std" pitchFamily="50" charset="0"/>
              </a:defRPr>
            </a:lvl5pPr>
            <a:lvl6pPr marL="2514600" indent="-228600" algn="just" eaLnBrk="0" fontAlgn="base" hangingPunct="0">
              <a:lnSpc>
                <a:spcPct val="90000"/>
              </a:lnSpc>
              <a:spcBef>
                <a:spcPct val="20000"/>
              </a:spcBef>
              <a:spcAft>
                <a:spcPct val="0"/>
              </a:spcAft>
              <a:buClr>
                <a:schemeClr val="tx1"/>
              </a:buClr>
              <a:buSzPct val="75000"/>
              <a:buChar char="-"/>
              <a:defRPr b="1">
                <a:solidFill>
                  <a:schemeClr val="tx1"/>
                </a:solidFill>
                <a:latin typeface="Le Monde Livre Std" pitchFamily="50" charset="0"/>
              </a:defRPr>
            </a:lvl6pPr>
            <a:lvl7pPr marL="2971800" indent="-228600" algn="just" eaLnBrk="0" fontAlgn="base" hangingPunct="0">
              <a:lnSpc>
                <a:spcPct val="90000"/>
              </a:lnSpc>
              <a:spcBef>
                <a:spcPct val="20000"/>
              </a:spcBef>
              <a:spcAft>
                <a:spcPct val="0"/>
              </a:spcAft>
              <a:buClr>
                <a:schemeClr val="tx1"/>
              </a:buClr>
              <a:buSzPct val="75000"/>
              <a:buChar char="-"/>
              <a:defRPr b="1">
                <a:solidFill>
                  <a:schemeClr val="tx1"/>
                </a:solidFill>
                <a:latin typeface="Le Monde Livre Std" pitchFamily="50" charset="0"/>
              </a:defRPr>
            </a:lvl7pPr>
            <a:lvl8pPr marL="3429000" indent="-228600" algn="just" eaLnBrk="0" fontAlgn="base" hangingPunct="0">
              <a:lnSpc>
                <a:spcPct val="90000"/>
              </a:lnSpc>
              <a:spcBef>
                <a:spcPct val="20000"/>
              </a:spcBef>
              <a:spcAft>
                <a:spcPct val="0"/>
              </a:spcAft>
              <a:buClr>
                <a:schemeClr val="tx1"/>
              </a:buClr>
              <a:buSzPct val="75000"/>
              <a:buChar char="-"/>
              <a:defRPr b="1">
                <a:solidFill>
                  <a:schemeClr val="tx1"/>
                </a:solidFill>
                <a:latin typeface="Le Monde Livre Std" pitchFamily="50" charset="0"/>
              </a:defRPr>
            </a:lvl8pPr>
            <a:lvl9pPr marL="3886200" indent="-228600" algn="just" eaLnBrk="0" fontAlgn="base" hangingPunct="0">
              <a:lnSpc>
                <a:spcPct val="90000"/>
              </a:lnSpc>
              <a:spcBef>
                <a:spcPct val="20000"/>
              </a:spcBef>
              <a:spcAft>
                <a:spcPct val="0"/>
              </a:spcAft>
              <a:buClr>
                <a:schemeClr val="tx1"/>
              </a:buClr>
              <a:buSzPct val="75000"/>
              <a:buChar char="-"/>
              <a:defRPr b="1">
                <a:solidFill>
                  <a:schemeClr val="tx1"/>
                </a:solidFill>
                <a:latin typeface="Le Monde Livre Std" pitchFamily="50" charset="0"/>
              </a:defRPr>
            </a:lvl9pPr>
          </a:lstStyle>
          <a:p>
            <a:pPr algn="r" eaLnBrk="1" hangingPunct="1">
              <a:lnSpc>
                <a:spcPct val="100000"/>
              </a:lnSpc>
              <a:spcBef>
                <a:spcPct val="0"/>
              </a:spcBef>
              <a:buClrTx/>
              <a:buSzTx/>
              <a:buFontTx/>
              <a:buNone/>
            </a:pPr>
            <a:fld id="{FEB99B0E-9B73-490D-BE06-293777E49269}" type="slidenum">
              <a:rPr lang="es-ES" altLang="es-UY" sz="1200" b="0">
                <a:latin typeface="Arial" charset="0"/>
              </a:rPr>
              <a:pPr algn="r" eaLnBrk="1" hangingPunct="1">
                <a:lnSpc>
                  <a:spcPct val="100000"/>
                </a:lnSpc>
                <a:spcBef>
                  <a:spcPct val="0"/>
                </a:spcBef>
                <a:buClrTx/>
                <a:buSzTx/>
                <a:buFontTx/>
                <a:buNone/>
              </a:pPr>
              <a:t>31</a:t>
            </a:fld>
            <a:endParaRPr lang="es-ES" altLang="es-UY" sz="1200" b="0">
              <a:latin typeface="Arial"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UY" altLang="es-UY" noProof="1"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UY"/>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UY"/>
          </a:p>
        </p:txBody>
      </p:sp>
      <p:sp>
        <p:nvSpPr>
          <p:cNvPr id="4" name="3 Marcador de fecha"/>
          <p:cNvSpPr>
            <a:spLocks noGrp="1"/>
          </p:cNvSpPr>
          <p:nvPr>
            <p:ph type="dt" sz="half" idx="10"/>
          </p:nvPr>
        </p:nvSpPr>
        <p:spPr/>
        <p:txBody>
          <a:bodyPr/>
          <a:lstStyle/>
          <a:p>
            <a:fld id="{9D116623-3976-4D02-AEBF-CA23EBEA5FA9}" type="datetimeFigureOut">
              <a:rPr lang="es-UY" smtClean="0"/>
              <a:t>13/09/2021</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D3CA8BF0-4482-4308-B169-612329AF5EB3}" type="slidenum">
              <a:rPr lang="es-UY" smtClean="0"/>
              <a:t>‹Nº›</a:t>
            </a:fld>
            <a:endParaRPr lang="es-UY"/>
          </a:p>
        </p:txBody>
      </p:sp>
    </p:spTree>
    <p:extLst>
      <p:ext uri="{BB962C8B-B14F-4D97-AF65-F5344CB8AC3E}">
        <p14:creationId xmlns:p14="http://schemas.microsoft.com/office/powerpoint/2010/main" val="338959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9D116623-3976-4D02-AEBF-CA23EBEA5FA9}" type="datetimeFigureOut">
              <a:rPr lang="es-UY" smtClean="0"/>
              <a:t>13/09/2021</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D3CA8BF0-4482-4308-B169-612329AF5EB3}" type="slidenum">
              <a:rPr lang="es-UY" smtClean="0"/>
              <a:t>‹Nº›</a:t>
            </a:fld>
            <a:endParaRPr lang="es-UY"/>
          </a:p>
        </p:txBody>
      </p:sp>
    </p:spTree>
    <p:extLst>
      <p:ext uri="{BB962C8B-B14F-4D97-AF65-F5344CB8AC3E}">
        <p14:creationId xmlns:p14="http://schemas.microsoft.com/office/powerpoint/2010/main" val="67628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9D116623-3976-4D02-AEBF-CA23EBEA5FA9}" type="datetimeFigureOut">
              <a:rPr lang="es-UY" smtClean="0"/>
              <a:t>13/09/2021</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D3CA8BF0-4482-4308-B169-612329AF5EB3}" type="slidenum">
              <a:rPr lang="es-UY" smtClean="0"/>
              <a:t>‹Nº›</a:t>
            </a:fld>
            <a:endParaRPr lang="es-UY"/>
          </a:p>
        </p:txBody>
      </p:sp>
    </p:spTree>
    <p:extLst>
      <p:ext uri="{BB962C8B-B14F-4D97-AF65-F5344CB8AC3E}">
        <p14:creationId xmlns:p14="http://schemas.microsoft.com/office/powerpoint/2010/main" val="1737439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9D116623-3976-4D02-AEBF-CA23EBEA5FA9}" type="datetimeFigureOut">
              <a:rPr lang="es-UY" smtClean="0"/>
              <a:t>13/09/2021</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D3CA8BF0-4482-4308-B169-612329AF5EB3}" type="slidenum">
              <a:rPr lang="es-UY" smtClean="0"/>
              <a:t>‹Nº›</a:t>
            </a:fld>
            <a:endParaRPr lang="es-UY"/>
          </a:p>
        </p:txBody>
      </p:sp>
    </p:spTree>
    <p:extLst>
      <p:ext uri="{BB962C8B-B14F-4D97-AF65-F5344CB8AC3E}">
        <p14:creationId xmlns:p14="http://schemas.microsoft.com/office/powerpoint/2010/main" val="1953234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D116623-3976-4D02-AEBF-CA23EBEA5FA9}" type="datetimeFigureOut">
              <a:rPr lang="es-UY" smtClean="0"/>
              <a:t>13/09/2021</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D3CA8BF0-4482-4308-B169-612329AF5EB3}" type="slidenum">
              <a:rPr lang="es-UY" smtClean="0"/>
              <a:t>‹Nº›</a:t>
            </a:fld>
            <a:endParaRPr lang="es-UY"/>
          </a:p>
        </p:txBody>
      </p:sp>
    </p:spTree>
    <p:extLst>
      <p:ext uri="{BB962C8B-B14F-4D97-AF65-F5344CB8AC3E}">
        <p14:creationId xmlns:p14="http://schemas.microsoft.com/office/powerpoint/2010/main" val="3115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fecha"/>
          <p:cNvSpPr>
            <a:spLocks noGrp="1"/>
          </p:cNvSpPr>
          <p:nvPr>
            <p:ph type="dt" sz="half" idx="10"/>
          </p:nvPr>
        </p:nvSpPr>
        <p:spPr/>
        <p:txBody>
          <a:bodyPr/>
          <a:lstStyle/>
          <a:p>
            <a:fld id="{9D116623-3976-4D02-AEBF-CA23EBEA5FA9}" type="datetimeFigureOut">
              <a:rPr lang="es-UY" smtClean="0"/>
              <a:t>13/09/2021</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D3CA8BF0-4482-4308-B169-612329AF5EB3}" type="slidenum">
              <a:rPr lang="es-UY" smtClean="0"/>
              <a:t>‹Nº›</a:t>
            </a:fld>
            <a:endParaRPr lang="es-UY"/>
          </a:p>
        </p:txBody>
      </p:sp>
    </p:spTree>
    <p:extLst>
      <p:ext uri="{BB962C8B-B14F-4D97-AF65-F5344CB8AC3E}">
        <p14:creationId xmlns:p14="http://schemas.microsoft.com/office/powerpoint/2010/main" val="2009011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6 Marcador de fecha"/>
          <p:cNvSpPr>
            <a:spLocks noGrp="1"/>
          </p:cNvSpPr>
          <p:nvPr>
            <p:ph type="dt" sz="half" idx="10"/>
          </p:nvPr>
        </p:nvSpPr>
        <p:spPr/>
        <p:txBody>
          <a:bodyPr/>
          <a:lstStyle/>
          <a:p>
            <a:fld id="{9D116623-3976-4D02-AEBF-CA23EBEA5FA9}" type="datetimeFigureOut">
              <a:rPr lang="es-UY" smtClean="0"/>
              <a:t>13/09/2021</a:t>
            </a:fld>
            <a:endParaRPr lang="es-UY"/>
          </a:p>
        </p:txBody>
      </p:sp>
      <p:sp>
        <p:nvSpPr>
          <p:cNvPr id="8" name="7 Marcador de pie de página"/>
          <p:cNvSpPr>
            <a:spLocks noGrp="1"/>
          </p:cNvSpPr>
          <p:nvPr>
            <p:ph type="ftr" sz="quarter" idx="11"/>
          </p:nvPr>
        </p:nvSpPr>
        <p:spPr/>
        <p:txBody>
          <a:bodyPr/>
          <a:lstStyle/>
          <a:p>
            <a:endParaRPr lang="es-UY"/>
          </a:p>
        </p:txBody>
      </p:sp>
      <p:sp>
        <p:nvSpPr>
          <p:cNvPr id="9" name="8 Marcador de número de diapositiva"/>
          <p:cNvSpPr>
            <a:spLocks noGrp="1"/>
          </p:cNvSpPr>
          <p:nvPr>
            <p:ph type="sldNum" sz="quarter" idx="12"/>
          </p:nvPr>
        </p:nvSpPr>
        <p:spPr/>
        <p:txBody>
          <a:bodyPr/>
          <a:lstStyle/>
          <a:p>
            <a:fld id="{D3CA8BF0-4482-4308-B169-612329AF5EB3}" type="slidenum">
              <a:rPr lang="es-UY" smtClean="0"/>
              <a:t>‹Nº›</a:t>
            </a:fld>
            <a:endParaRPr lang="es-UY"/>
          </a:p>
        </p:txBody>
      </p:sp>
    </p:spTree>
    <p:extLst>
      <p:ext uri="{BB962C8B-B14F-4D97-AF65-F5344CB8AC3E}">
        <p14:creationId xmlns:p14="http://schemas.microsoft.com/office/powerpoint/2010/main" val="2870676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fecha"/>
          <p:cNvSpPr>
            <a:spLocks noGrp="1"/>
          </p:cNvSpPr>
          <p:nvPr>
            <p:ph type="dt" sz="half" idx="10"/>
          </p:nvPr>
        </p:nvSpPr>
        <p:spPr/>
        <p:txBody>
          <a:bodyPr/>
          <a:lstStyle/>
          <a:p>
            <a:fld id="{9D116623-3976-4D02-AEBF-CA23EBEA5FA9}" type="datetimeFigureOut">
              <a:rPr lang="es-UY" smtClean="0"/>
              <a:t>13/09/2021</a:t>
            </a:fld>
            <a:endParaRPr lang="es-UY"/>
          </a:p>
        </p:txBody>
      </p:sp>
      <p:sp>
        <p:nvSpPr>
          <p:cNvPr id="4" name="3 Marcador de pie de página"/>
          <p:cNvSpPr>
            <a:spLocks noGrp="1"/>
          </p:cNvSpPr>
          <p:nvPr>
            <p:ph type="ftr" sz="quarter" idx="11"/>
          </p:nvPr>
        </p:nvSpPr>
        <p:spPr/>
        <p:txBody>
          <a:bodyPr/>
          <a:lstStyle/>
          <a:p>
            <a:endParaRPr lang="es-UY"/>
          </a:p>
        </p:txBody>
      </p:sp>
      <p:sp>
        <p:nvSpPr>
          <p:cNvPr id="5" name="4 Marcador de número de diapositiva"/>
          <p:cNvSpPr>
            <a:spLocks noGrp="1"/>
          </p:cNvSpPr>
          <p:nvPr>
            <p:ph type="sldNum" sz="quarter" idx="12"/>
          </p:nvPr>
        </p:nvSpPr>
        <p:spPr/>
        <p:txBody>
          <a:bodyPr/>
          <a:lstStyle/>
          <a:p>
            <a:fld id="{D3CA8BF0-4482-4308-B169-612329AF5EB3}" type="slidenum">
              <a:rPr lang="es-UY" smtClean="0"/>
              <a:t>‹Nº›</a:t>
            </a:fld>
            <a:endParaRPr lang="es-UY"/>
          </a:p>
        </p:txBody>
      </p:sp>
    </p:spTree>
    <p:extLst>
      <p:ext uri="{BB962C8B-B14F-4D97-AF65-F5344CB8AC3E}">
        <p14:creationId xmlns:p14="http://schemas.microsoft.com/office/powerpoint/2010/main" val="2356438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D116623-3976-4D02-AEBF-CA23EBEA5FA9}" type="datetimeFigureOut">
              <a:rPr lang="es-UY" smtClean="0"/>
              <a:t>13/09/2021</a:t>
            </a:fld>
            <a:endParaRPr lang="es-UY"/>
          </a:p>
        </p:txBody>
      </p:sp>
      <p:sp>
        <p:nvSpPr>
          <p:cNvPr id="3" name="2 Marcador de pie de página"/>
          <p:cNvSpPr>
            <a:spLocks noGrp="1"/>
          </p:cNvSpPr>
          <p:nvPr>
            <p:ph type="ftr" sz="quarter" idx="11"/>
          </p:nvPr>
        </p:nvSpPr>
        <p:spPr/>
        <p:txBody>
          <a:bodyPr/>
          <a:lstStyle/>
          <a:p>
            <a:endParaRPr lang="es-UY"/>
          </a:p>
        </p:txBody>
      </p:sp>
      <p:sp>
        <p:nvSpPr>
          <p:cNvPr id="4" name="3 Marcador de número de diapositiva"/>
          <p:cNvSpPr>
            <a:spLocks noGrp="1"/>
          </p:cNvSpPr>
          <p:nvPr>
            <p:ph type="sldNum" sz="quarter" idx="12"/>
          </p:nvPr>
        </p:nvSpPr>
        <p:spPr/>
        <p:txBody>
          <a:bodyPr/>
          <a:lstStyle/>
          <a:p>
            <a:fld id="{D3CA8BF0-4482-4308-B169-612329AF5EB3}" type="slidenum">
              <a:rPr lang="es-UY" smtClean="0"/>
              <a:t>‹Nº›</a:t>
            </a:fld>
            <a:endParaRPr lang="es-UY"/>
          </a:p>
        </p:txBody>
      </p:sp>
    </p:spTree>
    <p:extLst>
      <p:ext uri="{BB962C8B-B14F-4D97-AF65-F5344CB8AC3E}">
        <p14:creationId xmlns:p14="http://schemas.microsoft.com/office/powerpoint/2010/main" val="3163365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UY"/>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D116623-3976-4D02-AEBF-CA23EBEA5FA9}" type="datetimeFigureOut">
              <a:rPr lang="es-UY" smtClean="0"/>
              <a:t>13/09/2021</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D3CA8BF0-4482-4308-B169-612329AF5EB3}" type="slidenum">
              <a:rPr lang="es-UY" smtClean="0"/>
              <a:t>‹Nº›</a:t>
            </a:fld>
            <a:endParaRPr lang="es-UY"/>
          </a:p>
        </p:txBody>
      </p:sp>
    </p:spTree>
    <p:extLst>
      <p:ext uri="{BB962C8B-B14F-4D97-AF65-F5344CB8AC3E}">
        <p14:creationId xmlns:p14="http://schemas.microsoft.com/office/powerpoint/2010/main" val="1640887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UY"/>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D116623-3976-4D02-AEBF-CA23EBEA5FA9}" type="datetimeFigureOut">
              <a:rPr lang="es-UY" smtClean="0"/>
              <a:t>13/09/2021</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D3CA8BF0-4482-4308-B169-612329AF5EB3}" type="slidenum">
              <a:rPr lang="es-UY" smtClean="0"/>
              <a:t>‹Nº›</a:t>
            </a:fld>
            <a:endParaRPr lang="es-UY"/>
          </a:p>
        </p:txBody>
      </p:sp>
    </p:spTree>
    <p:extLst>
      <p:ext uri="{BB962C8B-B14F-4D97-AF65-F5344CB8AC3E}">
        <p14:creationId xmlns:p14="http://schemas.microsoft.com/office/powerpoint/2010/main" val="622374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16623-3976-4D02-AEBF-CA23EBEA5FA9}" type="datetimeFigureOut">
              <a:rPr lang="es-UY" smtClean="0"/>
              <a:t>13/09/2021</a:t>
            </a:fld>
            <a:endParaRPr lang="es-UY"/>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CA8BF0-4482-4308-B169-612329AF5EB3}" type="slidenum">
              <a:rPr lang="es-UY" smtClean="0"/>
              <a:t>‹Nº›</a:t>
            </a:fld>
            <a:endParaRPr lang="es-UY"/>
          </a:p>
        </p:txBody>
      </p:sp>
    </p:spTree>
    <p:extLst>
      <p:ext uri="{BB962C8B-B14F-4D97-AF65-F5344CB8AC3E}">
        <p14:creationId xmlns:p14="http://schemas.microsoft.com/office/powerpoint/2010/main" val="3582784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3.png"/><Relationship Id="rId7" Type="http://schemas.openxmlformats.org/officeDocument/2006/relationships/diagramQuickStyle" Target="../diagrams/quickStyle3.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4.png"/><Relationship Id="rId9" Type="http://schemas.microsoft.com/office/2007/relationships/diagramDrawing" Target="../diagrams/drawing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3.png"/><Relationship Id="rId7" Type="http://schemas.openxmlformats.org/officeDocument/2006/relationships/diagramQuickStyle" Target="../diagrams/quickStyle1.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4.png"/><Relationship Id="rId9" Type="http://schemas.microsoft.com/office/2007/relationships/diagramDrawing" Target="../diagrams/drawin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3.png"/><Relationship Id="rId7" Type="http://schemas.openxmlformats.org/officeDocument/2006/relationships/diagramQuickStyle" Target="../diagrams/quickStyle4.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4.png"/><Relationship Id="rId9" Type="http://schemas.microsoft.com/office/2007/relationships/diagramDrawing" Target="../diagrams/drawing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www.bcu.gub.uy/Servicios-Financieros-SSF/UIAF/Mejores-Practicas_RO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3.png"/><Relationship Id="rId7" Type="http://schemas.openxmlformats.org/officeDocument/2006/relationships/diagramQuickStyle" Target="../diagrams/quickStyle2.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4.png"/><Relationship Id="rId9" Type="http://schemas.microsoft.com/office/2007/relationships/diagramDrawing" Target="../diagrams/drawing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827838" y="5016500"/>
            <a:ext cx="8175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buBlip>
                <a:blip r:embed="rId3"/>
              </a:buBlip>
              <a:defRPr sz="3200">
                <a:solidFill>
                  <a:schemeClr val="tx1"/>
                </a:solidFill>
                <a:latin typeface="Le Monde Sans Std" pitchFamily="50" charset="0"/>
              </a:defRPr>
            </a:lvl1pPr>
            <a:lvl2pPr marL="742950" indent="-285750" algn="l">
              <a:buBlip>
                <a:blip r:embed="rId4"/>
              </a:buBlip>
              <a:defRPr sz="2800">
                <a:solidFill>
                  <a:schemeClr val="tx1"/>
                </a:solidFill>
                <a:latin typeface="Le Monde Sans Std" pitchFamily="50" charset="0"/>
              </a:defRPr>
            </a:lvl2pPr>
            <a:lvl3pPr marL="1143000" indent="-228600" algn="l">
              <a:buBlip>
                <a:blip r:embed="rId5"/>
              </a:buBlip>
              <a:defRPr sz="2400">
                <a:solidFill>
                  <a:schemeClr val="tx1"/>
                </a:solidFill>
                <a:latin typeface="Le Monde Sans Std" pitchFamily="50" charset="0"/>
              </a:defRPr>
            </a:lvl3pPr>
            <a:lvl4pPr marL="1600200" indent="-228600" algn="l">
              <a:buBlip>
                <a:blip r:embed="rId5"/>
              </a:buBlip>
              <a:defRPr sz="2000">
                <a:solidFill>
                  <a:schemeClr val="tx1"/>
                </a:solidFill>
                <a:latin typeface="Le Monde Sans Std" pitchFamily="50" charset="0"/>
              </a:defRPr>
            </a:lvl4pPr>
            <a:lvl5pPr marL="2057400" indent="-228600" algn="l">
              <a:buBlip>
                <a:blip r:embed="rId5"/>
              </a:buBlip>
              <a:defRPr sz="2000">
                <a:solidFill>
                  <a:schemeClr val="tx1"/>
                </a:solidFill>
                <a:latin typeface="Le Monde Sans Std" pitchFamily="50" charset="0"/>
              </a:defRPr>
            </a:lvl5pPr>
            <a:lvl6pPr marL="25146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6pPr>
            <a:lvl7pPr marL="29718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7pPr>
            <a:lvl8pPr marL="34290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8pPr>
            <a:lvl9pPr marL="38862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9pPr>
          </a:lstStyle>
          <a:p>
            <a:pPr algn="just" eaLnBrk="0" fontAlgn="base" hangingPunct="0">
              <a:lnSpc>
                <a:spcPct val="90000"/>
              </a:lnSpc>
              <a:spcBef>
                <a:spcPct val="20000"/>
              </a:spcBef>
              <a:spcAft>
                <a:spcPct val="0"/>
              </a:spcAft>
              <a:buClr>
                <a:srgbClr val="1C267D"/>
              </a:buClr>
              <a:buSzPct val="75000"/>
              <a:buFontTx/>
              <a:buChar char="-"/>
            </a:pPr>
            <a:endParaRPr lang="es-UY" altLang="es-UY" sz="1800" b="1">
              <a:solidFill>
                <a:srgbClr val="1C267D"/>
              </a:solidFill>
              <a:latin typeface="Le Monde Livre Std" pitchFamily="50" charset="0"/>
            </a:endParaRPr>
          </a:p>
        </p:txBody>
      </p:sp>
      <p:sp>
        <p:nvSpPr>
          <p:cNvPr id="3075" name="Rectangle 5"/>
          <p:cNvSpPr>
            <a:spLocks noChangeArrowheads="1"/>
          </p:cNvSpPr>
          <p:nvPr/>
        </p:nvSpPr>
        <p:spPr bwMode="auto">
          <a:xfrm>
            <a:off x="467544" y="836712"/>
            <a:ext cx="8352928" cy="4570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buBlip>
                <a:blip r:embed="rId3"/>
              </a:buBlip>
              <a:defRPr sz="3200">
                <a:solidFill>
                  <a:schemeClr val="tx1"/>
                </a:solidFill>
                <a:latin typeface="Le Monde Sans Std" pitchFamily="50" charset="0"/>
              </a:defRPr>
            </a:lvl1pPr>
            <a:lvl2pPr marL="742950" indent="-285750" algn="l">
              <a:buBlip>
                <a:blip r:embed="rId4"/>
              </a:buBlip>
              <a:defRPr sz="2800">
                <a:solidFill>
                  <a:schemeClr val="tx1"/>
                </a:solidFill>
                <a:latin typeface="Le Monde Sans Std" pitchFamily="50" charset="0"/>
              </a:defRPr>
            </a:lvl2pPr>
            <a:lvl3pPr marL="1143000" indent="-228600" algn="l">
              <a:buBlip>
                <a:blip r:embed="rId5"/>
              </a:buBlip>
              <a:defRPr sz="2400">
                <a:solidFill>
                  <a:schemeClr val="tx1"/>
                </a:solidFill>
                <a:latin typeface="Le Monde Sans Std" pitchFamily="50" charset="0"/>
              </a:defRPr>
            </a:lvl3pPr>
            <a:lvl4pPr marL="1600200" indent="-228600" algn="l">
              <a:buBlip>
                <a:blip r:embed="rId5"/>
              </a:buBlip>
              <a:defRPr sz="2000">
                <a:solidFill>
                  <a:schemeClr val="tx1"/>
                </a:solidFill>
                <a:latin typeface="Le Monde Sans Std" pitchFamily="50" charset="0"/>
              </a:defRPr>
            </a:lvl4pPr>
            <a:lvl5pPr marL="2057400" indent="-228600" algn="l">
              <a:buBlip>
                <a:blip r:embed="rId5"/>
              </a:buBlip>
              <a:defRPr sz="2000">
                <a:solidFill>
                  <a:schemeClr val="tx1"/>
                </a:solidFill>
                <a:latin typeface="Le Monde Sans Std" pitchFamily="50" charset="0"/>
              </a:defRPr>
            </a:lvl5pPr>
            <a:lvl6pPr marL="25146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6pPr>
            <a:lvl7pPr marL="29718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7pPr>
            <a:lvl8pPr marL="34290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8pPr>
            <a:lvl9pPr marL="38862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9pPr>
          </a:lstStyle>
          <a:p>
            <a:pPr algn="ctr" fontAlgn="base">
              <a:spcBef>
                <a:spcPct val="0"/>
              </a:spcBef>
              <a:spcAft>
                <a:spcPct val="0"/>
              </a:spcAft>
              <a:buFontTx/>
              <a:buNone/>
            </a:pPr>
            <a:endParaRPr lang="es-MX" altLang="es-UY" sz="2400" b="1" dirty="0" smtClean="0">
              <a:solidFill>
                <a:srgbClr val="1C267D"/>
              </a:solidFill>
              <a:latin typeface="Arial" panose="020B0604020202020204" pitchFamily="34" charset="0"/>
              <a:cs typeface="Arial" panose="020B0604020202020204" pitchFamily="34" charset="0"/>
            </a:endParaRPr>
          </a:p>
          <a:p>
            <a:pPr algn="ctr" fontAlgn="base">
              <a:spcBef>
                <a:spcPct val="0"/>
              </a:spcBef>
              <a:spcAft>
                <a:spcPct val="0"/>
              </a:spcAft>
              <a:buFontTx/>
              <a:buNone/>
            </a:pPr>
            <a:r>
              <a:rPr lang="es-MX" altLang="es-UY" sz="2400" b="1" dirty="0" smtClean="0">
                <a:solidFill>
                  <a:srgbClr val="1C267D"/>
                </a:solidFill>
                <a:latin typeface="Arial" panose="020B0604020202020204" pitchFamily="34" charset="0"/>
                <a:cs typeface="Arial" panose="020B0604020202020204" pitchFamily="34" charset="0"/>
              </a:rPr>
              <a:t>Sector </a:t>
            </a:r>
            <a:r>
              <a:rPr lang="es-MX" altLang="es-UY" sz="2400" b="1" dirty="0" smtClean="0">
                <a:solidFill>
                  <a:srgbClr val="1C267D"/>
                </a:solidFill>
                <a:latin typeface="Arial" panose="020B0604020202020204" pitchFamily="34" charset="0"/>
                <a:cs typeface="Arial" panose="020B0604020202020204" pitchFamily="34" charset="0"/>
              </a:rPr>
              <a:t>Organizaciones sin fines de lucro</a:t>
            </a:r>
            <a:endParaRPr lang="es-MX" altLang="es-UY" sz="2400" b="1" dirty="0" smtClean="0">
              <a:solidFill>
                <a:srgbClr val="1C267D"/>
              </a:solidFill>
              <a:latin typeface="Arial" panose="020B0604020202020204" pitchFamily="34" charset="0"/>
              <a:cs typeface="Arial" panose="020B0604020202020204" pitchFamily="34" charset="0"/>
            </a:endParaRPr>
          </a:p>
          <a:p>
            <a:pPr algn="ctr" fontAlgn="base">
              <a:spcBef>
                <a:spcPct val="0"/>
              </a:spcBef>
              <a:spcAft>
                <a:spcPct val="0"/>
              </a:spcAft>
              <a:buFontTx/>
              <a:buNone/>
            </a:pPr>
            <a:endParaRPr lang="es-MX" altLang="es-UY" sz="2400" b="1" dirty="0" smtClean="0">
              <a:solidFill>
                <a:srgbClr val="1C267D"/>
              </a:solidFill>
              <a:latin typeface="Arial" panose="020B0604020202020204" pitchFamily="34" charset="0"/>
              <a:cs typeface="Arial" panose="020B0604020202020204" pitchFamily="34" charset="0"/>
            </a:endParaRPr>
          </a:p>
          <a:p>
            <a:pPr algn="ctr" fontAlgn="base">
              <a:spcBef>
                <a:spcPct val="0"/>
              </a:spcBef>
              <a:spcAft>
                <a:spcPct val="0"/>
              </a:spcAft>
              <a:buFontTx/>
              <a:buNone/>
            </a:pPr>
            <a:endParaRPr lang="es-MX" altLang="es-UY" sz="2400" b="1" dirty="0">
              <a:solidFill>
                <a:srgbClr val="1C267D"/>
              </a:solidFill>
              <a:latin typeface="Arial" panose="020B0604020202020204" pitchFamily="34" charset="0"/>
              <a:cs typeface="Arial" panose="020B0604020202020204" pitchFamily="34" charset="0"/>
            </a:endParaRPr>
          </a:p>
          <a:p>
            <a:pPr algn="ctr" fontAlgn="base">
              <a:spcBef>
                <a:spcPct val="0"/>
              </a:spcBef>
              <a:spcAft>
                <a:spcPct val="0"/>
              </a:spcAft>
              <a:buFontTx/>
              <a:buNone/>
            </a:pPr>
            <a:r>
              <a:rPr lang="es-MX" altLang="es-UY" sz="4200" b="1" dirty="0" smtClean="0">
                <a:solidFill>
                  <a:srgbClr val="1C267D"/>
                </a:solidFill>
                <a:latin typeface="Arial" panose="020B0604020202020204" pitchFamily="34" charset="0"/>
                <a:cs typeface="Arial" panose="020B0604020202020204" pitchFamily="34" charset="0"/>
              </a:rPr>
              <a:t>El reporte de operaciones sospechosas</a:t>
            </a:r>
          </a:p>
          <a:p>
            <a:pPr algn="ctr" fontAlgn="base">
              <a:spcBef>
                <a:spcPct val="0"/>
              </a:spcBef>
              <a:spcAft>
                <a:spcPct val="0"/>
              </a:spcAft>
              <a:buFontTx/>
              <a:buNone/>
            </a:pPr>
            <a:endParaRPr lang="es-MX" altLang="es-UY" sz="3000" b="1" dirty="0" smtClean="0">
              <a:solidFill>
                <a:srgbClr val="1C267D"/>
              </a:solidFill>
              <a:latin typeface="Arial" panose="020B0604020202020204" pitchFamily="34" charset="0"/>
              <a:cs typeface="Arial" panose="020B0604020202020204" pitchFamily="34" charset="0"/>
            </a:endParaRPr>
          </a:p>
          <a:p>
            <a:pPr algn="r" fontAlgn="base">
              <a:spcBef>
                <a:spcPct val="0"/>
              </a:spcBef>
              <a:spcAft>
                <a:spcPct val="0"/>
              </a:spcAft>
              <a:buFontTx/>
              <a:buNone/>
            </a:pPr>
            <a:endParaRPr lang="es-MX" altLang="es-UY" sz="2700" b="1" dirty="0">
              <a:solidFill>
                <a:srgbClr val="283272"/>
              </a:solidFill>
              <a:latin typeface="Arial" panose="020B0604020202020204" pitchFamily="34" charset="0"/>
              <a:cs typeface="Arial" panose="020B0604020202020204" pitchFamily="34" charset="0"/>
            </a:endParaRPr>
          </a:p>
          <a:p>
            <a:pPr algn="r" fontAlgn="base">
              <a:spcBef>
                <a:spcPct val="0"/>
              </a:spcBef>
              <a:spcAft>
                <a:spcPct val="0"/>
              </a:spcAft>
              <a:buFontTx/>
              <a:buNone/>
            </a:pPr>
            <a:endParaRPr lang="es-MX" altLang="es-UY" sz="2700" b="1" dirty="0" smtClean="0">
              <a:solidFill>
                <a:srgbClr val="283272"/>
              </a:solidFill>
              <a:latin typeface="Arial" panose="020B0604020202020204" pitchFamily="34" charset="0"/>
              <a:cs typeface="Arial" panose="020B0604020202020204" pitchFamily="34" charset="0"/>
            </a:endParaRPr>
          </a:p>
          <a:p>
            <a:pPr algn="r" fontAlgn="base">
              <a:spcBef>
                <a:spcPct val="0"/>
              </a:spcBef>
              <a:spcAft>
                <a:spcPct val="0"/>
              </a:spcAft>
              <a:buFontTx/>
              <a:buNone/>
            </a:pPr>
            <a:r>
              <a:rPr lang="es-MX" altLang="es-UY" sz="2700" b="1" dirty="0" smtClean="0">
                <a:solidFill>
                  <a:srgbClr val="283272"/>
                </a:solidFill>
                <a:latin typeface="Arial" panose="020B0604020202020204" pitchFamily="34" charset="0"/>
                <a:cs typeface="Arial" panose="020B0604020202020204" pitchFamily="34" charset="0"/>
              </a:rPr>
              <a:t>Setiembre 2021</a:t>
            </a:r>
            <a:endParaRPr lang="es-MX" altLang="es-UY" sz="2700" b="1" dirty="0">
              <a:solidFill>
                <a:srgbClr val="283272"/>
              </a:solidFill>
            </a:endParaRPr>
          </a:p>
        </p:txBody>
      </p:sp>
      <p:sp>
        <p:nvSpPr>
          <p:cNvPr id="5" name="2 Título"/>
          <p:cNvSpPr txBox="1">
            <a:spLocks/>
          </p:cNvSpPr>
          <p:nvPr/>
        </p:nvSpPr>
        <p:spPr bwMode="auto">
          <a:xfrm>
            <a:off x="424142" y="260648"/>
            <a:ext cx="8229600" cy="63154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6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UY" altLang="es-UY" b="1" dirty="0" smtClean="0">
                <a:solidFill>
                  <a:schemeClr val="bg1"/>
                </a:solidFill>
                <a:latin typeface="Arial" panose="020B0604020202020204" pitchFamily="34" charset="0"/>
                <a:cs typeface="Arial" panose="020B0604020202020204" pitchFamily="34" charset="0"/>
              </a:rPr>
              <a:t>Unidad de Información y Análisis Financiero</a:t>
            </a:r>
          </a:p>
        </p:txBody>
      </p:sp>
    </p:spTree>
    <p:extLst>
      <p:ext uri="{BB962C8B-B14F-4D97-AF65-F5344CB8AC3E}">
        <p14:creationId xmlns:p14="http://schemas.microsoft.com/office/powerpoint/2010/main" val="36007808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txBox="1">
            <a:spLocks noGrp="1" noChangeArrowheads="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buBlip>
                <a:blip r:embed="rId2"/>
              </a:buBlip>
              <a:defRPr sz="3200">
                <a:solidFill>
                  <a:schemeClr val="tx1"/>
                </a:solidFill>
                <a:latin typeface="Le Monde Sans Std" pitchFamily="50" charset="0"/>
              </a:defRPr>
            </a:lvl1pPr>
            <a:lvl2pPr marL="742950" indent="-285750" algn="l">
              <a:buBlip>
                <a:blip r:embed="rId3"/>
              </a:buBlip>
              <a:defRPr sz="2800">
                <a:solidFill>
                  <a:schemeClr val="tx1"/>
                </a:solidFill>
                <a:latin typeface="Le Monde Sans Std" pitchFamily="50" charset="0"/>
              </a:defRPr>
            </a:lvl2pPr>
            <a:lvl3pPr marL="1143000" indent="-228600" algn="l">
              <a:buBlip>
                <a:blip r:embed="rId4"/>
              </a:buBlip>
              <a:defRPr sz="2400">
                <a:solidFill>
                  <a:schemeClr val="tx1"/>
                </a:solidFill>
                <a:latin typeface="Le Monde Sans Std" pitchFamily="50" charset="0"/>
              </a:defRPr>
            </a:lvl3pPr>
            <a:lvl4pPr marL="1600200" indent="-228600" algn="l">
              <a:buBlip>
                <a:blip r:embed="rId4"/>
              </a:buBlip>
              <a:defRPr sz="2000">
                <a:solidFill>
                  <a:schemeClr val="tx1"/>
                </a:solidFill>
                <a:latin typeface="Le Monde Sans Std" pitchFamily="50" charset="0"/>
              </a:defRPr>
            </a:lvl4pPr>
            <a:lvl5pPr marL="2057400" indent="-228600" algn="l">
              <a:buBlip>
                <a:blip r:embed="rId4"/>
              </a:buBlip>
              <a:defRPr sz="2000">
                <a:solidFill>
                  <a:schemeClr val="tx1"/>
                </a:solidFill>
                <a:latin typeface="Le Monde Sans Std" pitchFamily="50" charset="0"/>
              </a:defRPr>
            </a:lvl5pPr>
            <a:lvl6pPr marL="25146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6pPr>
            <a:lvl7pPr marL="29718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7pPr>
            <a:lvl8pPr marL="34290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8pPr>
            <a:lvl9pPr marL="38862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9pPr>
          </a:lstStyle>
          <a:p>
            <a:pPr algn="r" eaLnBrk="1" hangingPunct="1">
              <a:lnSpc>
                <a:spcPct val="100000"/>
              </a:lnSpc>
              <a:spcBef>
                <a:spcPct val="0"/>
              </a:spcBef>
              <a:buClrTx/>
              <a:buSzTx/>
              <a:buFontTx/>
              <a:buNone/>
            </a:pPr>
            <a:endParaRPr lang="es-UY" altLang="es-UY" sz="1400" b="0">
              <a:latin typeface="Le Monde Livre Std" pitchFamily="50" charset="0"/>
            </a:endParaRPr>
          </a:p>
        </p:txBody>
      </p:sp>
      <p:sp>
        <p:nvSpPr>
          <p:cNvPr id="4099" name="2 Título"/>
          <p:cNvSpPr>
            <a:spLocks noGrp="1"/>
          </p:cNvSpPr>
          <p:nvPr>
            <p:ph type="title" idx="4294967295"/>
          </p:nvPr>
        </p:nvSpPr>
        <p:spPr bwMode="auto">
          <a:xfrm>
            <a:off x="0" y="260350"/>
            <a:ext cx="8229600"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normAutofit fontScale="90000"/>
          </a:bodyPr>
          <a:lstStyle/>
          <a:p>
            <a:r>
              <a:rPr lang="es-UY" altLang="es-UY" b="1" dirty="0" smtClean="0">
                <a:solidFill>
                  <a:schemeClr val="bg1"/>
                </a:solidFill>
                <a:effectLst/>
                <a:latin typeface="Arial" panose="020B0604020202020204" pitchFamily="34" charset="0"/>
                <a:cs typeface="Arial" panose="020B0604020202020204" pitchFamily="34" charset="0"/>
              </a:rPr>
              <a:t>AGENDA</a:t>
            </a:r>
          </a:p>
        </p:txBody>
      </p:sp>
      <p:graphicFrame>
        <p:nvGraphicFramePr>
          <p:cNvPr id="2" name="1 Diagrama"/>
          <p:cNvGraphicFramePr/>
          <p:nvPr>
            <p:extLst>
              <p:ext uri="{D42A27DB-BD31-4B8C-83A1-F6EECF244321}">
                <p14:modId xmlns:p14="http://schemas.microsoft.com/office/powerpoint/2010/main" val="1641237884"/>
              </p:ext>
            </p:extLst>
          </p:nvPr>
        </p:nvGraphicFramePr>
        <p:xfrm>
          <a:off x="683568" y="1268760"/>
          <a:ext cx="7920037" cy="446449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8501906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1640" y="1196975"/>
            <a:ext cx="6192688" cy="55443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2745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1640" y="1052736"/>
            <a:ext cx="6696744" cy="5256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7114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7664" y="1196752"/>
            <a:ext cx="5688632" cy="5040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7114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648" y="1052736"/>
            <a:ext cx="6408712" cy="5256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7114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1124744"/>
            <a:ext cx="6552727" cy="5001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9569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bwMode="auto">
          <a:xfrm>
            <a:off x="462609" y="1196752"/>
            <a:ext cx="8229600" cy="67796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35" tIns="45717" rIns="91435" bIns="45717" numCol="1" anchorCtr="0" compatLnSpc="1">
            <a:prstTxWarp prst="textNoShape">
              <a:avLst/>
            </a:prstTxWarp>
          </a:bodyPr>
          <a:lstStyle/>
          <a:p>
            <a:r>
              <a:rPr lang="es-ES_tradnl" altLang="es-UY" sz="2200" b="1" dirty="0" smtClean="0">
                <a:solidFill>
                  <a:schemeClr val="tx2"/>
                </a:solidFill>
                <a:effectLst/>
                <a:latin typeface="Arial" panose="020B0604020202020204" pitchFamily="34" charset="0"/>
                <a:cs typeface="Arial" panose="020B0604020202020204" pitchFamily="34" charset="0"/>
              </a:rPr>
              <a:t>Formato del ROS</a:t>
            </a:r>
            <a:endParaRPr lang="es-CO" altLang="es-UY" sz="2200" b="1" dirty="0" smtClean="0">
              <a:solidFill>
                <a:schemeClr val="tx2"/>
              </a:solidFill>
              <a:effectLst/>
              <a:latin typeface="Arial" panose="020B0604020202020204" pitchFamily="34" charset="0"/>
              <a:cs typeface="Arial" panose="020B0604020202020204" pitchFamily="34" charset="0"/>
            </a:endParaRPr>
          </a:p>
        </p:txBody>
      </p:sp>
      <p:sp>
        <p:nvSpPr>
          <p:cNvPr id="33795" name="Rectangle 4"/>
          <p:cNvSpPr>
            <a:spLocks noChangeArrowheads="1"/>
          </p:cNvSpPr>
          <p:nvPr/>
        </p:nvSpPr>
        <p:spPr bwMode="auto">
          <a:xfrm>
            <a:off x="1547813" y="2090738"/>
            <a:ext cx="6096000" cy="76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7" rIns="91435" bIns="45717" anchor="ctr"/>
          <a:lstStyle>
            <a:lvl1pPr algn="l">
              <a:buBlip>
                <a:blip r:embed="rId3"/>
              </a:buBlip>
              <a:defRPr sz="3200">
                <a:solidFill>
                  <a:schemeClr val="tx1"/>
                </a:solidFill>
                <a:latin typeface="Le Monde Sans Std" pitchFamily="50" charset="0"/>
              </a:defRPr>
            </a:lvl1pPr>
            <a:lvl2pPr marL="742950" indent="-285750" algn="l">
              <a:buBlip>
                <a:blip r:embed="rId4"/>
              </a:buBlip>
              <a:defRPr sz="2800">
                <a:solidFill>
                  <a:schemeClr val="tx1"/>
                </a:solidFill>
                <a:latin typeface="Le Monde Sans Std" pitchFamily="50" charset="0"/>
              </a:defRPr>
            </a:lvl2pPr>
            <a:lvl3pPr marL="1143000" indent="-228600" algn="l">
              <a:buBlip>
                <a:blip r:embed="rId5"/>
              </a:buBlip>
              <a:defRPr sz="2400">
                <a:solidFill>
                  <a:schemeClr val="tx1"/>
                </a:solidFill>
                <a:latin typeface="Le Monde Sans Std" pitchFamily="50" charset="0"/>
              </a:defRPr>
            </a:lvl3pPr>
            <a:lvl4pPr marL="1600200" indent="-228600" algn="l">
              <a:buBlip>
                <a:blip r:embed="rId5"/>
              </a:buBlip>
              <a:defRPr sz="2000">
                <a:solidFill>
                  <a:schemeClr val="tx1"/>
                </a:solidFill>
                <a:latin typeface="Le Monde Sans Std" pitchFamily="50" charset="0"/>
              </a:defRPr>
            </a:lvl4pPr>
            <a:lvl5pPr marL="2057400" indent="-228600" algn="l">
              <a:buBlip>
                <a:blip r:embed="rId5"/>
              </a:buBlip>
              <a:defRPr sz="2000">
                <a:solidFill>
                  <a:schemeClr val="tx1"/>
                </a:solidFill>
                <a:latin typeface="Le Monde Sans Std" pitchFamily="50" charset="0"/>
              </a:defRPr>
            </a:lvl5pPr>
            <a:lvl6pPr marL="25146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6pPr>
            <a:lvl7pPr marL="29718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7pPr>
            <a:lvl8pPr marL="34290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8pPr>
            <a:lvl9pPr marL="38862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9pPr>
          </a:lstStyle>
          <a:p>
            <a:pPr algn="ctr" eaLnBrk="1" hangingPunct="1">
              <a:lnSpc>
                <a:spcPct val="100000"/>
              </a:lnSpc>
              <a:spcBef>
                <a:spcPct val="0"/>
              </a:spcBef>
              <a:buClrTx/>
              <a:buSzTx/>
              <a:buFontTx/>
              <a:buNone/>
            </a:pPr>
            <a:r>
              <a:rPr lang="es-ES" altLang="es-UY" sz="1800" dirty="0">
                <a:solidFill>
                  <a:schemeClr val="tx2"/>
                </a:solidFill>
                <a:latin typeface="Arial" charset="0"/>
              </a:rPr>
              <a:t>Identificación de las personas vinculadas directa e indirectamente con la operación reportada</a:t>
            </a:r>
          </a:p>
        </p:txBody>
      </p:sp>
      <p:sp>
        <p:nvSpPr>
          <p:cNvPr id="33796" name="Rectangle 5"/>
          <p:cNvSpPr>
            <a:spLocks noChangeArrowheads="1"/>
          </p:cNvSpPr>
          <p:nvPr/>
        </p:nvSpPr>
        <p:spPr bwMode="auto">
          <a:xfrm>
            <a:off x="1557338" y="3141663"/>
            <a:ext cx="6096000" cy="760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5" tIns="45717" rIns="91435" bIns="45717" anchor="ctr"/>
          <a:lstStyle>
            <a:lvl1pPr algn="l">
              <a:buBlip>
                <a:blip r:embed="rId3"/>
              </a:buBlip>
              <a:defRPr sz="3200">
                <a:solidFill>
                  <a:schemeClr val="tx1"/>
                </a:solidFill>
                <a:latin typeface="Le Monde Sans Std" pitchFamily="50" charset="0"/>
              </a:defRPr>
            </a:lvl1pPr>
            <a:lvl2pPr marL="742950" indent="-285750" algn="l">
              <a:buBlip>
                <a:blip r:embed="rId4"/>
              </a:buBlip>
              <a:defRPr sz="2800">
                <a:solidFill>
                  <a:schemeClr val="tx1"/>
                </a:solidFill>
                <a:latin typeface="Le Monde Sans Std" pitchFamily="50" charset="0"/>
              </a:defRPr>
            </a:lvl2pPr>
            <a:lvl3pPr marL="1143000" indent="-228600" algn="l">
              <a:buBlip>
                <a:blip r:embed="rId5"/>
              </a:buBlip>
              <a:defRPr sz="2400">
                <a:solidFill>
                  <a:schemeClr val="tx1"/>
                </a:solidFill>
                <a:latin typeface="Le Monde Sans Std" pitchFamily="50" charset="0"/>
              </a:defRPr>
            </a:lvl3pPr>
            <a:lvl4pPr marL="1600200" indent="-228600" algn="l">
              <a:buBlip>
                <a:blip r:embed="rId5"/>
              </a:buBlip>
              <a:defRPr sz="2000">
                <a:solidFill>
                  <a:schemeClr val="tx1"/>
                </a:solidFill>
                <a:latin typeface="Le Monde Sans Std" pitchFamily="50" charset="0"/>
              </a:defRPr>
            </a:lvl4pPr>
            <a:lvl5pPr marL="2057400" indent="-228600" algn="l">
              <a:buBlip>
                <a:blip r:embed="rId5"/>
              </a:buBlip>
              <a:defRPr sz="2000">
                <a:solidFill>
                  <a:schemeClr val="tx1"/>
                </a:solidFill>
                <a:latin typeface="Le Monde Sans Std" pitchFamily="50" charset="0"/>
              </a:defRPr>
            </a:lvl5pPr>
            <a:lvl6pPr marL="25146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6pPr>
            <a:lvl7pPr marL="29718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7pPr>
            <a:lvl8pPr marL="34290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8pPr>
            <a:lvl9pPr marL="38862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9pPr>
          </a:lstStyle>
          <a:p>
            <a:pPr algn="ctr" eaLnBrk="1" hangingPunct="1">
              <a:lnSpc>
                <a:spcPct val="100000"/>
              </a:lnSpc>
              <a:spcBef>
                <a:spcPct val="0"/>
              </a:spcBef>
              <a:buClrTx/>
              <a:buSzTx/>
              <a:buFontTx/>
              <a:buNone/>
            </a:pPr>
            <a:r>
              <a:rPr lang="es-ES" altLang="es-UY" sz="1800" b="1" i="1" dirty="0">
                <a:solidFill>
                  <a:schemeClr val="tx2"/>
                </a:solidFill>
                <a:latin typeface="Arial" charset="0"/>
              </a:rPr>
              <a:t>Características de la operación y personas reportadas</a:t>
            </a:r>
          </a:p>
        </p:txBody>
      </p:sp>
      <p:sp>
        <p:nvSpPr>
          <p:cNvPr id="33797" name="Rectangle 6"/>
          <p:cNvSpPr>
            <a:spLocks noChangeArrowheads="1"/>
          </p:cNvSpPr>
          <p:nvPr/>
        </p:nvSpPr>
        <p:spPr bwMode="auto">
          <a:xfrm>
            <a:off x="1557338" y="4149725"/>
            <a:ext cx="6096000" cy="7604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5" tIns="45717" rIns="91435" bIns="45717" anchor="ctr"/>
          <a:lstStyle>
            <a:lvl1pPr algn="l">
              <a:buBlip>
                <a:blip r:embed="rId3"/>
              </a:buBlip>
              <a:defRPr sz="3200">
                <a:solidFill>
                  <a:schemeClr val="tx1"/>
                </a:solidFill>
                <a:latin typeface="Le Monde Sans Std" pitchFamily="50" charset="0"/>
              </a:defRPr>
            </a:lvl1pPr>
            <a:lvl2pPr marL="742950" indent="-285750" algn="l">
              <a:buBlip>
                <a:blip r:embed="rId4"/>
              </a:buBlip>
              <a:defRPr sz="2800">
                <a:solidFill>
                  <a:schemeClr val="tx1"/>
                </a:solidFill>
                <a:latin typeface="Le Monde Sans Std" pitchFamily="50" charset="0"/>
              </a:defRPr>
            </a:lvl2pPr>
            <a:lvl3pPr marL="1143000" indent="-228600" algn="l">
              <a:buBlip>
                <a:blip r:embed="rId5"/>
              </a:buBlip>
              <a:defRPr sz="2400">
                <a:solidFill>
                  <a:schemeClr val="tx1"/>
                </a:solidFill>
                <a:latin typeface="Le Monde Sans Std" pitchFamily="50" charset="0"/>
              </a:defRPr>
            </a:lvl3pPr>
            <a:lvl4pPr marL="1600200" indent="-228600" algn="l">
              <a:buBlip>
                <a:blip r:embed="rId5"/>
              </a:buBlip>
              <a:defRPr sz="2000">
                <a:solidFill>
                  <a:schemeClr val="tx1"/>
                </a:solidFill>
                <a:latin typeface="Le Monde Sans Std" pitchFamily="50" charset="0"/>
              </a:defRPr>
            </a:lvl4pPr>
            <a:lvl5pPr marL="2057400" indent="-228600" algn="l">
              <a:buBlip>
                <a:blip r:embed="rId5"/>
              </a:buBlip>
              <a:defRPr sz="2000">
                <a:solidFill>
                  <a:schemeClr val="tx1"/>
                </a:solidFill>
                <a:latin typeface="Le Monde Sans Std" pitchFamily="50" charset="0"/>
              </a:defRPr>
            </a:lvl5pPr>
            <a:lvl6pPr marL="25146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6pPr>
            <a:lvl7pPr marL="29718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7pPr>
            <a:lvl8pPr marL="34290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8pPr>
            <a:lvl9pPr marL="38862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9pPr>
          </a:lstStyle>
          <a:p>
            <a:pPr algn="ctr" eaLnBrk="1" hangingPunct="1">
              <a:lnSpc>
                <a:spcPct val="100000"/>
              </a:lnSpc>
              <a:spcBef>
                <a:spcPct val="0"/>
              </a:spcBef>
              <a:buClrTx/>
              <a:buSzTx/>
              <a:buFontTx/>
              <a:buNone/>
            </a:pPr>
            <a:r>
              <a:rPr lang="es-ES" altLang="es-UY" sz="1800" dirty="0">
                <a:solidFill>
                  <a:schemeClr val="tx2"/>
                </a:solidFill>
                <a:latin typeface="Arial" charset="0"/>
              </a:rPr>
              <a:t>Perfil de la operación reportada</a:t>
            </a:r>
          </a:p>
        </p:txBody>
      </p:sp>
      <p:sp>
        <p:nvSpPr>
          <p:cNvPr id="33798" name="Rectangle 7"/>
          <p:cNvSpPr>
            <a:spLocks noChangeArrowheads="1"/>
          </p:cNvSpPr>
          <p:nvPr/>
        </p:nvSpPr>
        <p:spPr bwMode="auto">
          <a:xfrm>
            <a:off x="1547813" y="5135563"/>
            <a:ext cx="6096000" cy="76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5" tIns="45717" rIns="91435" bIns="45717" anchor="ctr"/>
          <a:lstStyle>
            <a:lvl1pPr algn="l">
              <a:buBlip>
                <a:blip r:embed="rId3"/>
              </a:buBlip>
              <a:defRPr sz="3200">
                <a:solidFill>
                  <a:schemeClr val="tx1"/>
                </a:solidFill>
                <a:latin typeface="Le Monde Sans Std" pitchFamily="50" charset="0"/>
              </a:defRPr>
            </a:lvl1pPr>
            <a:lvl2pPr marL="742950" indent="-285750" algn="l">
              <a:buBlip>
                <a:blip r:embed="rId4"/>
              </a:buBlip>
              <a:defRPr sz="2800">
                <a:solidFill>
                  <a:schemeClr val="tx1"/>
                </a:solidFill>
                <a:latin typeface="Le Monde Sans Std" pitchFamily="50" charset="0"/>
              </a:defRPr>
            </a:lvl2pPr>
            <a:lvl3pPr marL="1143000" indent="-228600" algn="l">
              <a:buBlip>
                <a:blip r:embed="rId5"/>
              </a:buBlip>
              <a:defRPr sz="2400">
                <a:solidFill>
                  <a:schemeClr val="tx1"/>
                </a:solidFill>
                <a:latin typeface="Le Monde Sans Std" pitchFamily="50" charset="0"/>
              </a:defRPr>
            </a:lvl3pPr>
            <a:lvl4pPr marL="1600200" indent="-228600" algn="l">
              <a:buBlip>
                <a:blip r:embed="rId5"/>
              </a:buBlip>
              <a:defRPr sz="2000">
                <a:solidFill>
                  <a:schemeClr val="tx1"/>
                </a:solidFill>
                <a:latin typeface="Le Monde Sans Std" pitchFamily="50" charset="0"/>
              </a:defRPr>
            </a:lvl4pPr>
            <a:lvl5pPr marL="2057400" indent="-228600" algn="l">
              <a:buBlip>
                <a:blip r:embed="rId5"/>
              </a:buBlip>
              <a:defRPr sz="2000">
                <a:solidFill>
                  <a:schemeClr val="tx1"/>
                </a:solidFill>
                <a:latin typeface="Le Monde Sans Std" pitchFamily="50" charset="0"/>
              </a:defRPr>
            </a:lvl5pPr>
            <a:lvl6pPr marL="25146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6pPr>
            <a:lvl7pPr marL="29718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7pPr>
            <a:lvl8pPr marL="34290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8pPr>
            <a:lvl9pPr marL="38862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9pPr>
          </a:lstStyle>
          <a:p>
            <a:pPr algn="ctr" eaLnBrk="1" hangingPunct="1">
              <a:lnSpc>
                <a:spcPct val="100000"/>
              </a:lnSpc>
              <a:spcBef>
                <a:spcPct val="0"/>
              </a:spcBef>
              <a:buClrTx/>
              <a:buSzTx/>
              <a:buFontTx/>
              <a:buNone/>
            </a:pPr>
            <a:r>
              <a:rPr lang="es-ES" altLang="es-UY" sz="1800" dirty="0">
                <a:solidFill>
                  <a:schemeClr val="tx2"/>
                </a:solidFill>
                <a:latin typeface="Arial" charset="0"/>
              </a:rPr>
              <a:t>Descripción de la operación reportada</a:t>
            </a:r>
          </a:p>
        </p:txBody>
      </p:sp>
      <p:sp>
        <p:nvSpPr>
          <p:cNvPr id="8"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3249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bwMode="auto">
          <a:xfrm>
            <a:off x="251520" y="1052736"/>
            <a:ext cx="8231187" cy="515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3" rIns="92065" bIns="46033" numCol="1" anchor="b" anchorCtr="0" compatLnSpc="1">
            <a:prstTxWarp prst="textNoShape">
              <a:avLst/>
            </a:prstTxWarp>
          </a:bodyPr>
          <a:lstStyle/>
          <a:p>
            <a:pPr defTabSz="617538"/>
            <a:r>
              <a:rPr lang="es-ES_tradnl" altLang="es-UY" sz="2200" b="1" dirty="0" smtClean="0">
                <a:solidFill>
                  <a:schemeClr val="tx2"/>
                </a:solidFill>
                <a:effectLst/>
                <a:latin typeface="Arial" panose="020B0604020202020204" pitchFamily="34" charset="0"/>
                <a:cs typeface="Arial" panose="020B0604020202020204" pitchFamily="34" charset="0"/>
              </a:rPr>
              <a:t>Formato del ROS</a:t>
            </a:r>
            <a:endParaRPr lang="en-US" altLang="es-UY" sz="2200" b="1" dirty="0" smtClean="0">
              <a:solidFill>
                <a:schemeClr val="tx2"/>
              </a:solidFill>
              <a:effectLst/>
              <a:latin typeface="Arial" panose="020B0604020202020204" pitchFamily="34" charset="0"/>
              <a:cs typeface="Arial" panose="020B0604020202020204" pitchFamily="34" charset="0"/>
            </a:endParaRPr>
          </a:p>
        </p:txBody>
      </p:sp>
      <p:sp>
        <p:nvSpPr>
          <p:cNvPr id="227331" name="Rectangle 3"/>
          <p:cNvSpPr>
            <a:spLocks noGrp="1" noChangeArrowheads="1"/>
          </p:cNvSpPr>
          <p:nvPr>
            <p:ph type="body" idx="4294967295"/>
          </p:nvPr>
        </p:nvSpPr>
        <p:spPr>
          <a:xfrm>
            <a:off x="734244" y="1772816"/>
            <a:ext cx="7696200" cy="3311525"/>
          </a:xfrm>
        </p:spPr>
        <p:txBody>
          <a:bodyPr lIns="92065" tIns="46033" rIns="92065" bIns="46033"/>
          <a:lstStyle/>
          <a:p>
            <a:pPr marL="231775" indent="-231775" algn="ctr" defTabSz="617538">
              <a:lnSpc>
                <a:spcPct val="90000"/>
              </a:lnSpc>
              <a:buFontTx/>
              <a:buNone/>
            </a:pPr>
            <a:r>
              <a:rPr lang="es-ES_tradnl" altLang="es-UY" sz="1800" b="1" dirty="0" smtClean="0">
                <a:solidFill>
                  <a:schemeClr val="tx2"/>
                </a:solidFill>
                <a:latin typeface="Arial" panose="020B0604020202020204" pitchFamily="34" charset="0"/>
                <a:cs typeface="Arial" panose="020B0604020202020204" pitchFamily="34" charset="0"/>
              </a:rPr>
              <a:t>Características de la operación y personas reportadas</a:t>
            </a:r>
          </a:p>
          <a:p>
            <a:pPr marL="231775" indent="-231775" algn="just" defTabSz="617538">
              <a:lnSpc>
                <a:spcPct val="90000"/>
              </a:lnSpc>
              <a:buFontTx/>
              <a:buNone/>
            </a:pPr>
            <a:endParaRPr lang="es-ES_tradnl" altLang="es-UY" sz="1800" b="1" dirty="0" smtClean="0">
              <a:solidFill>
                <a:schemeClr val="tx2"/>
              </a:solidFill>
              <a:latin typeface="Arial" panose="020B0604020202020204" pitchFamily="34" charset="0"/>
              <a:cs typeface="Arial" panose="020B0604020202020204" pitchFamily="34" charset="0"/>
            </a:endParaRPr>
          </a:p>
          <a:p>
            <a:pPr marL="231775" indent="-231775" algn="just" defTabSz="617538">
              <a:lnSpc>
                <a:spcPct val="90000"/>
              </a:lnSpc>
              <a:buFontTx/>
              <a:buChar char="-"/>
            </a:pPr>
            <a:r>
              <a:rPr lang="es-ES_tradnl" altLang="es-UY" sz="1800" dirty="0" smtClean="0">
                <a:solidFill>
                  <a:schemeClr val="tx2"/>
                </a:solidFill>
                <a:latin typeface="Arial" panose="020B0604020202020204" pitchFamily="34" charset="0"/>
                <a:cs typeface="Arial" panose="020B0604020202020204" pitchFamily="34" charset="0"/>
              </a:rPr>
              <a:t>La elección precisa de la/s característica/s permite determinar el grado de prioridad en el análisis.</a:t>
            </a:r>
          </a:p>
          <a:p>
            <a:pPr marL="231775" indent="-231775" algn="just" defTabSz="617538">
              <a:lnSpc>
                <a:spcPct val="90000"/>
              </a:lnSpc>
              <a:buFontTx/>
              <a:buChar char="-"/>
            </a:pPr>
            <a:endParaRPr lang="es-ES_tradnl" altLang="es-UY" sz="1800" dirty="0" smtClean="0">
              <a:solidFill>
                <a:schemeClr val="tx2"/>
              </a:solidFill>
              <a:latin typeface="Arial" panose="020B0604020202020204" pitchFamily="34" charset="0"/>
              <a:cs typeface="Arial" panose="020B0604020202020204" pitchFamily="34" charset="0"/>
            </a:endParaRPr>
          </a:p>
          <a:p>
            <a:pPr marL="231775" indent="-231775" algn="just" defTabSz="617538">
              <a:lnSpc>
                <a:spcPct val="90000"/>
              </a:lnSpc>
              <a:buFontTx/>
              <a:buChar char="-"/>
            </a:pPr>
            <a:r>
              <a:rPr lang="es-ES_tradnl" altLang="es-UY" sz="1800" dirty="0" smtClean="0">
                <a:solidFill>
                  <a:schemeClr val="tx2"/>
                </a:solidFill>
                <a:latin typeface="Arial" panose="020B0604020202020204" pitchFamily="34" charset="0"/>
                <a:cs typeface="Arial" panose="020B0604020202020204" pitchFamily="34" charset="0"/>
              </a:rPr>
              <a:t>Una vez recibido el reporte el sistema informático de la UIAF alerta a los analistas sobre el tipo de ROS recibido (Urgente, Prioridad Alta, Media, Baja)</a:t>
            </a:r>
          </a:p>
          <a:p>
            <a:pPr marL="231775" indent="-231775" algn="just" defTabSz="617538">
              <a:lnSpc>
                <a:spcPct val="90000"/>
              </a:lnSpc>
              <a:buFontTx/>
              <a:buChar char="-"/>
            </a:pPr>
            <a:endParaRPr lang="es-ES_tradnl" altLang="es-UY" sz="1800" dirty="0" smtClean="0">
              <a:solidFill>
                <a:schemeClr val="tx2"/>
              </a:solidFill>
              <a:latin typeface="Arial" panose="020B0604020202020204" pitchFamily="34" charset="0"/>
              <a:cs typeface="Arial" panose="020B0604020202020204" pitchFamily="34" charset="0"/>
            </a:endParaRPr>
          </a:p>
          <a:p>
            <a:pPr marL="231775" indent="-231775" algn="just" defTabSz="617538">
              <a:lnSpc>
                <a:spcPct val="90000"/>
              </a:lnSpc>
              <a:buFontTx/>
              <a:buChar char="-"/>
            </a:pPr>
            <a:r>
              <a:rPr lang="es-ES_tradnl" altLang="es-UY" sz="1800" dirty="0" smtClean="0">
                <a:solidFill>
                  <a:schemeClr val="tx2"/>
                </a:solidFill>
                <a:latin typeface="Arial" panose="020B0604020202020204" pitchFamily="34" charset="0"/>
                <a:cs typeface="Arial" panose="020B0604020202020204" pitchFamily="34" charset="0"/>
              </a:rPr>
              <a:t>Permite asignar prioridades para comenzar el proceso de decisión sobre el envío de instrucciones al reportante (72 horas hábiles)</a:t>
            </a:r>
          </a:p>
          <a:p>
            <a:pPr marL="0" indent="0" algn="just" defTabSz="617538">
              <a:lnSpc>
                <a:spcPct val="90000"/>
              </a:lnSpc>
              <a:buNone/>
            </a:pPr>
            <a:endParaRPr lang="es-ES_tradnl" altLang="es-UY" sz="1800" dirty="0" smtClean="0"/>
          </a:p>
        </p:txBody>
      </p:sp>
      <p:sp>
        <p:nvSpPr>
          <p:cNvPr id="5"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955766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bwMode="auto">
          <a:xfrm>
            <a:off x="251520" y="1052736"/>
            <a:ext cx="8231187" cy="488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3" rIns="92065" bIns="46033" numCol="1" anchor="b" anchorCtr="0" compatLnSpc="1">
            <a:prstTxWarp prst="textNoShape">
              <a:avLst/>
            </a:prstTxWarp>
          </a:bodyPr>
          <a:lstStyle/>
          <a:p>
            <a:pPr defTabSz="617538"/>
            <a:r>
              <a:rPr lang="es-ES_tradnl" altLang="es-UY" sz="2200" b="1" dirty="0" smtClean="0">
                <a:solidFill>
                  <a:schemeClr val="tx2"/>
                </a:solidFill>
                <a:effectLst/>
                <a:latin typeface="Arial" panose="020B0604020202020204" pitchFamily="34" charset="0"/>
                <a:cs typeface="Arial" panose="020B0604020202020204" pitchFamily="34" charset="0"/>
              </a:rPr>
              <a:t>Formato del ROS</a:t>
            </a:r>
            <a:endParaRPr lang="en-US" altLang="es-UY" sz="2200" b="1" dirty="0" smtClean="0">
              <a:solidFill>
                <a:schemeClr val="tx2"/>
              </a:solidFill>
              <a:effectLst/>
              <a:latin typeface="Arial" panose="020B0604020202020204" pitchFamily="34" charset="0"/>
              <a:cs typeface="Arial" panose="020B0604020202020204" pitchFamily="34" charset="0"/>
            </a:endParaRPr>
          </a:p>
        </p:txBody>
      </p:sp>
      <p:sp>
        <p:nvSpPr>
          <p:cNvPr id="35843" name="Rectangle 3"/>
          <p:cNvSpPr>
            <a:spLocks noGrp="1" noChangeArrowheads="1"/>
          </p:cNvSpPr>
          <p:nvPr>
            <p:ph type="body" idx="4294967295"/>
          </p:nvPr>
        </p:nvSpPr>
        <p:spPr>
          <a:xfrm>
            <a:off x="611560" y="1700808"/>
            <a:ext cx="7696200" cy="4432300"/>
          </a:xfrm>
        </p:spPr>
        <p:txBody>
          <a:bodyPr lIns="92065" tIns="46033" rIns="92065" bIns="46033"/>
          <a:lstStyle/>
          <a:p>
            <a:pPr marL="231775" indent="-231775" algn="ctr" defTabSz="617538">
              <a:buFontTx/>
              <a:buNone/>
            </a:pPr>
            <a:r>
              <a:rPr lang="es-ES_tradnl" altLang="es-UY" sz="1800" b="1" dirty="0" smtClean="0">
                <a:solidFill>
                  <a:schemeClr val="tx2"/>
                </a:solidFill>
                <a:latin typeface="Arial" panose="020B0604020202020204" pitchFamily="34" charset="0"/>
                <a:cs typeface="Arial" panose="020B0604020202020204" pitchFamily="34" charset="0"/>
              </a:rPr>
              <a:t>Características de la operación y personas reportadas</a:t>
            </a:r>
          </a:p>
          <a:p>
            <a:pPr marL="231775" indent="-231775" algn="just" defTabSz="617538">
              <a:buFontTx/>
              <a:buNone/>
            </a:pPr>
            <a:endParaRPr lang="es-ES_tradnl" altLang="es-UY" sz="1800" b="1" dirty="0" smtClean="0">
              <a:solidFill>
                <a:schemeClr val="tx2"/>
              </a:solidFill>
              <a:latin typeface="Arial" panose="020B0604020202020204" pitchFamily="34" charset="0"/>
              <a:cs typeface="Arial" panose="020B0604020202020204" pitchFamily="34" charset="0"/>
            </a:endParaRPr>
          </a:p>
          <a:p>
            <a:pPr marL="231775" indent="-231775" algn="just" defTabSz="617538">
              <a:buClr>
                <a:schemeClr val="tx1"/>
              </a:buClr>
              <a:buFont typeface="Wingdings" pitchFamily="2" charset="2"/>
              <a:buChar char="§"/>
            </a:pPr>
            <a:r>
              <a:rPr lang="es-ES" altLang="es-UY" sz="1800" dirty="0" smtClean="0">
                <a:solidFill>
                  <a:schemeClr val="tx2"/>
                </a:solidFill>
                <a:latin typeface="Arial" panose="020B0604020202020204" pitchFamily="34" charset="0"/>
                <a:cs typeface="Arial" panose="020B0604020202020204" pitchFamily="34" charset="0"/>
              </a:rPr>
              <a:t>Personas reportadas se encuentran en la lista de la ONU</a:t>
            </a:r>
          </a:p>
          <a:p>
            <a:pPr marL="231775" indent="-231775" algn="just" defTabSz="617538">
              <a:buClr>
                <a:schemeClr val="tx1"/>
              </a:buClr>
              <a:buFont typeface="Wingdings" pitchFamily="2" charset="2"/>
              <a:buChar char="§"/>
            </a:pPr>
            <a:endParaRPr lang="es-ES" altLang="es-UY" sz="1200" dirty="0" smtClean="0">
              <a:solidFill>
                <a:schemeClr val="tx2"/>
              </a:solidFill>
              <a:latin typeface="Arial" panose="020B0604020202020204" pitchFamily="34" charset="0"/>
              <a:cs typeface="Arial" panose="020B0604020202020204" pitchFamily="34" charset="0"/>
            </a:endParaRPr>
          </a:p>
          <a:p>
            <a:pPr marL="231775" indent="-231775" algn="just" defTabSz="617538">
              <a:buClr>
                <a:schemeClr val="tx1"/>
              </a:buClr>
              <a:buFont typeface="Wingdings" pitchFamily="2" charset="2"/>
              <a:buChar char="§"/>
            </a:pPr>
            <a:r>
              <a:rPr lang="es-ES" altLang="es-UY" sz="1800" dirty="0" smtClean="0">
                <a:solidFill>
                  <a:schemeClr val="tx2"/>
                </a:solidFill>
                <a:latin typeface="Arial" panose="020B0604020202020204" pitchFamily="34" charset="0"/>
                <a:cs typeface="Arial" panose="020B0604020202020204" pitchFamily="34" charset="0"/>
              </a:rPr>
              <a:t>Personas reportadas se encuentran en otras listas internacionales o en información de prensa u otro tipo de información que las vincula con el lavado de activos o sus delitos precedentes.</a:t>
            </a:r>
          </a:p>
          <a:p>
            <a:pPr marL="231775" indent="-231775" algn="just" defTabSz="617538">
              <a:buClr>
                <a:schemeClr val="tx1"/>
              </a:buClr>
              <a:buFont typeface="Wingdings" pitchFamily="2" charset="2"/>
              <a:buChar char="§"/>
            </a:pPr>
            <a:endParaRPr lang="es-ES" altLang="es-UY" sz="1200" dirty="0" smtClean="0">
              <a:solidFill>
                <a:schemeClr val="tx2"/>
              </a:solidFill>
              <a:latin typeface="Arial" panose="020B0604020202020204" pitchFamily="34" charset="0"/>
              <a:cs typeface="Arial" panose="020B0604020202020204" pitchFamily="34" charset="0"/>
            </a:endParaRPr>
          </a:p>
          <a:p>
            <a:pPr marL="231775" indent="-231775" algn="just" defTabSz="617538">
              <a:buClr>
                <a:schemeClr val="tx1"/>
              </a:buClr>
              <a:buFont typeface="Wingdings" pitchFamily="2" charset="2"/>
              <a:buChar char="§"/>
            </a:pPr>
            <a:r>
              <a:rPr lang="es-ES" altLang="es-UY" sz="1800" dirty="0" smtClean="0">
                <a:solidFill>
                  <a:schemeClr val="tx2"/>
                </a:solidFill>
                <a:latin typeface="Arial" panose="020B0604020202020204" pitchFamily="34" charset="0"/>
                <a:cs typeface="Arial" panose="020B0604020202020204" pitchFamily="34" charset="0"/>
              </a:rPr>
              <a:t>Operaciones reportadas están vinculadas con personas que se encuentran en la categoría de Personas Políticamente Expuestas, o son familiares o asociados a una persona de esta categoría.</a:t>
            </a:r>
          </a:p>
          <a:p>
            <a:pPr marL="231775" indent="-231775" algn="just" defTabSz="617538">
              <a:buClr>
                <a:schemeClr val="tx1"/>
              </a:buClr>
              <a:buFont typeface="Wingdings" pitchFamily="2" charset="2"/>
              <a:buChar char="§"/>
            </a:pPr>
            <a:endParaRPr lang="es-ES" altLang="es-UY" sz="1200" dirty="0" smtClean="0">
              <a:solidFill>
                <a:schemeClr val="tx2"/>
              </a:solidFill>
              <a:latin typeface="Arial" panose="020B0604020202020204" pitchFamily="34" charset="0"/>
              <a:cs typeface="Arial" panose="020B0604020202020204" pitchFamily="34" charset="0"/>
            </a:endParaRPr>
          </a:p>
          <a:p>
            <a:pPr marL="231775" indent="-231775" algn="just" defTabSz="617538">
              <a:buClr>
                <a:schemeClr val="tx1"/>
              </a:buClr>
              <a:buFont typeface="Wingdings" pitchFamily="2" charset="2"/>
              <a:buChar char="§"/>
            </a:pPr>
            <a:r>
              <a:rPr lang="es-ES" altLang="es-UY" sz="1800" dirty="0" smtClean="0">
                <a:solidFill>
                  <a:schemeClr val="tx2"/>
                </a:solidFill>
                <a:latin typeface="Arial" panose="020B0604020202020204" pitchFamily="34" charset="0"/>
                <a:cs typeface="Arial" panose="020B0604020202020204" pitchFamily="34" charset="0"/>
              </a:rPr>
              <a:t>Existen indicios que podrían vincular a los fondos o las personas con actividades terroristas o su financiamiento.</a:t>
            </a:r>
            <a:endParaRPr lang="es-ES_tradnl" altLang="es-UY" sz="1800" dirty="0" smtClean="0">
              <a:solidFill>
                <a:schemeClr val="tx2"/>
              </a:solidFill>
              <a:latin typeface="Arial" panose="020B0604020202020204" pitchFamily="34" charset="0"/>
              <a:cs typeface="Arial" panose="020B0604020202020204" pitchFamily="34" charset="0"/>
            </a:endParaRPr>
          </a:p>
          <a:p>
            <a:pPr marL="231775" indent="-231775" algn="just" defTabSz="617538">
              <a:buFontTx/>
              <a:buChar char="-"/>
            </a:pPr>
            <a:endParaRPr lang="es-UY" altLang="es-UY" sz="2000" b="1" dirty="0" smtClean="0">
              <a:solidFill>
                <a:srgbClr val="FF9933"/>
              </a:solidFill>
            </a:endParaRPr>
          </a:p>
        </p:txBody>
      </p:sp>
      <p:sp>
        <p:nvSpPr>
          <p:cNvPr id="5"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7110653"/>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bwMode="auto">
          <a:xfrm>
            <a:off x="0" y="1125538"/>
            <a:ext cx="8231188" cy="4429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3" rIns="92065" bIns="46033" numCol="1" anchor="b" anchorCtr="0" compatLnSpc="1">
            <a:prstTxWarp prst="textNoShape">
              <a:avLst/>
            </a:prstTxWarp>
          </a:bodyPr>
          <a:lstStyle/>
          <a:p>
            <a:pPr defTabSz="617538"/>
            <a:r>
              <a:rPr lang="es-ES_tradnl" altLang="es-UY" sz="2200" b="1" dirty="0" smtClean="0">
                <a:solidFill>
                  <a:schemeClr val="tx2"/>
                </a:solidFill>
                <a:effectLst/>
                <a:latin typeface="Arial" panose="020B0604020202020204" pitchFamily="34" charset="0"/>
                <a:cs typeface="Arial" panose="020B0604020202020204" pitchFamily="34" charset="0"/>
              </a:rPr>
              <a:t>Formato del ROS</a:t>
            </a:r>
            <a:endParaRPr lang="en-US" altLang="es-UY" sz="2200" b="1" dirty="0" smtClean="0">
              <a:solidFill>
                <a:schemeClr val="tx2"/>
              </a:solidFill>
              <a:effectLst/>
              <a:latin typeface="Arial" panose="020B0604020202020204" pitchFamily="34" charset="0"/>
              <a:cs typeface="Arial" panose="020B0604020202020204" pitchFamily="34" charset="0"/>
            </a:endParaRPr>
          </a:p>
        </p:txBody>
      </p:sp>
      <p:sp>
        <p:nvSpPr>
          <p:cNvPr id="36867" name="Rectangle 3"/>
          <p:cNvSpPr>
            <a:spLocks noGrp="1" noChangeArrowheads="1"/>
          </p:cNvSpPr>
          <p:nvPr>
            <p:ph type="body" idx="4294967295"/>
          </p:nvPr>
        </p:nvSpPr>
        <p:spPr>
          <a:xfrm>
            <a:off x="734244" y="1772816"/>
            <a:ext cx="7696200" cy="3856038"/>
          </a:xfrm>
        </p:spPr>
        <p:txBody>
          <a:bodyPr lIns="92065" tIns="46033" rIns="92065" bIns="46033"/>
          <a:lstStyle/>
          <a:p>
            <a:pPr marL="231775" indent="-231775" algn="ctr" defTabSz="617538">
              <a:lnSpc>
                <a:spcPct val="80000"/>
              </a:lnSpc>
              <a:buFontTx/>
              <a:buNone/>
            </a:pPr>
            <a:r>
              <a:rPr lang="es-ES_tradnl" altLang="es-UY" sz="1800" b="1" dirty="0" smtClean="0">
                <a:solidFill>
                  <a:schemeClr val="tx2"/>
                </a:solidFill>
                <a:latin typeface="Arial" panose="020B0604020202020204" pitchFamily="34" charset="0"/>
                <a:cs typeface="Arial" panose="020B0604020202020204" pitchFamily="34" charset="0"/>
              </a:rPr>
              <a:t>Características de la operación y personas reportadas</a:t>
            </a:r>
          </a:p>
          <a:p>
            <a:pPr marL="231775" indent="-231775" algn="just" defTabSz="617538">
              <a:lnSpc>
                <a:spcPct val="80000"/>
              </a:lnSpc>
              <a:buFontTx/>
              <a:buNone/>
            </a:pPr>
            <a:endParaRPr lang="es-ES_tradnl" altLang="es-UY" sz="1800" b="1" dirty="0" smtClean="0">
              <a:solidFill>
                <a:schemeClr val="tx2"/>
              </a:solidFill>
              <a:latin typeface="Arial" panose="020B0604020202020204" pitchFamily="34" charset="0"/>
              <a:cs typeface="Arial" panose="020B0604020202020204" pitchFamily="34" charset="0"/>
            </a:endParaRPr>
          </a:p>
          <a:p>
            <a:pPr marL="231775" indent="-231775" algn="just" defTabSz="617538">
              <a:lnSpc>
                <a:spcPct val="80000"/>
              </a:lnSpc>
              <a:buClr>
                <a:schemeClr val="tx1"/>
              </a:buClr>
              <a:buFont typeface="Wingdings" pitchFamily="2" charset="2"/>
              <a:buChar char="§"/>
            </a:pPr>
            <a:r>
              <a:rPr lang="es-ES" altLang="es-UY" sz="1800" dirty="0" smtClean="0">
                <a:solidFill>
                  <a:schemeClr val="tx2"/>
                </a:solidFill>
                <a:latin typeface="Arial" panose="020B0604020202020204" pitchFamily="34" charset="0"/>
                <a:cs typeface="Arial" panose="020B0604020202020204" pitchFamily="34" charset="0"/>
              </a:rPr>
              <a:t>Persona reportada maneja fondos de terceros y se negó a brindar información sobre sus clientes o la información proporcionada no justifica las operaciones a juicio de la institución.</a:t>
            </a:r>
          </a:p>
          <a:p>
            <a:pPr marL="231775" indent="-231775" algn="just" defTabSz="617538">
              <a:lnSpc>
                <a:spcPct val="80000"/>
              </a:lnSpc>
              <a:buClr>
                <a:schemeClr val="tx1"/>
              </a:buClr>
              <a:buFont typeface="Wingdings" pitchFamily="2" charset="2"/>
              <a:buChar char="§"/>
            </a:pPr>
            <a:endParaRPr lang="es-ES" altLang="es-UY" sz="1200" dirty="0" smtClean="0">
              <a:solidFill>
                <a:schemeClr val="tx2"/>
              </a:solidFill>
              <a:latin typeface="Arial" panose="020B0604020202020204" pitchFamily="34" charset="0"/>
              <a:cs typeface="Arial" panose="020B0604020202020204" pitchFamily="34" charset="0"/>
            </a:endParaRPr>
          </a:p>
          <a:p>
            <a:pPr marL="231775" indent="-231775" algn="just" defTabSz="617538">
              <a:lnSpc>
                <a:spcPct val="80000"/>
              </a:lnSpc>
              <a:buClr>
                <a:schemeClr val="tx1"/>
              </a:buClr>
              <a:buFont typeface="Wingdings" pitchFamily="2" charset="2"/>
              <a:buChar char="§"/>
            </a:pPr>
            <a:r>
              <a:rPr lang="es-ES" altLang="es-UY" sz="1800" dirty="0" smtClean="0">
                <a:solidFill>
                  <a:schemeClr val="tx2"/>
                </a:solidFill>
                <a:latin typeface="Arial" panose="020B0604020202020204" pitchFamily="34" charset="0"/>
                <a:cs typeface="Arial" panose="020B0604020202020204" pitchFamily="34" charset="0"/>
              </a:rPr>
              <a:t>Cliente fragmentó y/o estructuró las operaciones y no se obtuvo información razonable sobre las causas de la fragmentación y/o estructuración.</a:t>
            </a:r>
          </a:p>
          <a:p>
            <a:pPr marL="231775" indent="-231775" algn="just" defTabSz="617538">
              <a:lnSpc>
                <a:spcPct val="80000"/>
              </a:lnSpc>
              <a:buClr>
                <a:schemeClr val="tx1"/>
              </a:buClr>
              <a:buFont typeface="Wingdings" pitchFamily="2" charset="2"/>
              <a:buChar char="§"/>
            </a:pPr>
            <a:endParaRPr lang="es-ES" altLang="es-UY" sz="1200" dirty="0" smtClean="0">
              <a:solidFill>
                <a:schemeClr val="tx2"/>
              </a:solidFill>
              <a:latin typeface="Arial" panose="020B0604020202020204" pitchFamily="34" charset="0"/>
              <a:cs typeface="Arial" panose="020B0604020202020204" pitchFamily="34" charset="0"/>
            </a:endParaRPr>
          </a:p>
          <a:p>
            <a:pPr marL="231775" indent="-231775" algn="just" defTabSz="617538">
              <a:lnSpc>
                <a:spcPct val="80000"/>
              </a:lnSpc>
              <a:buClr>
                <a:schemeClr val="tx1"/>
              </a:buClr>
              <a:buFont typeface="Wingdings" pitchFamily="2" charset="2"/>
              <a:buChar char="§"/>
            </a:pPr>
            <a:r>
              <a:rPr lang="es-ES" altLang="es-UY" sz="1800" dirty="0" smtClean="0">
                <a:solidFill>
                  <a:schemeClr val="tx2"/>
                </a:solidFill>
                <a:latin typeface="Arial" panose="020B0604020202020204" pitchFamily="34" charset="0"/>
                <a:cs typeface="Arial" panose="020B0604020202020204" pitchFamily="34" charset="0"/>
              </a:rPr>
              <a:t>Movimientos de fondos incompatibles con el patrimonio, las actividades económicas o la ocupación  del cliente y a juicio de la institución reportante no se obtuvo una justificación razonable sobre los desvíos.</a:t>
            </a:r>
          </a:p>
          <a:p>
            <a:pPr marL="231775" indent="-231775" algn="just" defTabSz="617538">
              <a:lnSpc>
                <a:spcPct val="80000"/>
              </a:lnSpc>
              <a:buClr>
                <a:schemeClr val="tx1"/>
              </a:buClr>
              <a:buFont typeface="Wingdings" pitchFamily="2" charset="2"/>
              <a:buChar char="§"/>
            </a:pPr>
            <a:endParaRPr lang="es-ES" altLang="es-UY" sz="1200" dirty="0" smtClean="0">
              <a:solidFill>
                <a:schemeClr val="tx2"/>
              </a:solidFill>
              <a:latin typeface="Arial" panose="020B0604020202020204" pitchFamily="34" charset="0"/>
              <a:cs typeface="Arial" panose="020B0604020202020204" pitchFamily="34" charset="0"/>
            </a:endParaRPr>
          </a:p>
          <a:p>
            <a:pPr marL="231775" indent="-231775" algn="just" defTabSz="617538">
              <a:lnSpc>
                <a:spcPct val="80000"/>
              </a:lnSpc>
              <a:buClr>
                <a:schemeClr val="tx1"/>
              </a:buClr>
              <a:buFont typeface="Wingdings" pitchFamily="2" charset="2"/>
              <a:buChar char="§"/>
            </a:pPr>
            <a:r>
              <a:rPr lang="es-ES" altLang="es-UY" sz="1800" dirty="0" smtClean="0">
                <a:solidFill>
                  <a:schemeClr val="tx2"/>
                </a:solidFill>
                <a:latin typeface="Arial" panose="020B0604020202020204" pitchFamily="34" charset="0"/>
                <a:cs typeface="Arial" panose="020B0604020202020204" pitchFamily="34" charset="0"/>
              </a:rPr>
              <a:t>Personas reportadas presentaron documentación y/o información presumiblemente falsa.</a:t>
            </a:r>
            <a:endParaRPr lang="es-UY" altLang="es-UY" b="1" dirty="0" smtClean="0">
              <a:solidFill>
                <a:schemeClr val="tx2"/>
              </a:solidFill>
              <a:latin typeface="Arial" panose="020B0604020202020204" pitchFamily="34" charset="0"/>
              <a:cs typeface="Arial" panose="020B0604020202020204" pitchFamily="34" charset="0"/>
            </a:endParaRPr>
          </a:p>
        </p:txBody>
      </p:sp>
      <p:sp>
        <p:nvSpPr>
          <p:cNvPr id="5"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0782186"/>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txBox="1">
            <a:spLocks noGrp="1" noChangeArrowheads="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buBlip>
                <a:blip r:embed="rId2"/>
              </a:buBlip>
              <a:defRPr sz="3200">
                <a:solidFill>
                  <a:schemeClr val="tx1"/>
                </a:solidFill>
                <a:latin typeface="Le Monde Sans Std" pitchFamily="50" charset="0"/>
              </a:defRPr>
            </a:lvl1pPr>
            <a:lvl2pPr marL="742950" indent="-285750" algn="l">
              <a:buBlip>
                <a:blip r:embed="rId3"/>
              </a:buBlip>
              <a:defRPr sz="2800">
                <a:solidFill>
                  <a:schemeClr val="tx1"/>
                </a:solidFill>
                <a:latin typeface="Le Monde Sans Std" pitchFamily="50" charset="0"/>
              </a:defRPr>
            </a:lvl2pPr>
            <a:lvl3pPr marL="1143000" indent="-228600" algn="l">
              <a:buBlip>
                <a:blip r:embed="rId4"/>
              </a:buBlip>
              <a:defRPr sz="2400">
                <a:solidFill>
                  <a:schemeClr val="tx1"/>
                </a:solidFill>
                <a:latin typeface="Le Monde Sans Std" pitchFamily="50" charset="0"/>
              </a:defRPr>
            </a:lvl3pPr>
            <a:lvl4pPr marL="1600200" indent="-228600" algn="l">
              <a:buBlip>
                <a:blip r:embed="rId4"/>
              </a:buBlip>
              <a:defRPr sz="2000">
                <a:solidFill>
                  <a:schemeClr val="tx1"/>
                </a:solidFill>
                <a:latin typeface="Le Monde Sans Std" pitchFamily="50" charset="0"/>
              </a:defRPr>
            </a:lvl4pPr>
            <a:lvl5pPr marL="2057400" indent="-228600" algn="l">
              <a:buBlip>
                <a:blip r:embed="rId4"/>
              </a:buBlip>
              <a:defRPr sz="2000">
                <a:solidFill>
                  <a:schemeClr val="tx1"/>
                </a:solidFill>
                <a:latin typeface="Le Monde Sans Std" pitchFamily="50" charset="0"/>
              </a:defRPr>
            </a:lvl5pPr>
            <a:lvl6pPr marL="25146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6pPr>
            <a:lvl7pPr marL="29718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7pPr>
            <a:lvl8pPr marL="34290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8pPr>
            <a:lvl9pPr marL="38862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9pPr>
          </a:lstStyle>
          <a:p>
            <a:pPr algn="r" eaLnBrk="1" hangingPunct="1">
              <a:lnSpc>
                <a:spcPct val="100000"/>
              </a:lnSpc>
              <a:spcBef>
                <a:spcPct val="0"/>
              </a:spcBef>
              <a:buClrTx/>
              <a:buSzTx/>
              <a:buFontTx/>
              <a:buNone/>
            </a:pPr>
            <a:endParaRPr lang="es-UY" altLang="es-UY" sz="1400" b="0">
              <a:latin typeface="Le Monde Livre Std" pitchFamily="50" charset="0"/>
            </a:endParaRPr>
          </a:p>
        </p:txBody>
      </p:sp>
      <p:sp>
        <p:nvSpPr>
          <p:cNvPr id="4099" name="2 Título"/>
          <p:cNvSpPr>
            <a:spLocks noGrp="1"/>
          </p:cNvSpPr>
          <p:nvPr>
            <p:ph type="title" idx="4294967295"/>
          </p:nvPr>
        </p:nvSpPr>
        <p:spPr bwMode="auto">
          <a:xfrm>
            <a:off x="0" y="260350"/>
            <a:ext cx="8229600"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normAutofit fontScale="90000"/>
          </a:bodyPr>
          <a:lstStyle/>
          <a:p>
            <a:r>
              <a:rPr lang="es-UY" altLang="es-UY" b="1" dirty="0" smtClean="0">
                <a:solidFill>
                  <a:schemeClr val="bg1"/>
                </a:solidFill>
                <a:effectLst/>
                <a:latin typeface="Arial" panose="020B0604020202020204" pitchFamily="34" charset="0"/>
                <a:cs typeface="Arial" panose="020B0604020202020204" pitchFamily="34" charset="0"/>
              </a:rPr>
              <a:t>AGENDA</a:t>
            </a:r>
          </a:p>
        </p:txBody>
      </p:sp>
      <p:graphicFrame>
        <p:nvGraphicFramePr>
          <p:cNvPr id="2" name="1 Diagrama"/>
          <p:cNvGraphicFramePr/>
          <p:nvPr>
            <p:extLst>
              <p:ext uri="{D42A27DB-BD31-4B8C-83A1-F6EECF244321}">
                <p14:modId xmlns:p14="http://schemas.microsoft.com/office/powerpoint/2010/main" val="3654160069"/>
              </p:ext>
            </p:extLst>
          </p:nvPr>
        </p:nvGraphicFramePr>
        <p:xfrm>
          <a:off x="683568" y="1268760"/>
          <a:ext cx="7920037" cy="446449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6330213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bwMode="auto">
          <a:xfrm>
            <a:off x="0" y="981075"/>
            <a:ext cx="8231188" cy="466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3" rIns="92065" bIns="46033" numCol="1" anchor="b" anchorCtr="0" compatLnSpc="1">
            <a:prstTxWarp prst="textNoShape">
              <a:avLst/>
            </a:prstTxWarp>
          </a:bodyPr>
          <a:lstStyle/>
          <a:p>
            <a:pPr defTabSz="617538"/>
            <a:r>
              <a:rPr lang="es-ES_tradnl" altLang="es-UY" sz="2200" b="1" dirty="0" smtClean="0">
                <a:solidFill>
                  <a:schemeClr val="tx2"/>
                </a:solidFill>
                <a:effectLst/>
                <a:latin typeface="Arial" panose="020B0604020202020204" pitchFamily="34" charset="0"/>
                <a:cs typeface="Arial" panose="020B0604020202020204" pitchFamily="34" charset="0"/>
              </a:rPr>
              <a:t>Formato del ROS</a:t>
            </a:r>
            <a:endParaRPr lang="en-US" altLang="es-UY" sz="2200" b="1" dirty="0" smtClean="0">
              <a:solidFill>
                <a:schemeClr val="tx2"/>
              </a:solidFill>
              <a:effectLst/>
              <a:latin typeface="Arial" panose="020B0604020202020204" pitchFamily="34" charset="0"/>
              <a:cs typeface="Arial" panose="020B0604020202020204" pitchFamily="34" charset="0"/>
            </a:endParaRPr>
          </a:p>
        </p:txBody>
      </p:sp>
      <p:sp>
        <p:nvSpPr>
          <p:cNvPr id="37891" name="Rectangle 3"/>
          <p:cNvSpPr>
            <a:spLocks noGrp="1" noChangeArrowheads="1"/>
          </p:cNvSpPr>
          <p:nvPr>
            <p:ph type="body" idx="4294967295"/>
          </p:nvPr>
        </p:nvSpPr>
        <p:spPr>
          <a:xfrm>
            <a:off x="734244" y="1556792"/>
            <a:ext cx="7696200" cy="4648200"/>
          </a:xfrm>
        </p:spPr>
        <p:txBody>
          <a:bodyPr lIns="92065" tIns="46033" rIns="92065" bIns="46033"/>
          <a:lstStyle/>
          <a:p>
            <a:pPr marL="231775" indent="-231775" algn="ctr" defTabSz="617538">
              <a:buFontTx/>
              <a:buNone/>
            </a:pPr>
            <a:r>
              <a:rPr lang="es-ES_tradnl" altLang="es-UY" sz="2000" b="1" dirty="0" smtClean="0">
                <a:solidFill>
                  <a:schemeClr val="tx2"/>
                </a:solidFill>
                <a:latin typeface="Arial" panose="020B0604020202020204" pitchFamily="34" charset="0"/>
                <a:cs typeface="Arial" panose="020B0604020202020204" pitchFamily="34" charset="0"/>
              </a:rPr>
              <a:t>Características de la operación y personas reportadas</a:t>
            </a:r>
          </a:p>
          <a:p>
            <a:pPr marL="231775" indent="-231775" algn="just" defTabSz="617538">
              <a:buFontTx/>
              <a:buNone/>
            </a:pPr>
            <a:endParaRPr lang="es-ES_tradnl" altLang="es-UY" sz="2000" b="1" dirty="0" smtClean="0">
              <a:solidFill>
                <a:schemeClr val="tx2"/>
              </a:solidFill>
              <a:latin typeface="Arial" panose="020B0604020202020204" pitchFamily="34" charset="0"/>
              <a:cs typeface="Arial" panose="020B0604020202020204" pitchFamily="34" charset="0"/>
            </a:endParaRPr>
          </a:p>
          <a:p>
            <a:pPr marL="231775" indent="-231775" algn="just" defTabSz="617538">
              <a:buClr>
                <a:schemeClr val="tx1"/>
              </a:buClr>
              <a:buFont typeface="Wingdings" pitchFamily="2" charset="2"/>
              <a:buChar char="§"/>
            </a:pPr>
            <a:r>
              <a:rPr lang="es-ES" altLang="es-UY" sz="1800" dirty="0" smtClean="0">
                <a:solidFill>
                  <a:schemeClr val="tx2"/>
                </a:solidFill>
                <a:latin typeface="Arial" panose="020B0604020202020204" pitchFamily="34" charset="0"/>
                <a:cs typeface="Arial" panose="020B0604020202020204" pitchFamily="34" charset="0"/>
              </a:rPr>
              <a:t>Movimientos de fondos vinculados con países que no integran el GAFI o sus organismos regionales, o con países que han sido sancionados por estos organismos o son objeto de medidas especiales por no aplicar suficientemente las Recomendaciones de GAFI, y los mismos no fueron justificados.</a:t>
            </a:r>
          </a:p>
          <a:p>
            <a:pPr marL="231775" indent="-231775" algn="just" defTabSz="617538">
              <a:buClr>
                <a:schemeClr val="tx1"/>
              </a:buClr>
              <a:buFont typeface="Wingdings" pitchFamily="2" charset="2"/>
              <a:buChar char="§"/>
            </a:pPr>
            <a:endParaRPr lang="es-ES" altLang="es-UY" sz="1200" dirty="0" smtClean="0">
              <a:solidFill>
                <a:schemeClr val="tx2"/>
              </a:solidFill>
              <a:latin typeface="Arial" panose="020B0604020202020204" pitchFamily="34" charset="0"/>
              <a:cs typeface="Arial" panose="020B0604020202020204" pitchFamily="34" charset="0"/>
            </a:endParaRPr>
          </a:p>
          <a:p>
            <a:pPr marL="231775" indent="-231775" algn="just" defTabSz="617538">
              <a:buClr>
                <a:schemeClr val="tx1"/>
              </a:buClr>
              <a:buFont typeface="Wingdings" pitchFamily="2" charset="2"/>
              <a:buChar char="§"/>
            </a:pPr>
            <a:r>
              <a:rPr lang="es-ES" altLang="es-UY" sz="1800" dirty="0" smtClean="0">
                <a:solidFill>
                  <a:schemeClr val="tx2"/>
                </a:solidFill>
                <a:latin typeface="Arial" panose="020B0604020202020204" pitchFamily="34" charset="0"/>
                <a:cs typeface="Arial" panose="020B0604020202020204" pitchFamily="34" charset="0"/>
              </a:rPr>
              <a:t>Solicitud de apertura de cuentas o realización de transacciones que fueron rechazadas por falta de información, inconsistencia de información u otras causas.</a:t>
            </a:r>
          </a:p>
          <a:p>
            <a:pPr marL="231775" indent="-231775" algn="just" defTabSz="617538">
              <a:buClr>
                <a:schemeClr val="tx1"/>
              </a:buClr>
              <a:buFont typeface="Wingdings" pitchFamily="2" charset="2"/>
              <a:buChar char="§"/>
            </a:pPr>
            <a:endParaRPr lang="es-ES" altLang="es-UY" sz="1200" dirty="0" smtClean="0">
              <a:solidFill>
                <a:schemeClr val="tx2"/>
              </a:solidFill>
              <a:latin typeface="Arial" panose="020B0604020202020204" pitchFamily="34" charset="0"/>
              <a:cs typeface="Arial" panose="020B0604020202020204" pitchFamily="34" charset="0"/>
            </a:endParaRPr>
          </a:p>
          <a:p>
            <a:pPr marL="231775" indent="-231775" algn="just" defTabSz="617538">
              <a:buClr>
                <a:schemeClr val="tx1"/>
              </a:buClr>
              <a:buFont typeface="Wingdings" pitchFamily="2" charset="2"/>
              <a:buChar char="§"/>
            </a:pPr>
            <a:r>
              <a:rPr lang="es-ES" altLang="es-UY" sz="1800" dirty="0" smtClean="0">
                <a:solidFill>
                  <a:schemeClr val="tx2"/>
                </a:solidFill>
                <a:latin typeface="Arial" panose="020B0604020202020204" pitchFamily="34" charset="0"/>
                <a:cs typeface="Arial" panose="020B0604020202020204" pitchFamily="34" charset="0"/>
              </a:rPr>
              <a:t>A juicio de la institución, se presentan características diferentes a las anteriores que deben indicarse en la descripción de la operación reportada.</a:t>
            </a:r>
            <a:endParaRPr lang="es-UY" altLang="es-UY" sz="1800" b="1" dirty="0" smtClean="0">
              <a:solidFill>
                <a:schemeClr val="tx2"/>
              </a:solidFill>
              <a:latin typeface="Arial" panose="020B0604020202020204" pitchFamily="34" charset="0"/>
              <a:cs typeface="Arial" panose="020B0604020202020204" pitchFamily="34" charset="0"/>
            </a:endParaRPr>
          </a:p>
        </p:txBody>
      </p:sp>
      <p:sp>
        <p:nvSpPr>
          <p:cNvPr id="5"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6999654"/>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txBox="1">
            <a:spLocks noGrp="1" noChangeArrowheads="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buBlip>
                <a:blip r:embed="rId2"/>
              </a:buBlip>
              <a:defRPr sz="3200">
                <a:solidFill>
                  <a:schemeClr val="tx1"/>
                </a:solidFill>
                <a:latin typeface="Le Monde Sans Std" pitchFamily="50" charset="0"/>
              </a:defRPr>
            </a:lvl1pPr>
            <a:lvl2pPr marL="742950" indent="-285750" algn="l">
              <a:buBlip>
                <a:blip r:embed="rId3"/>
              </a:buBlip>
              <a:defRPr sz="2800">
                <a:solidFill>
                  <a:schemeClr val="tx1"/>
                </a:solidFill>
                <a:latin typeface="Le Monde Sans Std" pitchFamily="50" charset="0"/>
              </a:defRPr>
            </a:lvl2pPr>
            <a:lvl3pPr marL="1143000" indent="-228600" algn="l">
              <a:buBlip>
                <a:blip r:embed="rId4"/>
              </a:buBlip>
              <a:defRPr sz="2400">
                <a:solidFill>
                  <a:schemeClr val="tx1"/>
                </a:solidFill>
                <a:latin typeface="Le Monde Sans Std" pitchFamily="50" charset="0"/>
              </a:defRPr>
            </a:lvl3pPr>
            <a:lvl4pPr marL="1600200" indent="-228600" algn="l">
              <a:buBlip>
                <a:blip r:embed="rId4"/>
              </a:buBlip>
              <a:defRPr sz="2000">
                <a:solidFill>
                  <a:schemeClr val="tx1"/>
                </a:solidFill>
                <a:latin typeface="Le Monde Sans Std" pitchFamily="50" charset="0"/>
              </a:defRPr>
            </a:lvl4pPr>
            <a:lvl5pPr marL="2057400" indent="-228600" algn="l">
              <a:buBlip>
                <a:blip r:embed="rId4"/>
              </a:buBlip>
              <a:defRPr sz="2000">
                <a:solidFill>
                  <a:schemeClr val="tx1"/>
                </a:solidFill>
                <a:latin typeface="Le Monde Sans Std" pitchFamily="50" charset="0"/>
              </a:defRPr>
            </a:lvl5pPr>
            <a:lvl6pPr marL="25146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6pPr>
            <a:lvl7pPr marL="29718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7pPr>
            <a:lvl8pPr marL="34290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8pPr>
            <a:lvl9pPr marL="38862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9pPr>
          </a:lstStyle>
          <a:p>
            <a:pPr algn="r" eaLnBrk="1" hangingPunct="1">
              <a:lnSpc>
                <a:spcPct val="100000"/>
              </a:lnSpc>
              <a:spcBef>
                <a:spcPct val="0"/>
              </a:spcBef>
              <a:buClrTx/>
              <a:buSzTx/>
              <a:buFontTx/>
              <a:buNone/>
            </a:pPr>
            <a:endParaRPr lang="es-UY" altLang="es-UY" sz="1400" b="0">
              <a:latin typeface="Le Monde Livre Std" pitchFamily="50" charset="0"/>
            </a:endParaRPr>
          </a:p>
        </p:txBody>
      </p:sp>
      <p:sp>
        <p:nvSpPr>
          <p:cNvPr id="4099" name="2 Título"/>
          <p:cNvSpPr>
            <a:spLocks noGrp="1"/>
          </p:cNvSpPr>
          <p:nvPr>
            <p:ph type="title" idx="4294967295"/>
          </p:nvPr>
        </p:nvSpPr>
        <p:spPr bwMode="auto">
          <a:xfrm>
            <a:off x="0" y="260350"/>
            <a:ext cx="8229600"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normAutofit fontScale="90000"/>
          </a:bodyPr>
          <a:lstStyle/>
          <a:p>
            <a:r>
              <a:rPr lang="es-UY" altLang="es-UY" b="1" dirty="0" smtClean="0">
                <a:solidFill>
                  <a:schemeClr val="bg1"/>
                </a:solidFill>
                <a:effectLst/>
                <a:latin typeface="Arial" panose="020B0604020202020204" pitchFamily="34" charset="0"/>
                <a:cs typeface="Arial" panose="020B0604020202020204" pitchFamily="34" charset="0"/>
              </a:rPr>
              <a:t>AGENDA</a:t>
            </a:r>
          </a:p>
        </p:txBody>
      </p:sp>
      <p:graphicFrame>
        <p:nvGraphicFramePr>
          <p:cNvPr id="2" name="1 Diagrama"/>
          <p:cNvGraphicFramePr/>
          <p:nvPr>
            <p:extLst>
              <p:ext uri="{D42A27DB-BD31-4B8C-83A1-F6EECF244321}">
                <p14:modId xmlns:p14="http://schemas.microsoft.com/office/powerpoint/2010/main" val="1160739055"/>
              </p:ext>
            </p:extLst>
          </p:nvPr>
        </p:nvGraphicFramePr>
        <p:xfrm>
          <a:off x="683568" y="1268760"/>
          <a:ext cx="7920037" cy="446449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8501906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bwMode="auto">
          <a:xfrm>
            <a:off x="0" y="115888"/>
            <a:ext cx="80645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3" rIns="92065" bIns="46033" numCol="1" anchor="b" anchorCtr="0" compatLnSpc="1">
            <a:prstTxWarp prst="textNoShape">
              <a:avLst/>
            </a:prstTxWarp>
            <a:noAutofit/>
          </a:bodyPr>
          <a:lstStyle/>
          <a:p>
            <a:r>
              <a:rPr lang="es-ES_tradnl" altLang="es-UY" sz="3000" b="1" dirty="0" smtClean="0">
                <a:solidFill>
                  <a:schemeClr val="bg1"/>
                </a:solidFill>
                <a:effectLst/>
                <a:latin typeface="Arial" panose="020B0604020202020204" pitchFamily="34" charset="0"/>
                <a:cs typeface="Arial" panose="020B0604020202020204" pitchFamily="34" charset="0"/>
              </a:rPr>
              <a:t>Ciclo de inteligencia financiera</a:t>
            </a:r>
            <a:endParaRPr lang="en-US" altLang="es-UY" sz="3000" b="1" dirty="0" smtClean="0">
              <a:solidFill>
                <a:schemeClr val="bg1"/>
              </a:solidFill>
              <a:effectLst/>
              <a:latin typeface="Arial" panose="020B0604020202020204" pitchFamily="34" charset="0"/>
              <a:cs typeface="Arial" panose="020B0604020202020204" pitchFamily="34" charset="0"/>
            </a:endParaRPr>
          </a:p>
        </p:txBody>
      </p:sp>
      <p:sp>
        <p:nvSpPr>
          <p:cNvPr id="6" name="5 Forma libre"/>
          <p:cNvSpPr/>
          <p:nvPr/>
        </p:nvSpPr>
        <p:spPr>
          <a:xfrm>
            <a:off x="323249" y="1856382"/>
            <a:ext cx="2045688" cy="1140570"/>
          </a:xfrm>
          <a:custGeom>
            <a:avLst/>
            <a:gdLst>
              <a:gd name="connsiteX0" fmla="*/ 0 w 4767019"/>
              <a:gd name="connsiteY0" fmla="*/ 0 h 1108234"/>
              <a:gd name="connsiteX1" fmla="*/ 4767019 w 4767019"/>
              <a:gd name="connsiteY1" fmla="*/ 0 h 1108234"/>
              <a:gd name="connsiteX2" fmla="*/ 4767019 w 4767019"/>
              <a:gd name="connsiteY2" fmla="*/ 1108234 h 1108234"/>
              <a:gd name="connsiteX3" fmla="*/ 0 w 4767019"/>
              <a:gd name="connsiteY3" fmla="*/ 1108234 h 1108234"/>
              <a:gd name="connsiteX4" fmla="*/ 0 w 4767019"/>
              <a:gd name="connsiteY4" fmla="*/ 0 h 11082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67019" h="1108234">
                <a:moveTo>
                  <a:pt x="0" y="0"/>
                </a:moveTo>
                <a:lnTo>
                  <a:pt x="4767019" y="0"/>
                </a:lnTo>
                <a:lnTo>
                  <a:pt x="4767019" y="1108234"/>
                </a:lnTo>
                <a:lnTo>
                  <a:pt x="0" y="1108234"/>
                </a:lnTo>
                <a:lnTo>
                  <a:pt x="0" y="0"/>
                </a:lnTo>
                <a:close/>
              </a:path>
            </a:pathLst>
          </a:custGeom>
          <a:solidFill>
            <a:schemeClr val="tx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buNone/>
            </a:pPr>
            <a:r>
              <a:rPr lang="es-UY" sz="1600" dirty="0" smtClean="0"/>
              <a:t>Datos financieros y no financieros</a:t>
            </a:r>
            <a:endParaRPr lang="es-UY" sz="1600" kern="1200" dirty="0"/>
          </a:p>
        </p:txBody>
      </p:sp>
      <p:sp>
        <p:nvSpPr>
          <p:cNvPr id="8" name="7 Forma libre"/>
          <p:cNvSpPr/>
          <p:nvPr/>
        </p:nvSpPr>
        <p:spPr>
          <a:xfrm>
            <a:off x="311424" y="927927"/>
            <a:ext cx="2057513" cy="936104"/>
          </a:xfrm>
          <a:custGeom>
            <a:avLst/>
            <a:gdLst>
              <a:gd name="connsiteX0" fmla="*/ 0 w 4841186"/>
              <a:gd name="connsiteY0" fmla="*/ 0 h 1133883"/>
              <a:gd name="connsiteX1" fmla="*/ 4841186 w 4841186"/>
              <a:gd name="connsiteY1" fmla="*/ 0 h 1133883"/>
              <a:gd name="connsiteX2" fmla="*/ 4841186 w 4841186"/>
              <a:gd name="connsiteY2" fmla="*/ 1133883 h 1133883"/>
              <a:gd name="connsiteX3" fmla="*/ 0 w 4841186"/>
              <a:gd name="connsiteY3" fmla="*/ 1133883 h 1133883"/>
              <a:gd name="connsiteX4" fmla="*/ 0 w 4841186"/>
              <a:gd name="connsiteY4" fmla="*/ 0 h 1133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41186" h="1133883">
                <a:moveTo>
                  <a:pt x="0" y="0"/>
                </a:moveTo>
                <a:lnTo>
                  <a:pt x="4841186" y="0"/>
                </a:lnTo>
                <a:lnTo>
                  <a:pt x="4841186" y="1133883"/>
                </a:lnTo>
                <a:lnTo>
                  <a:pt x="0" y="1133883"/>
                </a:lnTo>
                <a:lnTo>
                  <a:pt x="0" y="0"/>
                </a:lnTo>
                <a:close/>
              </a:path>
            </a:pathLst>
          </a:custGeom>
          <a:solidFill>
            <a:schemeClr val="tx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buNone/>
            </a:pPr>
            <a:r>
              <a:rPr lang="es-UY" kern="1200" dirty="0" smtClean="0"/>
              <a:t>Sujetos obligados –Detección</a:t>
            </a:r>
            <a:endParaRPr lang="es-UY" sz="2300" kern="1200" dirty="0"/>
          </a:p>
        </p:txBody>
      </p:sp>
      <p:sp>
        <p:nvSpPr>
          <p:cNvPr id="9" name="8 Forma libre"/>
          <p:cNvSpPr/>
          <p:nvPr/>
        </p:nvSpPr>
        <p:spPr>
          <a:xfrm>
            <a:off x="2843808" y="947895"/>
            <a:ext cx="3744416" cy="752912"/>
          </a:xfrm>
          <a:custGeom>
            <a:avLst/>
            <a:gdLst>
              <a:gd name="connsiteX0" fmla="*/ 0 w 4841186"/>
              <a:gd name="connsiteY0" fmla="*/ 0 h 1133883"/>
              <a:gd name="connsiteX1" fmla="*/ 4841186 w 4841186"/>
              <a:gd name="connsiteY1" fmla="*/ 0 h 1133883"/>
              <a:gd name="connsiteX2" fmla="*/ 4841186 w 4841186"/>
              <a:gd name="connsiteY2" fmla="*/ 1133883 h 1133883"/>
              <a:gd name="connsiteX3" fmla="*/ 0 w 4841186"/>
              <a:gd name="connsiteY3" fmla="*/ 1133883 h 1133883"/>
              <a:gd name="connsiteX4" fmla="*/ 0 w 4841186"/>
              <a:gd name="connsiteY4" fmla="*/ 0 h 1133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41186" h="1133883">
                <a:moveTo>
                  <a:pt x="0" y="0"/>
                </a:moveTo>
                <a:lnTo>
                  <a:pt x="4841186" y="0"/>
                </a:lnTo>
                <a:lnTo>
                  <a:pt x="4841186" y="1133883"/>
                </a:lnTo>
                <a:lnTo>
                  <a:pt x="0" y="1133883"/>
                </a:lnTo>
                <a:lnTo>
                  <a:pt x="0" y="0"/>
                </a:lnTo>
                <a:close/>
              </a:path>
            </a:pathLst>
          </a:custGeom>
          <a:solidFill>
            <a:schemeClr val="tx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buNone/>
            </a:pPr>
            <a:r>
              <a:rPr lang="es-UY" sz="2400" kern="1200" dirty="0" smtClean="0"/>
              <a:t>UIF - Análisis</a:t>
            </a:r>
          </a:p>
        </p:txBody>
      </p:sp>
      <p:sp>
        <p:nvSpPr>
          <p:cNvPr id="11" name="10 Forma libre"/>
          <p:cNvSpPr/>
          <p:nvPr/>
        </p:nvSpPr>
        <p:spPr>
          <a:xfrm>
            <a:off x="6732240" y="908720"/>
            <a:ext cx="1872208" cy="792087"/>
          </a:xfrm>
          <a:custGeom>
            <a:avLst/>
            <a:gdLst>
              <a:gd name="connsiteX0" fmla="*/ 0 w 4857888"/>
              <a:gd name="connsiteY0" fmla="*/ 0 h 900431"/>
              <a:gd name="connsiteX1" fmla="*/ 4857888 w 4857888"/>
              <a:gd name="connsiteY1" fmla="*/ 0 h 900431"/>
              <a:gd name="connsiteX2" fmla="*/ 4857888 w 4857888"/>
              <a:gd name="connsiteY2" fmla="*/ 900431 h 900431"/>
              <a:gd name="connsiteX3" fmla="*/ 0 w 4857888"/>
              <a:gd name="connsiteY3" fmla="*/ 900431 h 900431"/>
              <a:gd name="connsiteX4" fmla="*/ 0 w 4857888"/>
              <a:gd name="connsiteY4" fmla="*/ 0 h 900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57888" h="900431">
                <a:moveTo>
                  <a:pt x="0" y="0"/>
                </a:moveTo>
                <a:lnTo>
                  <a:pt x="4857888" y="0"/>
                </a:lnTo>
                <a:lnTo>
                  <a:pt x="4857888" y="900431"/>
                </a:lnTo>
                <a:lnTo>
                  <a:pt x="0" y="900431"/>
                </a:lnTo>
                <a:lnTo>
                  <a:pt x="0" y="0"/>
                </a:lnTo>
                <a:close/>
              </a:path>
            </a:pathLst>
          </a:custGeom>
          <a:solidFill>
            <a:schemeClr val="tx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buNone/>
            </a:pPr>
            <a:r>
              <a:rPr lang="es-UY" sz="2100" kern="1200" dirty="0" smtClean="0"/>
              <a:t>Fiscalía - Investigación</a:t>
            </a:r>
            <a:endParaRPr lang="es-UY" sz="2100" kern="1200" dirty="0"/>
          </a:p>
        </p:txBody>
      </p:sp>
      <p:sp>
        <p:nvSpPr>
          <p:cNvPr id="12" name="11 Forma libre"/>
          <p:cNvSpPr/>
          <p:nvPr/>
        </p:nvSpPr>
        <p:spPr>
          <a:xfrm>
            <a:off x="6732240" y="1965077"/>
            <a:ext cx="1872208" cy="4056212"/>
          </a:xfrm>
          <a:custGeom>
            <a:avLst/>
            <a:gdLst>
              <a:gd name="connsiteX0" fmla="*/ 0 w 4841186"/>
              <a:gd name="connsiteY0" fmla="*/ 0 h 1133883"/>
              <a:gd name="connsiteX1" fmla="*/ 4841186 w 4841186"/>
              <a:gd name="connsiteY1" fmla="*/ 0 h 1133883"/>
              <a:gd name="connsiteX2" fmla="*/ 4841186 w 4841186"/>
              <a:gd name="connsiteY2" fmla="*/ 1133883 h 1133883"/>
              <a:gd name="connsiteX3" fmla="*/ 0 w 4841186"/>
              <a:gd name="connsiteY3" fmla="*/ 1133883 h 1133883"/>
              <a:gd name="connsiteX4" fmla="*/ 0 w 4841186"/>
              <a:gd name="connsiteY4" fmla="*/ 0 h 1133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41186" h="1133883">
                <a:moveTo>
                  <a:pt x="0" y="0"/>
                </a:moveTo>
                <a:lnTo>
                  <a:pt x="4841186" y="0"/>
                </a:lnTo>
                <a:lnTo>
                  <a:pt x="4841186" y="1133883"/>
                </a:lnTo>
                <a:lnTo>
                  <a:pt x="0" y="1133883"/>
                </a:lnTo>
                <a:lnTo>
                  <a:pt x="0" y="0"/>
                </a:lnTo>
                <a:close/>
              </a:path>
            </a:pathLst>
          </a:custGeom>
          <a:solidFill>
            <a:schemeClr val="tx2">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buNone/>
            </a:pPr>
            <a:r>
              <a:rPr lang="es-UY" sz="2200" kern="1200" dirty="0" smtClean="0"/>
              <a:t>Resolución</a:t>
            </a:r>
          </a:p>
          <a:p>
            <a:pPr lvl="0" algn="ctr" defTabSz="1466850">
              <a:lnSpc>
                <a:spcPct val="90000"/>
              </a:lnSpc>
              <a:spcBef>
                <a:spcPct val="0"/>
              </a:spcBef>
              <a:spcAft>
                <a:spcPct val="35000"/>
              </a:spcAft>
              <a:buNone/>
            </a:pPr>
            <a:r>
              <a:rPr lang="es-UY" sz="2200" dirty="0" smtClean="0"/>
              <a:t>(Justicia)</a:t>
            </a:r>
            <a:endParaRPr lang="es-UY" sz="2200" kern="1200" dirty="0"/>
          </a:p>
        </p:txBody>
      </p:sp>
      <p:sp>
        <p:nvSpPr>
          <p:cNvPr id="13" name="12 Forma libre"/>
          <p:cNvSpPr/>
          <p:nvPr/>
        </p:nvSpPr>
        <p:spPr>
          <a:xfrm>
            <a:off x="323249" y="3867993"/>
            <a:ext cx="2045688" cy="1073175"/>
          </a:xfrm>
          <a:custGeom>
            <a:avLst/>
            <a:gdLst>
              <a:gd name="connsiteX0" fmla="*/ 0 w 4841186"/>
              <a:gd name="connsiteY0" fmla="*/ 0 h 1133883"/>
              <a:gd name="connsiteX1" fmla="*/ 4841186 w 4841186"/>
              <a:gd name="connsiteY1" fmla="*/ 0 h 1133883"/>
              <a:gd name="connsiteX2" fmla="*/ 4841186 w 4841186"/>
              <a:gd name="connsiteY2" fmla="*/ 1133883 h 1133883"/>
              <a:gd name="connsiteX3" fmla="*/ 0 w 4841186"/>
              <a:gd name="connsiteY3" fmla="*/ 1133883 h 1133883"/>
              <a:gd name="connsiteX4" fmla="*/ 0 w 4841186"/>
              <a:gd name="connsiteY4" fmla="*/ 0 h 1133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41186" h="1133883">
                <a:moveTo>
                  <a:pt x="0" y="0"/>
                </a:moveTo>
                <a:lnTo>
                  <a:pt x="4841186" y="0"/>
                </a:lnTo>
                <a:lnTo>
                  <a:pt x="4841186" y="1133883"/>
                </a:lnTo>
                <a:lnTo>
                  <a:pt x="0" y="1133883"/>
                </a:lnTo>
                <a:lnTo>
                  <a:pt x="0" y="0"/>
                </a:lnTo>
                <a:close/>
              </a:path>
            </a:pathLst>
          </a:custGeom>
          <a:solidFill>
            <a:schemeClr val="tx1">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buNone/>
            </a:pPr>
            <a:r>
              <a:rPr lang="es-UY" sz="2000" kern="1200" dirty="0" smtClean="0"/>
              <a:t>Otras fuentes de información</a:t>
            </a:r>
            <a:endParaRPr lang="es-UY" sz="2000" kern="1200" dirty="0"/>
          </a:p>
        </p:txBody>
      </p:sp>
      <p:sp>
        <p:nvSpPr>
          <p:cNvPr id="14" name="13 Forma libre"/>
          <p:cNvSpPr/>
          <p:nvPr/>
        </p:nvSpPr>
        <p:spPr>
          <a:xfrm>
            <a:off x="311424" y="4935289"/>
            <a:ext cx="2045687" cy="1085999"/>
          </a:xfrm>
          <a:custGeom>
            <a:avLst/>
            <a:gdLst>
              <a:gd name="connsiteX0" fmla="*/ 0 w 4767019"/>
              <a:gd name="connsiteY0" fmla="*/ 0 h 1108234"/>
              <a:gd name="connsiteX1" fmla="*/ 4767019 w 4767019"/>
              <a:gd name="connsiteY1" fmla="*/ 0 h 1108234"/>
              <a:gd name="connsiteX2" fmla="*/ 4767019 w 4767019"/>
              <a:gd name="connsiteY2" fmla="*/ 1108234 h 1108234"/>
              <a:gd name="connsiteX3" fmla="*/ 0 w 4767019"/>
              <a:gd name="connsiteY3" fmla="*/ 1108234 h 1108234"/>
              <a:gd name="connsiteX4" fmla="*/ 0 w 4767019"/>
              <a:gd name="connsiteY4" fmla="*/ 0 h 11082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67019" h="1108234">
                <a:moveTo>
                  <a:pt x="0" y="0"/>
                </a:moveTo>
                <a:lnTo>
                  <a:pt x="4767019" y="0"/>
                </a:lnTo>
                <a:lnTo>
                  <a:pt x="4767019" y="1108234"/>
                </a:lnTo>
                <a:lnTo>
                  <a:pt x="0" y="1108234"/>
                </a:lnTo>
                <a:lnTo>
                  <a:pt x="0" y="0"/>
                </a:lnTo>
                <a:close/>
              </a:path>
            </a:pathLst>
          </a:custGeom>
          <a:solidFill>
            <a:schemeClr val="tx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buNone/>
            </a:pPr>
            <a:r>
              <a:rPr lang="es-UY" sz="1600" kern="1200" dirty="0" smtClean="0"/>
              <a:t>Datos financieros y no financieros</a:t>
            </a:r>
            <a:endParaRPr lang="es-UY" sz="1600" kern="1200" dirty="0"/>
          </a:p>
        </p:txBody>
      </p:sp>
      <p:sp>
        <p:nvSpPr>
          <p:cNvPr id="15" name="14 Forma libre"/>
          <p:cNvSpPr/>
          <p:nvPr/>
        </p:nvSpPr>
        <p:spPr>
          <a:xfrm>
            <a:off x="2843808" y="1965077"/>
            <a:ext cx="2232248" cy="4056211"/>
          </a:xfrm>
          <a:custGeom>
            <a:avLst/>
            <a:gdLst>
              <a:gd name="connsiteX0" fmla="*/ 0 w 4857888"/>
              <a:gd name="connsiteY0" fmla="*/ 0 h 900431"/>
              <a:gd name="connsiteX1" fmla="*/ 4857888 w 4857888"/>
              <a:gd name="connsiteY1" fmla="*/ 0 h 900431"/>
              <a:gd name="connsiteX2" fmla="*/ 4857888 w 4857888"/>
              <a:gd name="connsiteY2" fmla="*/ 900431 h 900431"/>
              <a:gd name="connsiteX3" fmla="*/ 0 w 4857888"/>
              <a:gd name="connsiteY3" fmla="*/ 900431 h 900431"/>
              <a:gd name="connsiteX4" fmla="*/ 0 w 4857888"/>
              <a:gd name="connsiteY4" fmla="*/ 0 h 900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57888" h="900431">
                <a:moveTo>
                  <a:pt x="0" y="0"/>
                </a:moveTo>
                <a:lnTo>
                  <a:pt x="4857888" y="0"/>
                </a:lnTo>
                <a:lnTo>
                  <a:pt x="4857888" y="900431"/>
                </a:lnTo>
                <a:lnTo>
                  <a:pt x="0" y="900431"/>
                </a:lnTo>
                <a:lnTo>
                  <a:pt x="0" y="0"/>
                </a:lnTo>
                <a:close/>
              </a:path>
            </a:pathLst>
          </a:custGeom>
          <a:solidFill>
            <a:schemeClr val="tx2">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buNone/>
            </a:pPr>
            <a:r>
              <a:rPr lang="es-UY" sz="2200" kern="1200" dirty="0" smtClean="0"/>
              <a:t>Proceso de inteligencia financiera</a:t>
            </a:r>
          </a:p>
          <a:p>
            <a:pPr lvl="0" algn="ctr" defTabSz="800100">
              <a:lnSpc>
                <a:spcPct val="90000"/>
              </a:lnSpc>
              <a:spcBef>
                <a:spcPct val="0"/>
              </a:spcBef>
              <a:spcAft>
                <a:spcPct val="35000"/>
              </a:spcAft>
            </a:pPr>
            <a:endParaRPr lang="es-UY" sz="1200" dirty="0"/>
          </a:p>
          <a:p>
            <a:pPr marL="285750" lvl="0" indent="-285750" algn="l" defTabSz="800100">
              <a:lnSpc>
                <a:spcPct val="90000"/>
              </a:lnSpc>
              <a:spcBef>
                <a:spcPct val="0"/>
              </a:spcBef>
              <a:spcAft>
                <a:spcPct val="35000"/>
              </a:spcAft>
              <a:buClr>
                <a:schemeClr val="bg1"/>
              </a:buClr>
              <a:buFont typeface="Wingdings" panose="05000000000000000000" pitchFamily="2" charset="2"/>
              <a:buChar char="Ø"/>
            </a:pPr>
            <a:r>
              <a:rPr lang="es-UY" kern="1200" dirty="0" smtClean="0"/>
              <a:t>Transforma los datos en información útil</a:t>
            </a:r>
          </a:p>
          <a:p>
            <a:pPr lvl="0" algn="l" defTabSz="800100">
              <a:lnSpc>
                <a:spcPct val="90000"/>
              </a:lnSpc>
              <a:spcBef>
                <a:spcPct val="0"/>
              </a:spcBef>
              <a:spcAft>
                <a:spcPct val="35000"/>
              </a:spcAft>
            </a:pPr>
            <a:endParaRPr lang="es-UY" sz="1200" dirty="0"/>
          </a:p>
          <a:p>
            <a:pPr marL="285750" lvl="0" indent="-285750" algn="l" defTabSz="800100">
              <a:lnSpc>
                <a:spcPct val="90000"/>
              </a:lnSpc>
              <a:spcBef>
                <a:spcPct val="0"/>
              </a:spcBef>
              <a:spcAft>
                <a:spcPct val="35000"/>
              </a:spcAft>
              <a:buClr>
                <a:schemeClr val="bg1"/>
              </a:buClr>
              <a:buFont typeface="Wingdings" panose="05000000000000000000" pitchFamily="2" charset="2"/>
              <a:buChar char="Ø"/>
            </a:pPr>
            <a:r>
              <a:rPr lang="es-UY" kern="1200" dirty="0" smtClean="0"/>
              <a:t>Trata de confirmar si existen elementos de inusualidad o sospecha</a:t>
            </a:r>
          </a:p>
          <a:p>
            <a:pPr lvl="0" algn="ctr" defTabSz="800100">
              <a:lnSpc>
                <a:spcPct val="90000"/>
              </a:lnSpc>
              <a:spcBef>
                <a:spcPct val="0"/>
              </a:spcBef>
              <a:spcAft>
                <a:spcPct val="35000"/>
              </a:spcAft>
            </a:pPr>
            <a:endParaRPr lang="es-UY" sz="1200" dirty="0"/>
          </a:p>
          <a:p>
            <a:pPr lvl="0" algn="ctr" defTabSz="800100">
              <a:lnSpc>
                <a:spcPct val="90000"/>
              </a:lnSpc>
              <a:spcBef>
                <a:spcPct val="0"/>
              </a:spcBef>
              <a:spcAft>
                <a:spcPct val="35000"/>
              </a:spcAft>
            </a:pPr>
            <a:endParaRPr lang="es-UY" sz="1600" kern="1200" dirty="0"/>
          </a:p>
        </p:txBody>
      </p:sp>
      <p:sp>
        <p:nvSpPr>
          <p:cNvPr id="3" name="2 Flecha derecha"/>
          <p:cNvSpPr/>
          <p:nvPr/>
        </p:nvSpPr>
        <p:spPr>
          <a:xfrm>
            <a:off x="5076056" y="4077072"/>
            <a:ext cx="1656184" cy="504056"/>
          </a:xfrm>
          <a:prstGeom prst="rightArrow">
            <a:avLst/>
          </a:prstGeom>
          <a:solidFill>
            <a:schemeClr val="tx1">
              <a:lumMod val="75000"/>
            </a:schemeClr>
          </a:solid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4" name="3 Rectángulo"/>
          <p:cNvSpPr/>
          <p:nvPr/>
        </p:nvSpPr>
        <p:spPr>
          <a:xfrm>
            <a:off x="5220072" y="1965078"/>
            <a:ext cx="1368152" cy="1902916"/>
          </a:xfrm>
          <a:prstGeom prst="rect">
            <a:avLst/>
          </a:prstGeom>
          <a:solidFill>
            <a:schemeClr val="tx1">
              <a:lumMod val="60000"/>
              <a:lumOff val="40000"/>
            </a:schemeClr>
          </a:solid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s-UY" sz="1600" dirty="0" smtClean="0"/>
              <a:t>Informe de inteligencia financiera</a:t>
            </a:r>
            <a:endParaRPr lang="es-UY" sz="1600" dirty="0"/>
          </a:p>
        </p:txBody>
      </p:sp>
    </p:spTree>
    <p:extLst>
      <p:ext uri="{BB962C8B-B14F-4D97-AF65-F5344CB8AC3E}">
        <p14:creationId xmlns:p14="http://schemas.microsoft.com/office/powerpoint/2010/main" val="12649831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467544" y="1196752"/>
            <a:ext cx="8424936" cy="4536504"/>
          </a:xfrm>
        </p:spPr>
        <p:txBody>
          <a:bodyPr>
            <a:normAutofit/>
          </a:bodyPr>
          <a:lstStyle/>
          <a:p>
            <a:pPr algn="ctr">
              <a:lnSpc>
                <a:spcPct val="90000"/>
              </a:lnSpc>
              <a:buFontTx/>
              <a:buNone/>
            </a:pPr>
            <a:r>
              <a:rPr lang="es-UY" altLang="es-UY" sz="1800" b="1" dirty="0" smtClean="0">
                <a:solidFill>
                  <a:schemeClr val="tx2"/>
                </a:solidFill>
                <a:latin typeface="Arial" panose="020B0604020202020204" pitchFamily="34" charset="0"/>
                <a:cs typeface="Arial" panose="020B0604020202020204" pitchFamily="34" charset="0"/>
              </a:rPr>
              <a:t>	</a:t>
            </a:r>
            <a:r>
              <a:rPr lang="es-UY" altLang="es-UY" sz="2600" b="1" dirty="0" smtClean="0">
                <a:solidFill>
                  <a:schemeClr val="tx2"/>
                </a:solidFill>
                <a:latin typeface="Arial" panose="020B0604020202020204" pitchFamily="34" charset="0"/>
                <a:cs typeface="Arial" panose="020B0604020202020204" pitchFamily="34" charset="0"/>
              </a:rPr>
              <a:t>ALGUNAS CONSIDERACIONES</a:t>
            </a:r>
            <a:endParaRPr lang="es-UY" altLang="es-UY" sz="2600" b="1" dirty="0">
              <a:solidFill>
                <a:schemeClr val="tx2"/>
              </a:solidFill>
              <a:latin typeface="Arial" panose="020B0604020202020204" pitchFamily="34" charset="0"/>
              <a:cs typeface="Arial" panose="020B0604020202020204" pitchFamily="34" charset="0"/>
            </a:endParaRPr>
          </a:p>
          <a:p>
            <a:pPr>
              <a:lnSpc>
                <a:spcPct val="90000"/>
              </a:lnSpc>
              <a:buFontTx/>
              <a:buNone/>
            </a:pPr>
            <a:endParaRPr lang="es-UY" altLang="es-UY" sz="1800" b="1" dirty="0" smtClean="0"/>
          </a:p>
          <a:p>
            <a:pPr algn="just">
              <a:lnSpc>
                <a:spcPct val="90000"/>
              </a:lnSpc>
              <a:buFont typeface="Wingdings" panose="05000000000000000000" pitchFamily="2" charset="2"/>
              <a:buChar char="Ø"/>
            </a:pPr>
            <a:r>
              <a:rPr lang="es-UY" altLang="es-UY" sz="2200" dirty="0" smtClean="0">
                <a:solidFill>
                  <a:schemeClr val="tx2"/>
                </a:solidFill>
                <a:latin typeface="Arial" panose="020B0604020202020204" pitchFamily="34" charset="0"/>
                <a:cs typeface="Arial" panose="020B0604020202020204" pitchFamily="34" charset="0"/>
              </a:rPr>
              <a:t>El ROS es el insumo que da inicio al proceso de inteligencia financiera</a:t>
            </a:r>
          </a:p>
          <a:p>
            <a:pPr algn="just">
              <a:lnSpc>
                <a:spcPct val="90000"/>
              </a:lnSpc>
              <a:buFontTx/>
              <a:buNone/>
            </a:pPr>
            <a:endParaRPr lang="es-UY" altLang="es-UY" sz="1800" i="1" dirty="0">
              <a:solidFill>
                <a:schemeClr val="tx2"/>
              </a:solidFill>
              <a:latin typeface="Arial" panose="020B0604020202020204" pitchFamily="34" charset="0"/>
              <a:cs typeface="Arial" panose="020B0604020202020204" pitchFamily="34" charset="0"/>
            </a:endParaRPr>
          </a:p>
          <a:p>
            <a:pPr algn="just">
              <a:lnSpc>
                <a:spcPct val="90000"/>
              </a:lnSpc>
              <a:buFont typeface="Wingdings" panose="05000000000000000000" pitchFamily="2" charset="2"/>
              <a:buChar char="Ø"/>
            </a:pPr>
            <a:r>
              <a:rPr lang="es-UY" altLang="es-UY" sz="2200" dirty="0" smtClean="0">
                <a:solidFill>
                  <a:schemeClr val="tx2"/>
                </a:solidFill>
                <a:latin typeface="Arial" panose="020B0604020202020204" pitchFamily="34" charset="0"/>
                <a:cs typeface="Arial" panose="020B0604020202020204" pitchFamily="34" charset="0"/>
              </a:rPr>
              <a:t>Debe poseer determinadas características para que el producto final del proceso (el informe de inteligencia financiera) sea útil para sus destinatarios</a:t>
            </a:r>
          </a:p>
          <a:p>
            <a:pPr algn="just">
              <a:lnSpc>
                <a:spcPct val="90000"/>
              </a:lnSpc>
              <a:buFont typeface="Wingdings" panose="05000000000000000000" pitchFamily="2" charset="2"/>
              <a:buChar char="Ø"/>
            </a:pPr>
            <a:endParaRPr lang="es-UY" altLang="es-UY" sz="1800" dirty="0">
              <a:solidFill>
                <a:schemeClr val="tx2"/>
              </a:solidFill>
              <a:latin typeface="Arial" panose="020B0604020202020204" pitchFamily="34" charset="0"/>
              <a:cs typeface="Arial" panose="020B0604020202020204" pitchFamily="34" charset="0"/>
            </a:endParaRPr>
          </a:p>
          <a:p>
            <a:pPr algn="just">
              <a:lnSpc>
                <a:spcPct val="90000"/>
              </a:lnSpc>
              <a:buFont typeface="Wingdings" panose="05000000000000000000" pitchFamily="2" charset="2"/>
              <a:buChar char="Ø"/>
            </a:pPr>
            <a:r>
              <a:rPr lang="es-UY" altLang="es-UY" sz="2200" dirty="0" smtClean="0">
                <a:solidFill>
                  <a:schemeClr val="tx2"/>
                </a:solidFill>
                <a:latin typeface="Arial" panose="020B0604020202020204" pitchFamily="34" charset="0"/>
                <a:cs typeface="Arial" panose="020B0604020202020204" pitchFamily="34" charset="0"/>
              </a:rPr>
              <a:t>UIAF publicó un documento sobre “Mejores Prácticas para la elaboración de ROS” que se encuentra en el sitio web del BCU</a:t>
            </a:r>
          </a:p>
          <a:p>
            <a:pPr marL="400050" lvl="1" indent="0" algn="just">
              <a:lnSpc>
                <a:spcPct val="90000"/>
              </a:lnSpc>
              <a:buFontTx/>
              <a:buNone/>
            </a:pPr>
            <a:r>
              <a:rPr lang="es-UY" altLang="es-UY" sz="1400" dirty="0">
                <a:solidFill>
                  <a:schemeClr val="tx2"/>
                </a:solidFill>
                <a:latin typeface="Arial" panose="020B0604020202020204" pitchFamily="34" charset="0"/>
                <a:cs typeface="Arial" panose="020B0604020202020204" pitchFamily="34" charset="0"/>
                <a:hlinkClick r:id="rId3"/>
              </a:rPr>
              <a:t>https://</a:t>
            </a:r>
            <a:r>
              <a:rPr lang="es-UY" altLang="es-UY" sz="1400" dirty="0" smtClean="0">
                <a:solidFill>
                  <a:schemeClr val="tx2"/>
                </a:solidFill>
                <a:latin typeface="Arial" panose="020B0604020202020204" pitchFamily="34" charset="0"/>
                <a:cs typeface="Arial" panose="020B0604020202020204" pitchFamily="34" charset="0"/>
                <a:hlinkClick r:id="rId3"/>
              </a:rPr>
              <a:t>www.bcu.gub.uy/Servicios-Financieros-SSF/UIAF/Mejores-Practicas_ROS.pdf</a:t>
            </a:r>
            <a:r>
              <a:rPr lang="es-UY" altLang="es-UY" sz="1400" dirty="0" smtClean="0">
                <a:solidFill>
                  <a:schemeClr val="tx2"/>
                </a:solidFill>
                <a:latin typeface="Arial" panose="020B0604020202020204" pitchFamily="34" charset="0"/>
                <a:cs typeface="Arial" panose="020B0604020202020204" pitchFamily="34" charset="0"/>
              </a:rPr>
              <a:t> </a:t>
            </a:r>
          </a:p>
          <a:p>
            <a:pPr marL="0" indent="0" algn="just">
              <a:lnSpc>
                <a:spcPct val="90000"/>
              </a:lnSpc>
              <a:buFontTx/>
              <a:buNone/>
            </a:pPr>
            <a:endParaRPr lang="es-UY" altLang="es-UY" sz="1800" b="1" dirty="0">
              <a:solidFill>
                <a:schemeClr val="tx2"/>
              </a:solidFill>
              <a:latin typeface="Arial" panose="020B0604020202020204" pitchFamily="34" charset="0"/>
              <a:cs typeface="Arial" panose="020B0604020202020204" pitchFamily="34" charset="0"/>
            </a:endParaRPr>
          </a:p>
          <a:p>
            <a:pPr marL="0" indent="0" algn="just">
              <a:lnSpc>
                <a:spcPct val="90000"/>
              </a:lnSpc>
              <a:buFontTx/>
              <a:buNone/>
            </a:pPr>
            <a:endParaRPr lang="es-ES" altLang="es-UY" sz="1800" b="1" dirty="0" smtClean="0"/>
          </a:p>
        </p:txBody>
      </p:sp>
      <p:sp>
        <p:nvSpPr>
          <p:cNvPr id="6"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60796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467544" y="2276872"/>
            <a:ext cx="3816424" cy="3744415"/>
          </a:xfrm>
          <a:ln>
            <a:solidFill>
              <a:schemeClr val="tx1">
                <a:lumMod val="50000"/>
              </a:schemeClr>
            </a:solidFill>
          </a:ln>
        </p:spPr>
        <p:txBody>
          <a:bodyPr/>
          <a:lstStyle/>
          <a:p>
            <a:pPr>
              <a:lnSpc>
                <a:spcPct val="90000"/>
              </a:lnSpc>
              <a:buFontTx/>
              <a:buNone/>
            </a:pPr>
            <a:r>
              <a:rPr lang="es-UY" altLang="es-UY" sz="1800" b="1" dirty="0" smtClean="0"/>
              <a:t>	</a:t>
            </a:r>
          </a:p>
          <a:p>
            <a:pPr marL="0" indent="0">
              <a:lnSpc>
                <a:spcPct val="90000"/>
              </a:lnSpc>
              <a:buNone/>
            </a:pPr>
            <a:r>
              <a:rPr lang="es-UY" altLang="es-UY" sz="2400" dirty="0" smtClean="0">
                <a:solidFill>
                  <a:schemeClr val="tx2"/>
                </a:solidFill>
                <a:latin typeface="Arial" panose="020B0604020202020204" pitchFamily="34" charset="0"/>
                <a:cs typeface="Arial" panose="020B0604020202020204" pitchFamily="34" charset="0"/>
              </a:rPr>
              <a:t>Información que permita responder un conjunto de interrogantes sobre:</a:t>
            </a:r>
          </a:p>
          <a:p>
            <a:pPr marL="0" indent="0">
              <a:lnSpc>
                <a:spcPct val="90000"/>
              </a:lnSpc>
              <a:buNone/>
            </a:pPr>
            <a:endParaRPr lang="es-UY" altLang="es-UY" sz="2400" dirty="0" smtClean="0">
              <a:solidFill>
                <a:schemeClr val="tx2"/>
              </a:solidFill>
              <a:latin typeface="Arial" panose="020B0604020202020204" pitchFamily="34" charset="0"/>
              <a:cs typeface="Arial" panose="020B0604020202020204" pitchFamily="34" charset="0"/>
            </a:endParaRPr>
          </a:p>
          <a:p>
            <a:pPr marL="457200" indent="-457200">
              <a:lnSpc>
                <a:spcPct val="90000"/>
              </a:lnSpc>
              <a:buAutoNum type="alphaLcParenR"/>
            </a:pPr>
            <a:r>
              <a:rPr lang="es-UY" altLang="es-UY" sz="2400" dirty="0" smtClean="0">
                <a:solidFill>
                  <a:schemeClr val="tx2"/>
                </a:solidFill>
                <a:latin typeface="Arial" panose="020B0604020202020204" pitchFamily="34" charset="0"/>
                <a:cs typeface="Arial" panose="020B0604020202020204" pitchFamily="34" charset="0"/>
              </a:rPr>
              <a:t>Personas involucradas</a:t>
            </a:r>
          </a:p>
          <a:p>
            <a:pPr marL="457200" indent="-457200">
              <a:lnSpc>
                <a:spcPct val="90000"/>
              </a:lnSpc>
              <a:buAutoNum type="alphaLcParenR"/>
            </a:pPr>
            <a:r>
              <a:rPr lang="es-UY" altLang="es-UY" sz="2400" dirty="0" smtClean="0">
                <a:solidFill>
                  <a:schemeClr val="tx2"/>
                </a:solidFill>
                <a:latin typeface="Arial" panose="020B0604020202020204" pitchFamily="34" charset="0"/>
                <a:cs typeface="Arial" panose="020B0604020202020204" pitchFamily="34" charset="0"/>
              </a:rPr>
              <a:t>Productos utilizados</a:t>
            </a:r>
          </a:p>
          <a:p>
            <a:pPr marL="457200" indent="-457200">
              <a:lnSpc>
                <a:spcPct val="90000"/>
              </a:lnSpc>
              <a:buAutoNum type="alphaLcParenR"/>
            </a:pPr>
            <a:r>
              <a:rPr lang="es-UY" altLang="es-UY" sz="2400" dirty="0" smtClean="0">
                <a:solidFill>
                  <a:schemeClr val="tx2"/>
                </a:solidFill>
                <a:latin typeface="Arial" panose="020B0604020202020204" pitchFamily="34" charset="0"/>
                <a:cs typeface="Arial" panose="020B0604020202020204" pitchFamily="34" charset="0"/>
              </a:rPr>
              <a:t>Motivos del reporte </a:t>
            </a:r>
          </a:p>
          <a:p>
            <a:pPr marL="0" indent="0" algn="just">
              <a:lnSpc>
                <a:spcPct val="90000"/>
              </a:lnSpc>
              <a:buFontTx/>
              <a:buNone/>
            </a:pPr>
            <a:endParaRPr lang="es-ES" altLang="es-UY" sz="1800" b="1" dirty="0">
              <a:solidFill>
                <a:schemeClr val="tx2"/>
              </a:solidFill>
            </a:endParaRPr>
          </a:p>
          <a:p>
            <a:pPr marL="0" indent="0" algn="just">
              <a:lnSpc>
                <a:spcPct val="90000"/>
              </a:lnSpc>
              <a:buFontTx/>
              <a:buNone/>
            </a:pPr>
            <a:endParaRPr lang="es-ES" altLang="es-UY" sz="1800" b="1" dirty="0"/>
          </a:p>
          <a:p>
            <a:pPr marL="0" indent="0" algn="just">
              <a:lnSpc>
                <a:spcPct val="90000"/>
              </a:lnSpc>
              <a:buFontTx/>
              <a:buNone/>
            </a:pPr>
            <a:endParaRPr lang="es-ES" altLang="es-UY" sz="1800" b="1" dirty="0" smtClean="0"/>
          </a:p>
        </p:txBody>
      </p:sp>
      <p:sp>
        <p:nvSpPr>
          <p:cNvPr id="5" name="Rectangle 3"/>
          <p:cNvSpPr txBox="1">
            <a:spLocks noChangeArrowheads="1"/>
          </p:cNvSpPr>
          <p:nvPr/>
        </p:nvSpPr>
        <p:spPr bwMode="auto">
          <a:xfrm>
            <a:off x="4860032" y="2276872"/>
            <a:ext cx="3816424" cy="374441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75000"/>
              <a:buBlip>
                <a:blip r:embed="rId3"/>
              </a:buBlip>
              <a:defRPr sz="3200">
                <a:solidFill>
                  <a:schemeClr val="tx1"/>
                </a:solidFill>
                <a:latin typeface="+mj-lt"/>
                <a:ea typeface="+mn-ea"/>
                <a:cs typeface="+mn-cs"/>
              </a:defRPr>
            </a:lvl1pPr>
            <a:lvl2pPr marL="742950" indent="-285750" algn="l" rtl="0" eaLnBrk="0" fontAlgn="base" hangingPunct="0">
              <a:spcBef>
                <a:spcPct val="20000"/>
              </a:spcBef>
              <a:spcAft>
                <a:spcPct val="0"/>
              </a:spcAft>
              <a:buSzPct val="75000"/>
              <a:buBlip>
                <a:blip r:embed="rId4"/>
              </a:buBlip>
              <a:defRPr sz="2800">
                <a:solidFill>
                  <a:schemeClr val="tx1"/>
                </a:solidFill>
                <a:latin typeface="+mj-lt"/>
              </a:defRPr>
            </a:lvl2pPr>
            <a:lvl3pPr marL="1143000" indent="-228600" algn="l" rtl="0" eaLnBrk="0" fontAlgn="base" hangingPunct="0">
              <a:spcBef>
                <a:spcPct val="20000"/>
              </a:spcBef>
              <a:spcAft>
                <a:spcPct val="0"/>
              </a:spcAft>
              <a:buSzPct val="75000"/>
              <a:buBlip>
                <a:blip r:embed="rId5"/>
              </a:buBlip>
              <a:defRPr sz="2400">
                <a:solidFill>
                  <a:schemeClr val="tx1"/>
                </a:solidFill>
                <a:latin typeface="+mj-lt"/>
              </a:defRPr>
            </a:lvl3pPr>
            <a:lvl4pPr marL="1600200" indent="-228600" algn="l" rtl="0" eaLnBrk="0" fontAlgn="base" hangingPunct="0">
              <a:spcBef>
                <a:spcPct val="20000"/>
              </a:spcBef>
              <a:spcAft>
                <a:spcPct val="0"/>
              </a:spcAft>
              <a:buSzPct val="75000"/>
              <a:buBlip>
                <a:blip r:embed="rId5"/>
              </a:buBlip>
              <a:defRPr sz="2000">
                <a:solidFill>
                  <a:schemeClr val="tx1"/>
                </a:solidFill>
                <a:latin typeface="+mj-lt"/>
              </a:defRPr>
            </a:lvl4pPr>
            <a:lvl5pPr marL="2057400" indent="-228600" algn="l" rtl="0" eaLnBrk="0" fontAlgn="base" hangingPunct="0">
              <a:spcBef>
                <a:spcPct val="20000"/>
              </a:spcBef>
              <a:spcAft>
                <a:spcPct val="0"/>
              </a:spcAft>
              <a:buSzPct val="75000"/>
              <a:buBlip>
                <a:blip r:embed="rId5"/>
              </a:buBlip>
              <a:defRPr sz="2000">
                <a:solidFill>
                  <a:schemeClr val="tx1"/>
                </a:solidFill>
                <a:latin typeface="+mj-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nSpc>
                <a:spcPct val="90000"/>
              </a:lnSpc>
              <a:buClrTx/>
              <a:buFontTx/>
              <a:buNone/>
            </a:pPr>
            <a:r>
              <a:rPr lang="es-UY" altLang="es-UY" sz="1800" b="1" kern="0" dirty="0" smtClean="0"/>
              <a:t>	</a:t>
            </a:r>
          </a:p>
          <a:p>
            <a:pPr marL="0" indent="0" algn="just">
              <a:lnSpc>
                <a:spcPct val="90000"/>
              </a:lnSpc>
              <a:buClrTx/>
              <a:buFontTx/>
              <a:buNone/>
            </a:pPr>
            <a:r>
              <a:rPr lang="es-ES" altLang="es-UY" sz="1800" b="0" kern="0" dirty="0" smtClean="0">
                <a:solidFill>
                  <a:schemeClr val="tx2"/>
                </a:solidFill>
                <a:latin typeface="Arial" panose="020B0604020202020204" pitchFamily="34" charset="0"/>
                <a:cs typeface="Arial" panose="020B0604020202020204" pitchFamily="34" charset="0"/>
              </a:rPr>
              <a:t>¿</a:t>
            </a:r>
            <a:r>
              <a:rPr lang="es-ES" altLang="es-UY" sz="2600" b="0" kern="0" dirty="0" smtClean="0">
                <a:solidFill>
                  <a:schemeClr val="tx2"/>
                </a:solidFill>
                <a:latin typeface="Arial" panose="020B0604020202020204" pitchFamily="34" charset="0"/>
                <a:cs typeface="Arial" panose="020B0604020202020204" pitchFamily="34" charset="0"/>
              </a:rPr>
              <a:t>QUIÉN?</a:t>
            </a:r>
          </a:p>
          <a:p>
            <a:pPr marL="0" indent="0" algn="just">
              <a:lnSpc>
                <a:spcPct val="90000"/>
              </a:lnSpc>
              <a:buClrTx/>
              <a:buFontTx/>
              <a:buNone/>
            </a:pPr>
            <a:r>
              <a:rPr lang="es-ES" altLang="es-UY" sz="2600" b="0" kern="0" dirty="0" smtClean="0">
                <a:solidFill>
                  <a:schemeClr val="tx2"/>
                </a:solidFill>
                <a:latin typeface="Arial" panose="020B0604020202020204" pitchFamily="34" charset="0"/>
                <a:cs typeface="Arial" panose="020B0604020202020204" pitchFamily="34" charset="0"/>
              </a:rPr>
              <a:t>¿QUÉ?</a:t>
            </a:r>
          </a:p>
          <a:p>
            <a:pPr marL="0" indent="0" algn="just">
              <a:lnSpc>
                <a:spcPct val="90000"/>
              </a:lnSpc>
              <a:buClrTx/>
              <a:buFontTx/>
              <a:buNone/>
            </a:pPr>
            <a:r>
              <a:rPr lang="es-ES" altLang="es-UY" sz="2600" b="0" kern="0" dirty="0" smtClean="0">
                <a:solidFill>
                  <a:schemeClr val="tx2"/>
                </a:solidFill>
                <a:latin typeface="Arial" panose="020B0604020202020204" pitchFamily="34" charset="0"/>
                <a:cs typeface="Arial" panose="020B0604020202020204" pitchFamily="34" charset="0"/>
              </a:rPr>
              <a:t>¿CUÁNDO?</a:t>
            </a:r>
          </a:p>
          <a:p>
            <a:pPr marL="0" indent="0" algn="just">
              <a:lnSpc>
                <a:spcPct val="90000"/>
              </a:lnSpc>
              <a:buClrTx/>
              <a:buFontTx/>
              <a:buNone/>
            </a:pPr>
            <a:r>
              <a:rPr lang="es-ES" altLang="es-UY" sz="2600" b="0" kern="0" dirty="0" smtClean="0">
                <a:solidFill>
                  <a:schemeClr val="tx2"/>
                </a:solidFill>
                <a:latin typeface="Arial" panose="020B0604020202020204" pitchFamily="34" charset="0"/>
                <a:cs typeface="Arial" panose="020B0604020202020204" pitchFamily="34" charset="0"/>
              </a:rPr>
              <a:t>¿CÓMO?</a:t>
            </a:r>
          </a:p>
          <a:p>
            <a:pPr marL="0" indent="0" algn="just">
              <a:lnSpc>
                <a:spcPct val="90000"/>
              </a:lnSpc>
              <a:buClrTx/>
              <a:buFontTx/>
              <a:buNone/>
            </a:pPr>
            <a:r>
              <a:rPr lang="es-ES" altLang="es-UY" sz="2600" b="0" kern="0" dirty="0" smtClean="0">
                <a:solidFill>
                  <a:schemeClr val="tx2"/>
                </a:solidFill>
                <a:latin typeface="Arial" panose="020B0604020202020204" pitchFamily="34" charset="0"/>
                <a:cs typeface="Arial" panose="020B0604020202020204" pitchFamily="34" charset="0"/>
              </a:rPr>
              <a:t>¿DÓNDE?</a:t>
            </a:r>
          </a:p>
          <a:p>
            <a:pPr marL="0" indent="0" algn="just">
              <a:lnSpc>
                <a:spcPct val="90000"/>
              </a:lnSpc>
              <a:buClrTx/>
              <a:buFontTx/>
              <a:buNone/>
            </a:pPr>
            <a:r>
              <a:rPr lang="es-ES" altLang="es-UY" sz="2600" b="0" kern="0" dirty="0" smtClean="0">
                <a:solidFill>
                  <a:schemeClr val="tx2"/>
                </a:solidFill>
                <a:latin typeface="Arial" panose="020B0604020202020204" pitchFamily="34" charset="0"/>
                <a:cs typeface="Arial" panose="020B0604020202020204" pitchFamily="34" charset="0"/>
              </a:rPr>
              <a:t>¿PARA QUÉ?</a:t>
            </a:r>
          </a:p>
          <a:p>
            <a:pPr marL="0" indent="0" algn="just">
              <a:lnSpc>
                <a:spcPct val="90000"/>
              </a:lnSpc>
              <a:buClrTx/>
              <a:buFontTx/>
              <a:buNone/>
            </a:pPr>
            <a:r>
              <a:rPr lang="es-ES" altLang="es-UY" sz="2600" b="0" kern="0" dirty="0" smtClean="0">
                <a:solidFill>
                  <a:schemeClr val="tx2"/>
                </a:solidFill>
                <a:latin typeface="Arial" panose="020B0604020202020204" pitchFamily="34" charset="0"/>
                <a:cs typeface="Arial" panose="020B0604020202020204" pitchFamily="34" charset="0"/>
              </a:rPr>
              <a:t>¿POR QUÉ?</a:t>
            </a:r>
            <a:endParaRPr lang="es-ES" altLang="es-UY" sz="1800" b="0" kern="0" dirty="0" smtClean="0">
              <a:solidFill>
                <a:schemeClr val="tx2"/>
              </a:solidFill>
              <a:latin typeface="Arial" panose="020B0604020202020204" pitchFamily="34" charset="0"/>
              <a:cs typeface="Arial" panose="020B0604020202020204" pitchFamily="34" charset="0"/>
            </a:endParaRPr>
          </a:p>
        </p:txBody>
      </p:sp>
      <p:sp>
        <p:nvSpPr>
          <p:cNvPr id="6" name="Rectangle 3"/>
          <p:cNvSpPr txBox="1">
            <a:spLocks noChangeArrowheads="1"/>
          </p:cNvSpPr>
          <p:nvPr/>
        </p:nvSpPr>
        <p:spPr bwMode="auto">
          <a:xfrm>
            <a:off x="667292" y="1196752"/>
            <a:ext cx="7624464" cy="430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75000"/>
              <a:buBlip>
                <a:blip r:embed="rId3"/>
              </a:buBlip>
              <a:defRPr sz="3200">
                <a:solidFill>
                  <a:schemeClr val="tx1"/>
                </a:solidFill>
                <a:latin typeface="+mj-lt"/>
                <a:ea typeface="+mn-ea"/>
                <a:cs typeface="+mn-cs"/>
              </a:defRPr>
            </a:lvl1pPr>
            <a:lvl2pPr marL="742950" indent="-285750" algn="l" rtl="0" eaLnBrk="0" fontAlgn="base" hangingPunct="0">
              <a:spcBef>
                <a:spcPct val="20000"/>
              </a:spcBef>
              <a:spcAft>
                <a:spcPct val="0"/>
              </a:spcAft>
              <a:buSzPct val="75000"/>
              <a:buBlip>
                <a:blip r:embed="rId4"/>
              </a:buBlip>
              <a:defRPr sz="2800">
                <a:solidFill>
                  <a:schemeClr val="tx1"/>
                </a:solidFill>
                <a:latin typeface="+mj-lt"/>
              </a:defRPr>
            </a:lvl2pPr>
            <a:lvl3pPr marL="1143000" indent="-228600" algn="l" rtl="0" eaLnBrk="0" fontAlgn="base" hangingPunct="0">
              <a:spcBef>
                <a:spcPct val="20000"/>
              </a:spcBef>
              <a:spcAft>
                <a:spcPct val="0"/>
              </a:spcAft>
              <a:buSzPct val="75000"/>
              <a:buBlip>
                <a:blip r:embed="rId5"/>
              </a:buBlip>
              <a:defRPr sz="2400">
                <a:solidFill>
                  <a:schemeClr val="tx1"/>
                </a:solidFill>
                <a:latin typeface="+mj-lt"/>
              </a:defRPr>
            </a:lvl3pPr>
            <a:lvl4pPr marL="1600200" indent="-228600" algn="l" rtl="0" eaLnBrk="0" fontAlgn="base" hangingPunct="0">
              <a:spcBef>
                <a:spcPct val="20000"/>
              </a:spcBef>
              <a:spcAft>
                <a:spcPct val="0"/>
              </a:spcAft>
              <a:buSzPct val="75000"/>
              <a:buBlip>
                <a:blip r:embed="rId5"/>
              </a:buBlip>
              <a:defRPr sz="2000">
                <a:solidFill>
                  <a:schemeClr val="tx1"/>
                </a:solidFill>
                <a:latin typeface="+mj-lt"/>
              </a:defRPr>
            </a:lvl4pPr>
            <a:lvl5pPr marL="2057400" indent="-228600" algn="l" rtl="0" eaLnBrk="0" fontAlgn="base" hangingPunct="0">
              <a:spcBef>
                <a:spcPct val="20000"/>
              </a:spcBef>
              <a:spcAft>
                <a:spcPct val="0"/>
              </a:spcAft>
              <a:buSzPct val="75000"/>
              <a:buBlip>
                <a:blip r:embed="rId5"/>
              </a:buBlip>
              <a:defRPr sz="2000">
                <a:solidFill>
                  <a:schemeClr val="tx1"/>
                </a:solidFill>
                <a:latin typeface="+mj-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ctr">
              <a:lnSpc>
                <a:spcPct val="90000"/>
              </a:lnSpc>
              <a:buClrTx/>
              <a:buFontTx/>
              <a:buNone/>
            </a:pPr>
            <a:r>
              <a:rPr lang="es-UY" altLang="es-UY" sz="2400" b="1" kern="0" dirty="0" smtClean="0">
                <a:solidFill>
                  <a:schemeClr val="tx2"/>
                </a:solidFill>
                <a:latin typeface="Arial" panose="020B0604020202020204" pitchFamily="34" charset="0"/>
                <a:cs typeface="Arial" panose="020B0604020202020204" pitchFamily="34" charset="0"/>
              </a:rPr>
              <a:t>	¿QUÉ SE ESPERA ENCONTRAR EN EL ROS?</a:t>
            </a:r>
          </a:p>
        </p:txBody>
      </p:sp>
      <p:sp>
        <p:nvSpPr>
          <p:cNvPr id="9"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82905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bwMode="auto">
          <a:xfrm>
            <a:off x="360363" y="1196975"/>
            <a:ext cx="8783637" cy="7191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3" rIns="92065" bIns="46033" numCol="1" anchor="b" anchorCtr="0" compatLnSpc="1">
            <a:prstTxWarp prst="textNoShape">
              <a:avLst/>
            </a:prstTxWarp>
            <a:noAutofit/>
          </a:bodyPr>
          <a:lstStyle/>
          <a:p>
            <a:pPr>
              <a:lnSpc>
                <a:spcPct val="90000"/>
              </a:lnSpc>
            </a:pPr>
            <a:r>
              <a:rPr lang="es-UY" altLang="es-UY" sz="3000" b="1" dirty="0" smtClean="0">
                <a:solidFill>
                  <a:schemeClr val="tx2"/>
                </a:solidFill>
                <a:effectLst/>
                <a:latin typeface="Arial" panose="020B0604020202020204" pitchFamily="34" charset="0"/>
                <a:cs typeface="Arial" panose="020B0604020202020204" pitchFamily="34" charset="0"/>
              </a:rPr>
              <a:t>PRINCIPIOS PARA LA ELABORACIÓN DE ROS</a:t>
            </a:r>
            <a:endParaRPr lang="es-UY" altLang="es-UY" sz="3000" b="1" dirty="0">
              <a:solidFill>
                <a:schemeClr val="tx2"/>
              </a:solidFill>
              <a:effectLst/>
              <a:latin typeface="Arial" panose="020B0604020202020204" pitchFamily="34" charset="0"/>
              <a:cs typeface="Arial" panose="020B0604020202020204" pitchFamily="34" charset="0"/>
            </a:endParaRPr>
          </a:p>
        </p:txBody>
      </p:sp>
      <p:sp>
        <p:nvSpPr>
          <p:cNvPr id="36867" name="Rectangle 3"/>
          <p:cNvSpPr>
            <a:spLocks noGrp="1" noChangeArrowheads="1"/>
          </p:cNvSpPr>
          <p:nvPr>
            <p:ph type="body" idx="4294967295"/>
          </p:nvPr>
        </p:nvSpPr>
        <p:spPr>
          <a:xfrm>
            <a:off x="0" y="2349500"/>
            <a:ext cx="7696200" cy="3167063"/>
          </a:xfrm>
        </p:spPr>
        <p:txBody>
          <a:bodyPr lIns="92065" tIns="46033" rIns="92065" bIns="46033"/>
          <a:lstStyle/>
          <a:p>
            <a:pPr marL="231775" indent="-231775" algn="ctr" defTabSz="617538">
              <a:lnSpc>
                <a:spcPct val="80000"/>
              </a:lnSpc>
              <a:buFontTx/>
              <a:buNone/>
            </a:pPr>
            <a:endParaRPr lang="es-ES_tradnl" altLang="es-UY" sz="1800" b="1" dirty="0" smtClean="0">
              <a:solidFill>
                <a:schemeClr val="tx2"/>
              </a:solidFill>
            </a:endParaRPr>
          </a:p>
          <a:p>
            <a:pPr algn="ctr" defTabSz="617538">
              <a:lnSpc>
                <a:spcPct val="80000"/>
              </a:lnSpc>
              <a:buClr>
                <a:schemeClr val="tx1">
                  <a:lumMod val="75000"/>
                </a:schemeClr>
              </a:buClr>
              <a:buFont typeface="Wingdings" panose="05000000000000000000" pitchFamily="2" charset="2"/>
              <a:buChar char="Ø"/>
            </a:pPr>
            <a:r>
              <a:rPr lang="es-ES_tradnl" altLang="es-UY" sz="2400" b="1" dirty="0" smtClean="0">
                <a:solidFill>
                  <a:schemeClr val="tx2"/>
                </a:solidFill>
                <a:latin typeface="Arial" panose="020B0604020202020204" pitchFamily="34" charset="0"/>
                <a:cs typeface="Arial" panose="020B0604020202020204" pitchFamily="34" charset="0"/>
              </a:rPr>
              <a:t>INTEGRIDAD</a:t>
            </a:r>
          </a:p>
          <a:p>
            <a:pPr algn="ctr" defTabSz="617538">
              <a:lnSpc>
                <a:spcPct val="80000"/>
              </a:lnSpc>
              <a:buClr>
                <a:schemeClr val="tx1">
                  <a:lumMod val="75000"/>
                </a:schemeClr>
              </a:buClr>
              <a:buFont typeface="Wingdings" panose="05000000000000000000" pitchFamily="2" charset="2"/>
              <a:buChar char="Ø"/>
            </a:pPr>
            <a:endParaRPr lang="es-ES_tradnl" altLang="es-UY" sz="2400" b="1" dirty="0" smtClean="0">
              <a:solidFill>
                <a:schemeClr val="tx2"/>
              </a:solidFill>
              <a:latin typeface="Arial" panose="020B0604020202020204" pitchFamily="34" charset="0"/>
              <a:cs typeface="Arial" panose="020B0604020202020204" pitchFamily="34" charset="0"/>
            </a:endParaRPr>
          </a:p>
          <a:p>
            <a:pPr algn="ctr" defTabSz="617538">
              <a:lnSpc>
                <a:spcPct val="80000"/>
              </a:lnSpc>
              <a:buClr>
                <a:schemeClr val="tx1">
                  <a:lumMod val="75000"/>
                </a:schemeClr>
              </a:buClr>
              <a:buFont typeface="Wingdings" panose="05000000000000000000" pitchFamily="2" charset="2"/>
              <a:buChar char="Ø"/>
            </a:pPr>
            <a:r>
              <a:rPr lang="es-ES_tradnl" altLang="es-UY" sz="2400" b="1" dirty="0" smtClean="0">
                <a:solidFill>
                  <a:schemeClr val="tx2"/>
                </a:solidFill>
                <a:latin typeface="Arial" panose="020B0604020202020204" pitchFamily="34" charset="0"/>
                <a:cs typeface="Arial" panose="020B0604020202020204" pitchFamily="34" charset="0"/>
              </a:rPr>
              <a:t>PRECISIÓN</a:t>
            </a:r>
          </a:p>
          <a:p>
            <a:pPr algn="ctr" defTabSz="617538">
              <a:lnSpc>
                <a:spcPct val="80000"/>
              </a:lnSpc>
              <a:buClr>
                <a:schemeClr val="tx1">
                  <a:lumMod val="75000"/>
                </a:schemeClr>
              </a:buClr>
              <a:buFont typeface="Wingdings" panose="05000000000000000000" pitchFamily="2" charset="2"/>
              <a:buChar char="Ø"/>
            </a:pPr>
            <a:endParaRPr lang="es-ES_tradnl" altLang="es-UY" sz="2400" b="1" dirty="0" smtClean="0">
              <a:solidFill>
                <a:schemeClr val="tx2"/>
              </a:solidFill>
              <a:latin typeface="Arial" panose="020B0604020202020204" pitchFamily="34" charset="0"/>
              <a:cs typeface="Arial" panose="020B0604020202020204" pitchFamily="34" charset="0"/>
            </a:endParaRPr>
          </a:p>
          <a:p>
            <a:pPr algn="ctr" defTabSz="617538">
              <a:lnSpc>
                <a:spcPct val="80000"/>
              </a:lnSpc>
              <a:buClr>
                <a:schemeClr val="tx1">
                  <a:lumMod val="75000"/>
                </a:schemeClr>
              </a:buClr>
              <a:buFont typeface="Wingdings" panose="05000000000000000000" pitchFamily="2" charset="2"/>
              <a:buChar char="Ø"/>
            </a:pPr>
            <a:r>
              <a:rPr lang="es-ES_tradnl" altLang="es-UY" sz="2400" b="1" dirty="0" smtClean="0">
                <a:solidFill>
                  <a:schemeClr val="tx2"/>
                </a:solidFill>
                <a:latin typeface="Arial" panose="020B0604020202020204" pitchFamily="34" charset="0"/>
                <a:cs typeface="Arial" panose="020B0604020202020204" pitchFamily="34" charset="0"/>
              </a:rPr>
              <a:t>OPORTUNIDAD</a:t>
            </a:r>
          </a:p>
        </p:txBody>
      </p:sp>
      <p:sp>
        <p:nvSpPr>
          <p:cNvPr id="5"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59518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p:cNvSpPr>
            <a:spLocks noGrp="1" noChangeArrowheads="1"/>
          </p:cNvSpPr>
          <p:nvPr>
            <p:ph type="body" idx="4294967295"/>
          </p:nvPr>
        </p:nvSpPr>
        <p:spPr>
          <a:xfrm>
            <a:off x="550094" y="1052736"/>
            <a:ext cx="8064500" cy="5545138"/>
          </a:xfrm>
        </p:spPr>
        <p:txBody>
          <a:bodyPr lIns="92065" tIns="46033" rIns="92065" bIns="46033"/>
          <a:lstStyle/>
          <a:p>
            <a:pPr algn="just" defTabSz="617538">
              <a:lnSpc>
                <a:spcPct val="80000"/>
              </a:lnSpc>
              <a:buClr>
                <a:schemeClr val="tx1">
                  <a:lumMod val="75000"/>
                </a:schemeClr>
              </a:buClr>
              <a:buFont typeface="Wingdings" panose="05000000000000000000" pitchFamily="2" charset="2"/>
              <a:buChar char="Ø"/>
            </a:pPr>
            <a:endParaRPr lang="es-ES_tradnl" altLang="es-UY" sz="1200" dirty="0" smtClean="0">
              <a:latin typeface="Arial" panose="020B0604020202020204" pitchFamily="34" charset="0"/>
              <a:cs typeface="Arial" panose="020B0604020202020204" pitchFamily="34" charset="0"/>
            </a:endParaRPr>
          </a:p>
          <a:p>
            <a:pPr marL="0" indent="0" algn="just" defTabSz="617538">
              <a:lnSpc>
                <a:spcPct val="80000"/>
              </a:lnSpc>
              <a:buClr>
                <a:schemeClr val="tx1">
                  <a:lumMod val="75000"/>
                </a:schemeClr>
              </a:buClr>
              <a:buNone/>
            </a:pPr>
            <a:r>
              <a:rPr lang="es-ES_tradnl" altLang="es-UY" sz="3000" dirty="0" smtClean="0">
                <a:solidFill>
                  <a:schemeClr val="tx2"/>
                </a:solidFill>
                <a:latin typeface="Arial" panose="020B0604020202020204" pitchFamily="34" charset="0"/>
                <a:cs typeface="Arial" panose="020B0604020202020204" pitchFamily="34" charset="0"/>
              </a:rPr>
              <a:t>Aspectos objetivos</a:t>
            </a:r>
          </a:p>
          <a:p>
            <a:pPr algn="just" defTabSz="617538">
              <a:lnSpc>
                <a:spcPct val="80000"/>
              </a:lnSpc>
              <a:buClr>
                <a:schemeClr val="tx1">
                  <a:lumMod val="75000"/>
                </a:schemeClr>
              </a:buClr>
              <a:buFont typeface="Wingdings" panose="05000000000000000000" pitchFamily="2" charset="2"/>
              <a:buChar char="Ø"/>
            </a:pPr>
            <a:r>
              <a:rPr lang="es-ES_tradnl" altLang="es-UY" sz="2000" dirty="0" smtClean="0">
                <a:solidFill>
                  <a:schemeClr val="tx2"/>
                </a:solidFill>
                <a:latin typeface="Arial" panose="020B0604020202020204" pitchFamily="34" charset="0"/>
                <a:cs typeface="Arial" panose="020B0604020202020204" pitchFamily="34" charset="0"/>
              </a:rPr>
              <a:t>Datos identificatorios completos que estén disponibles sobre las personas objeto del ROS</a:t>
            </a:r>
          </a:p>
          <a:p>
            <a:pPr algn="just" defTabSz="617538">
              <a:lnSpc>
                <a:spcPct val="80000"/>
              </a:lnSpc>
              <a:buClr>
                <a:schemeClr val="tx1">
                  <a:lumMod val="75000"/>
                </a:schemeClr>
              </a:buClr>
              <a:buFont typeface="Wingdings" panose="05000000000000000000" pitchFamily="2" charset="2"/>
              <a:buChar char="Ø"/>
            </a:pPr>
            <a:r>
              <a:rPr lang="es-ES_tradnl" altLang="es-UY" sz="2000" dirty="0" smtClean="0">
                <a:solidFill>
                  <a:schemeClr val="tx2"/>
                </a:solidFill>
                <a:latin typeface="Arial" panose="020B0604020202020204" pitchFamily="34" charset="0"/>
                <a:cs typeface="Arial" panose="020B0604020202020204" pitchFamily="34" charset="0"/>
              </a:rPr>
              <a:t>Fechas de las transacciones</a:t>
            </a:r>
          </a:p>
          <a:p>
            <a:pPr algn="just" defTabSz="617538">
              <a:lnSpc>
                <a:spcPct val="80000"/>
              </a:lnSpc>
              <a:buClr>
                <a:schemeClr val="tx1">
                  <a:lumMod val="75000"/>
                </a:schemeClr>
              </a:buClr>
              <a:buFont typeface="Wingdings" panose="05000000000000000000" pitchFamily="2" charset="2"/>
              <a:buChar char="Ø"/>
            </a:pPr>
            <a:r>
              <a:rPr lang="es-ES_tradnl" altLang="es-UY" sz="2000" dirty="0" smtClean="0">
                <a:solidFill>
                  <a:schemeClr val="tx2"/>
                </a:solidFill>
                <a:latin typeface="Arial" panose="020B0604020202020204" pitchFamily="34" charset="0"/>
                <a:cs typeface="Arial" panose="020B0604020202020204" pitchFamily="34" charset="0"/>
              </a:rPr>
              <a:t>Montos de las operaciones</a:t>
            </a:r>
          </a:p>
          <a:p>
            <a:pPr algn="just" defTabSz="617538">
              <a:lnSpc>
                <a:spcPct val="80000"/>
              </a:lnSpc>
              <a:buClr>
                <a:schemeClr val="tx1">
                  <a:lumMod val="75000"/>
                </a:schemeClr>
              </a:buClr>
              <a:buFont typeface="Wingdings" panose="05000000000000000000" pitchFamily="2" charset="2"/>
              <a:buChar char="Ø"/>
            </a:pPr>
            <a:r>
              <a:rPr lang="es-ES_tradnl" altLang="es-UY" sz="2000" dirty="0" smtClean="0">
                <a:solidFill>
                  <a:schemeClr val="tx2"/>
                </a:solidFill>
                <a:latin typeface="Arial" panose="020B0604020202020204" pitchFamily="34" charset="0"/>
                <a:cs typeface="Arial" panose="020B0604020202020204" pitchFamily="34" charset="0"/>
              </a:rPr>
              <a:t>Seleccionar el tipo de producto, la actividad financiera y no financiera involucrada </a:t>
            </a:r>
          </a:p>
          <a:p>
            <a:pPr algn="just" defTabSz="617538">
              <a:lnSpc>
                <a:spcPct val="80000"/>
              </a:lnSpc>
              <a:buClr>
                <a:schemeClr val="tx1">
                  <a:lumMod val="75000"/>
                </a:schemeClr>
              </a:buClr>
              <a:buFont typeface="Wingdings" panose="05000000000000000000" pitchFamily="2" charset="2"/>
              <a:buChar char="Ø"/>
            </a:pPr>
            <a:endParaRPr lang="es-ES_tradnl" altLang="es-UY" sz="2000" dirty="0" smtClean="0">
              <a:solidFill>
                <a:schemeClr val="tx2"/>
              </a:solidFill>
              <a:latin typeface="Arial" panose="020B0604020202020204" pitchFamily="34" charset="0"/>
              <a:cs typeface="Arial" panose="020B0604020202020204" pitchFamily="34" charset="0"/>
            </a:endParaRPr>
          </a:p>
          <a:p>
            <a:pPr marL="0" indent="0" algn="just" defTabSz="617538">
              <a:lnSpc>
                <a:spcPct val="80000"/>
              </a:lnSpc>
              <a:buClr>
                <a:schemeClr val="tx1">
                  <a:lumMod val="75000"/>
                </a:schemeClr>
              </a:buClr>
              <a:buNone/>
            </a:pPr>
            <a:r>
              <a:rPr lang="es-ES_tradnl" altLang="es-UY" sz="3000" dirty="0" smtClean="0">
                <a:solidFill>
                  <a:schemeClr val="tx2"/>
                </a:solidFill>
                <a:latin typeface="Arial" panose="020B0604020202020204" pitchFamily="34" charset="0"/>
                <a:cs typeface="Arial" panose="020B0604020202020204" pitchFamily="34" charset="0"/>
              </a:rPr>
              <a:t>Aspectos subjetivos</a:t>
            </a:r>
          </a:p>
          <a:p>
            <a:pPr algn="just" defTabSz="617538">
              <a:lnSpc>
                <a:spcPct val="80000"/>
              </a:lnSpc>
              <a:buClr>
                <a:schemeClr val="tx1">
                  <a:lumMod val="75000"/>
                </a:schemeClr>
              </a:buClr>
              <a:buFont typeface="Wingdings" panose="05000000000000000000" pitchFamily="2" charset="2"/>
              <a:buChar char="Ø"/>
            </a:pPr>
            <a:r>
              <a:rPr lang="es-ES_tradnl" altLang="es-UY" sz="2000" dirty="0">
                <a:solidFill>
                  <a:schemeClr val="tx2"/>
                </a:solidFill>
                <a:latin typeface="Arial" panose="020B0604020202020204" pitchFamily="34" charset="0"/>
                <a:cs typeface="Arial" panose="020B0604020202020204" pitchFamily="34" charset="0"/>
              </a:rPr>
              <a:t>Indicar </a:t>
            </a:r>
            <a:r>
              <a:rPr lang="es-ES_tradnl" altLang="es-UY" sz="2000" dirty="0" smtClean="0">
                <a:solidFill>
                  <a:schemeClr val="tx2"/>
                </a:solidFill>
                <a:latin typeface="Arial" panose="020B0604020202020204" pitchFamily="34" charset="0"/>
                <a:cs typeface="Arial" panose="020B0604020202020204" pitchFamily="34" charset="0"/>
              </a:rPr>
              <a:t>las características precisas </a:t>
            </a:r>
            <a:r>
              <a:rPr lang="es-ES_tradnl" altLang="es-UY" sz="2000" dirty="0">
                <a:solidFill>
                  <a:schemeClr val="tx2"/>
                </a:solidFill>
                <a:latin typeface="Arial" panose="020B0604020202020204" pitchFamily="34" charset="0"/>
                <a:cs typeface="Arial" panose="020B0604020202020204" pitchFamily="34" charset="0"/>
              </a:rPr>
              <a:t>de inusualidad o sospecha que presenta el </a:t>
            </a:r>
            <a:r>
              <a:rPr lang="es-ES_tradnl" altLang="es-UY" sz="2000" dirty="0" smtClean="0">
                <a:solidFill>
                  <a:schemeClr val="tx2"/>
                </a:solidFill>
                <a:latin typeface="Arial" panose="020B0604020202020204" pitchFamily="34" charset="0"/>
                <a:cs typeface="Arial" panose="020B0604020202020204" pitchFamily="34" charset="0"/>
              </a:rPr>
              <a:t>caso</a:t>
            </a:r>
            <a:endParaRPr lang="es-ES_tradnl" altLang="es-UY" sz="2000" dirty="0">
              <a:solidFill>
                <a:schemeClr val="tx2"/>
              </a:solidFill>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 typeface="Wingdings" panose="05000000000000000000" pitchFamily="2" charset="2"/>
              <a:buChar char="Ø"/>
            </a:pPr>
            <a:r>
              <a:rPr lang="es-ES_tradnl" altLang="es-UY" sz="2000" dirty="0">
                <a:solidFill>
                  <a:schemeClr val="tx2"/>
                </a:solidFill>
                <a:latin typeface="Arial" panose="020B0604020202020204" pitchFamily="34" charset="0"/>
                <a:cs typeface="Arial" panose="020B0604020202020204" pitchFamily="34" charset="0"/>
              </a:rPr>
              <a:t>Describir </a:t>
            </a:r>
            <a:r>
              <a:rPr lang="es-ES_tradnl" altLang="es-UY" sz="2000" dirty="0" smtClean="0">
                <a:solidFill>
                  <a:schemeClr val="tx2"/>
                </a:solidFill>
                <a:latin typeface="Arial" panose="020B0604020202020204" pitchFamily="34" charset="0"/>
                <a:cs typeface="Arial" panose="020B0604020202020204" pitchFamily="34" charset="0"/>
              </a:rPr>
              <a:t>claramente los </a:t>
            </a:r>
            <a:r>
              <a:rPr lang="es-ES_tradnl" altLang="es-UY" sz="2000" dirty="0">
                <a:solidFill>
                  <a:schemeClr val="tx2"/>
                </a:solidFill>
                <a:latin typeface="Arial" panose="020B0604020202020204" pitchFamily="34" charset="0"/>
                <a:cs typeface="Arial" panose="020B0604020202020204" pitchFamily="34" charset="0"/>
              </a:rPr>
              <a:t>motivos del </a:t>
            </a:r>
            <a:r>
              <a:rPr lang="es-ES_tradnl" altLang="es-UY" sz="2000" dirty="0" smtClean="0">
                <a:solidFill>
                  <a:schemeClr val="tx2"/>
                </a:solidFill>
                <a:latin typeface="Arial" panose="020B0604020202020204" pitchFamily="34" charset="0"/>
                <a:cs typeface="Arial" panose="020B0604020202020204" pitchFamily="34" charset="0"/>
              </a:rPr>
              <a:t>reporte: elementos que llevaron a calificar al cliente y/o sus transacciones como inusuales o sospechosas</a:t>
            </a:r>
            <a:endParaRPr lang="es-ES_tradnl" altLang="es-UY" sz="2000" dirty="0">
              <a:solidFill>
                <a:schemeClr val="tx2"/>
              </a:solidFill>
              <a:latin typeface="Arial" panose="020B0604020202020204" pitchFamily="34" charset="0"/>
              <a:cs typeface="Arial" panose="020B0604020202020204" pitchFamily="34" charset="0"/>
            </a:endParaRPr>
          </a:p>
          <a:p>
            <a:pPr marL="0" indent="0" algn="just" defTabSz="617538">
              <a:lnSpc>
                <a:spcPct val="80000"/>
              </a:lnSpc>
              <a:buClr>
                <a:schemeClr val="tx1">
                  <a:lumMod val="75000"/>
                </a:schemeClr>
              </a:buClr>
              <a:buNone/>
            </a:pPr>
            <a:endParaRPr lang="es-ES_tradnl" altLang="es-UY" sz="2000" dirty="0">
              <a:solidFill>
                <a:schemeClr val="tx2"/>
              </a:solidFill>
              <a:latin typeface="Arial" panose="020B0604020202020204" pitchFamily="34" charset="0"/>
              <a:cs typeface="Arial" panose="020B0604020202020204" pitchFamily="34" charset="0"/>
            </a:endParaRPr>
          </a:p>
          <a:p>
            <a:pPr marL="0" indent="0" algn="ctr" defTabSz="617538">
              <a:lnSpc>
                <a:spcPct val="80000"/>
              </a:lnSpc>
              <a:buClr>
                <a:schemeClr val="tx1">
                  <a:lumMod val="75000"/>
                </a:schemeClr>
              </a:buClr>
              <a:buNone/>
            </a:pPr>
            <a:r>
              <a:rPr lang="es-ES_tradnl" altLang="es-UY" sz="2000" b="1" dirty="0" smtClean="0">
                <a:solidFill>
                  <a:schemeClr val="tx2"/>
                </a:solidFill>
                <a:latin typeface="Arial" panose="020B0604020202020204" pitchFamily="34" charset="0"/>
                <a:cs typeface="Arial" panose="020B0604020202020204" pitchFamily="34" charset="0"/>
              </a:rPr>
              <a:t>Un reporte completo evita demoras en el análisis</a:t>
            </a:r>
            <a:endParaRPr lang="es-ES_tradnl" altLang="es-UY" sz="2000" b="1" dirty="0">
              <a:solidFill>
                <a:schemeClr val="tx2"/>
              </a:solidFill>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 typeface="Wingdings" panose="05000000000000000000" pitchFamily="2" charset="2"/>
              <a:buChar char="Ø"/>
            </a:pPr>
            <a:endParaRPr lang="es-ES_tradnl" altLang="es-UY" sz="3000" dirty="0" smtClean="0">
              <a:solidFill>
                <a:schemeClr val="tx2"/>
              </a:solidFill>
            </a:endParaRPr>
          </a:p>
        </p:txBody>
      </p:sp>
      <p:sp>
        <p:nvSpPr>
          <p:cNvPr id="5" name="Rectangle 2"/>
          <p:cNvSpPr txBox="1">
            <a:spLocks/>
          </p:cNvSpPr>
          <p:nvPr/>
        </p:nvSpPr>
        <p:spPr bwMode="auto">
          <a:xfrm>
            <a:off x="179388" y="188913"/>
            <a:ext cx="6588125" cy="635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normAutofit/>
          </a:bodyPr>
          <a:lstStyle>
            <a:lvl1pPr algn="ctr" rtl="0" eaLnBrk="0" fontAlgn="base" hangingPunct="0">
              <a:spcBef>
                <a:spcPct val="0"/>
              </a:spcBef>
              <a:spcAft>
                <a:spcPct val="0"/>
              </a:spcAft>
              <a:defRPr sz="2800" b="1">
                <a:solidFill>
                  <a:srgbClr val="1C267D"/>
                </a:solidFill>
                <a:effectLst>
                  <a:outerShdw blurRad="38100" dist="38100" dir="2700000" algn="tl">
                    <a:srgbClr val="000000">
                      <a:alpha val="43137"/>
                    </a:srgbClr>
                  </a:outerShdw>
                </a:effectLst>
                <a:latin typeface="+mj-lt"/>
                <a:ea typeface="+mj-ea"/>
                <a:cs typeface="+mj-cs"/>
              </a:defRPr>
            </a:lvl1pPr>
            <a:lvl2pPr algn="ctr" rtl="0" eaLnBrk="0" fontAlgn="base" hangingPunct="0">
              <a:spcBef>
                <a:spcPct val="0"/>
              </a:spcBef>
              <a:spcAft>
                <a:spcPct val="0"/>
              </a:spcAft>
              <a:defRPr sz="2800" b="1">
                <a:solidFill>
                  <a:srgbClr val="1C267D"/>
                </a:solidFill>
                <a:latin typeface="Le Monde Sans Std" pitchFamily="50" charset="0"/>
              </a:defRPr>
            </a:lvl2pPr>
            <a:lvl3pPr algn="ctr" rtl="0" eaLnBrk="0" fontAlgn="base" hangingPunct="0">
              <a:spcBef>
                <a:spcPct val="0"/>
              </a:spcBef>
              <a:spcAft>
                <a:spcPct val="0"/>
              </a:spcAft>
              <a:defRPr sz="2800" b="1">
                <a:solidFill>
                  <a:srgbClr val="1C267D"/>
                </a:solidFill>
                <a:latin typeface="Le Monde Sans Std" pitchFamily="50" charset="0"/>
              </a:defRPr>
            </a:lvl3pPr>
            <a:lvl4pPr algn="ctr" rtl="0" eaLnBrk="0" fontAlgn="base" hangingPunct="0">
              <a:spcBef>
                <a:spcPct val="0"/>
              </a:spcBef>
              <a:spcAft>
                <a:spcPct val="0"/>
              </a:spcAft>
              <a:defRPr sz="2800" b="1">
                <a:solidFill>
                  <a:srgbClr val="1C267D"/>
                </a:solidFill>
                <a:latin typeface="Le Monde Sans Std" pitchFamily="50" charset="0"/>
              </a:defRPr>
            </a:lvl4pPr>
            <a:lvl5pPr algn="ctr" rtl="0" eaLnBrk="0" fontAlgn="base" hangingPunct="0">
              <a:spcBef>
                <a:spcPct val="0"/>
              </a:spcBef>
              <a:spcAft>
                <a:spcPct val="0"/>
              </a:spcAft>
              <a:defRPr sz="2800" b="1">
                <a:solidFill>
                  <a:srgbClr val="1C267D"/>
                </a:solidFill>
                <a:latin typeface="Le Monde Sans Std" pitchFamily="50"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just">
              <a:lnSpc>
                <a:spcPct val="100000"/>
              </a:lnSpc>
              <a:buClrTx/>
              <a:buSzTx/>
              <a:buNone/>
            </a:pPr>
            <a:r>
              <a:rPr lang="es-UY" altLang="es-UY" dirty="0" smtClean="0">
                <a:effectLst/>
              </a:rPr>
              <a:t>El reporte de operaciones sospechosas</a:t>
            </a:r>
            <a:endParaRPr lang="es-ES" altLang="es-UY" kern="0" dirty="0" smtClean="0">
              <a:solidFill>
                <a:schemeClr val="tx1"/>
              </a:solidFill>
              <a:effectLst/>
            </a:endParaRPr>
          </a:p>
        </p:txBody>
      </p:sp>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INTEGRIDAD</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34620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p:cNvSpPr>
            <a:spLocks noGrp="1" noChangeArrowheads="1"/>
          </p:cNvSpPr>
          <p:nvPr>
            <p:ph type="body" idx="4294967295"/>
          </p:nvPr>
        </p:nvSpPr>
        <p:spPr>
          <a:xfrm>
            <a:off x="550094" y="1268760"/>
            <a:ext cx="8064500" cy="4391025"/>
          </a:xfrm>
        </p:spPr>
        <p:txBody>
          <a:bodyPr lIns="92065" tIns="46033" rIns="92065" bIns="46033">
            <a:normAutofit lnSpcReduction="10000"/>
          </a:bodyPr>
          <a:lstStyle/>
          <a:p>
            <a:pPr marL="0" indent="0" algn="just" defTabSz="617538">
              <a:lnSpc>
                <a:spcPct val="80000"/>
              </a:lnSpc>
              <a:buClr>
                <a:schemeClr val="tx1">
                  <a:lumMod val="75000"/>
                </a:schemeClr>
              </a:buClr>
              <a:buNone/>
            </a:pPr>
            <a:r>
              <a:rPr lang="es-ES_tradnl" altLang="es-UY" sz="2400" dirty="0" smtClean="0">
                <a:solidFill>
                  <a:schemeClr val="tx2"/>
                </a:solidFill>
                <a:latin typeface="Arial" panose="020B0604020202020204" pitchFamily="34" charset="0"/>
                <a:cs typeface="Arial" panose="020B0604020202020204" pitchFamily="34" charset="0"/>
              </a:rPr>
              <a:t>Refiere a la correcta identificación, descripción y/o elección de los aspectos objetivos y subjetivos que deben contener los ROS, que denoten un grado de análisis adecuado. </a:t>
            </a:r>
          </a:p>
          <a:p>
            <a:pPr marL="0" indent="0" algn="just" defTabSz="617538">
              <a:lnSpc>
                <a:spcPct val="80000"/>
              </a:lnSpc>
              <a:buClr>
                <a:schemeClr val="tx1">
                  <a:lumMod val="75000"/>
                </a:schemeClr>
              </a:buClr>
              <a:buNone/>
            </a:pPr>
            <a:endParaRPr lang="es-ES_tradnl" altLang="es-UY" sz="2400" dirty="0">
              <a:latin typeface="Arial" panose="020B0604020202020204" pitchFamily="34" charset="0"/>
              <a:cs typeface="Arial" panose="020B0604020202020204" pitchFamily="34" charset="0"/>
            </a:endParaRPr>
          </a:p>
          <a:p>
            <a:pPr marL="0" indent="0" algn="just" defTabSz="617538">
              <a:lnSpc>
                <a:spcPct val="80000"/>
              </a:lnSpc>
              <a:buClr>
                <a:schemeClr val="tx1">
                  <a:lumMod val="75000"/>
                </a:schemeClr>
              </a:buClr>
              <a:buNone/>
            </a:pPr>
            <a:r>
              <a:rPr lang="es-ES_tradnl" altLang="es-UY" sz="2400" dirty="0" smtClean="0">
                <a:solidFill>
                  <a:schemeClr val="tx2"/>
                </a:solidFill>
                <a:latin typeface="Arial" panose="020B0604020202020204" pitchFamily="34" charset="0"/>
                <a:cs typeface="Arial" panose="020B0604020202020204" pitchFamily="34" charset="0"/>
              </a:rPr>
              <a:t>Ejemplos:</a:t>
            </a:r>
          </a:p>
          <a:p>
            <a:pPr marL="0" indent="0" algn="just" defTabSz="617538">
              <a:lnSpc>
                <a:spcPct val="80000"/>
              </a:lnSpc>
              <a:buClr>
                <a:schemeClr val="tx1">
                  <a:lumMod val="75000"/>
                </a:schemeClr>
              </a:buClr>
              <a:buNone/>
            </a:pPr>
            <a:endParaRPr lang="es-ES_tradnl" altLang="es-UY" sz="2400" dirty="0">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Tx/>
              <a:buChar char="-"/>
            </a:pPr>
            <a:r>
              <a:rPr lang="es-ES_tradnl" altLang="es-UY" sz="2400" dirty="0" smtClean="0">
                <a:solidFill>
                  <a:schemeClr val="tx2"/>
                </a:solidFill>
                <a:latin typeface="Arial" panose="020B0604020202020204" pitchFamily="34" charset="0"/>
                <a:cs typeface="Arial" panose="020B0604020202020204" pitchFamily="34" charset="0"/>
              </a:rPr>
              <a:t>Inexistencia de errores en los datos identificatorios de las personas, los productos utilizados, los montos involucrados. </a:t>
            </a:r>
          </a:p>
          <a:p>
            <a:pPr algn="just" defTabSz="617538">
              <a:lnSpc>
                <a:spcPct val="80000"/>
              </a:lnSpc>
              <a:buClr>
                <a:schemeClr val="tx1">
                  <a:lumMod val="75000"/>
                </a:schemeClr>
              </a:buClr>
              <a:buFontTx/>
              <a:buChar char="-"/>
            </a:pPr>
            <a:r>
              <a:rPr lang="es-ES_tradnl" altLang="es-UY" sz="2400" dirty="0" smtClean="0">
                <a:solidFill>
                  <a:schemeClr val="tx2"/>
                </a:solidFill>
                <a:latin typeface="Arial" panose="020B0604020202020204" pitchFamily="34" charset="0"/>
                <a:cs typeface="Arial" panose="020B0604020202020204" pitchFamily="34" charset="0"/>
              </a:rPr>
              <a:t>Elección correcta de las características que presenta el caso.</a:t>
            </a:r>
          </a:p>
          <a:p>
            <a:pPr algn="just" defTabSz="617538">
              <a:lnSpc>
                <a:spcPct val="80000"/>
              </a:lnSpc>
              <a:buClr>
                <a:schemeClr val="tx1">
                  <a:lumMod val="75000"/>
                </a:schemeClr>
              </a:buClr>
              <a:buFontTx/>
              <a:buChar char="-"/>
            </a:pPr>
            <a:r>
              <a:rPr lang="es-ES_tradnl" altLang="es-UY" sz="2400" dirty="0" smtClean="0">
                <a:solidFill>
                  <a:schemeClr val="tx2"/>
                </a:solidFill>
                <a:latin typeface="Arial" panose="020B0604020202020204" pitchFamily="34" charset="0"/>
                <a:cs typeface="Arial" panose="020B0604020202020204" pitchFamily="34" charset="0"/>
              </a:rPr>
              <a:t>Adecuada descripción de la situación reportada y de los motivos del reporte. </a:t>
            </a:r>
          </a:p>
          <a:p>
            <a:pPr algn="just" defTabSz="617538">
              <a:lnSpc>
                <a:spcPct val="80000"/>
              </a:lnSpc>
              <a:buClr>
                <a:schemeClr val="tx1">
                  <a:lumMod val="75000"/>
                </a:schemeClr>
              </a:buClr>
              <a:buFontTx/>
              <a:buChar char="-"/>
            </a:pPr>
            <a:endParaRPr lang="es-ES_tradnl" altLang="es-UY" sz="2400" dirty="0" smtClean="0">
              <a:solidFill>
                <a:schemeClr val="tx2"/>
              </a:solidFill>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Tx/>
              <a:buChar char="-"/>
            </a:pPr>
            <a:endParaRPr lang="es-ES_tradnl" altLang="es-UY" sz="2400" dirty="0" smtClean="0">
              <a:solidFill>
                <a:schemeClr val="tx2"/>
              </a:solidFill>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Tx/>
              <a:buChar char="-"/>
            </a:pPr>
            <a:endParaRPr lang="es-ES_tradnl" altLang="es-UY" sz="2400" dirty="0">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 typeface="Wingdings" panose="05000000000000000000" pitchFamily="2" charset="2"/>
              <a:buChar char="Ø"/>
            </a:pPr>
            <a:endParaRPr lang="es-ES_tradnl" altLang="es-UY" sz="3000" dirty="0" smtClean="0">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 typeface="Wingdings" panose="05000000000000000000" pitchFamily="2" charset="2"/>
              <a:buChar char="Ø"/>
            </a:pPr>
            <a:endParaRPr lang="es-ES_tradnl" altLang="es-UY" sz="3000" dirty="0" smtClean="0">
              <a:latin typeface="Arial" panose="020B0604020202020204" pitchFamily="34" charset="0"/>
              <a:cs typeface="Arial" panose="020B0604020202020204" pitchFamily="34" charset="0"/>
            </a:endParaRPr>
          </a:p>
        </p:txBody>
      </p:sp>
      <p:sp>
        <p:nvSpPr>
          <p:cNvPr id="5" name="Rectangle 2"/>
          <p:cNvSpPr txBox="1">
            <a:spLocks/>
          </p:cNvSpPr>
          <p:nvPr/>
        </p:nvSpPr>
        <p:spPr bwMode="auto">
          <a:xfrm>
            <a:off x="179388" y="188913"/>
            <a:ext cx="6588125" cy="635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normAutofit/>
          </a:bodyPr>
          <a:lstStyle>
            <a:lvl1pPr algn="ctr" rtl="0" eaLnBrk="0" fontAlgn="base" hangingPunct="0">
              <a:spcBef>
                <a:spcPct val="0"/>
              </a:spcBef>
              <a:spcAft>
                <a:spcPct val="0"/>
              </a:spcAft>
              <a:defRPr sz="2800" b="1">
                <a:solidFill>
                  <a:srgbClr val="1C267D"/>
                </a:solidFill>
                <a:effectLst>
                  <a:outerShdw blurRad="38100" dist="38100" dir="2700000" algn="tl">
                    <a:srgbClr val="000000">
                      <a:alpha val="43137"/>
                    </a:srgbClr>
                  </a:outerShdw>
                </a:effectLst>
                <a:latin typeface="+mj-lt"/>
                <a:ea typeface="+mj-ea"/>
                <a:cs typeface="+mj-cs"/>
              </a:defRPr>
            </a:lvl1pPr>
            <a:lvl2pPr algn="ctr" rtl="0" eaLnBrk="0" fontAlgn="base" hangingPunct="0">
              <a:spcBef>
                <a:spcPct val="0"/>
              </a:spcBef>
              <a:spcAft>
                <a:spcPct val="0"/>
              </a:spcAft>
              <a:defRPr sz="2800" b="1">
                <a:solidFill>
                  <a:srgbClr val="1C267D"/>
                </a:solidFill>
                <a:latin typeface="Le Monde Sans Std" pitchFamily="50" charset="0"/>
              </a:defRPr>
            </a:lvl2pPr>
            <a:lvl3pPr algn="ctr" rtl="0" eaLnBrk="0" fontAlgn="base" hangingPunct="0">
              <a:spcBef>
                <a:spcPct val="0"/>
              </a:spcBef>
              <a:spcAft>
                <a:spcPct val="0"/>
              </a:spcAft>
              <a:defRPr sz="2800" b="1">
                <a:solidFill>
                  <a:srgbClr val="1C267D"/>
                </a:solidFill>
                <a:latin typeface="Le Monde Sans Std" pitchFamily="50" charset="0"/>
              </a:defRPr>
            </a:lvl3pPr>
            <a:lvl4pPr algn="ctr" rtl="0" eaLnBrk="0" fontAlgn="base" hangingPunct="0">
              <a:spcBef>
                <a:spcPct val="0"/>
              </a:spcBef>
              <a:spcAft>
                <a:spcPct val="0"/>
              </a:spcAft>
              <a:defRPr sz="2800" b="1">
                <a:solidFill>
                  <a:srgbClr val="1C267D"/>
                </a:solidFill>
                <a:latin typeface="Le Monde Sans Std" pitchFamily="50" charset="0"/>
              </a:defRPr>
            </a:lvl4pPr>
            <a:lvl5pPr algn="ctr" rtl="0" eaLnBrk="0" fontAlgn="base" hangingPunct="0">
              <a:spcBef>
                <a:spcPct val="0"/>
              </a:spcBef>
              <a:spcAft>
                <a:spcPct val="0"/>
              </a:spcAft>
              <a:defRPr sz="2800" b="1">
                <a:solidFill>
                  <a:srgbClr val="1C267D"/>
                </a:solidFill>
                <a:latin typeface="Le Monde Sans Std" pitchFamily="50"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just">
              <a:lnSpc>
                <a:spcPct val="100000"/>
              </a:lnSpc>
              <a:buClrTx/>
              <a:buSzTx/>
              <a:buNone/>
            </a:pPr>
            <a:r>
              <a:rPr lang="es-UY" altLang="es-UY" dirty="0" smtClean="0">
                <a:effectLst/>
              </a:rPr>
              <a:t>El reporte de operaciones sospechosas</a:t>
            </a:r>
            <a:endParaRPr lang="es-ES" altLang="es-UY" kern="0" dirty="0">
              <a:solidFill>
                <a:schemeClr val="tx1"/>
              </a:solidFill>
              <a:effectLst/>
            </a:endParaRPr>
          </a:p>
        </p:txBody>
      </p:sp>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PRECISIÓN</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10296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p:cNvSpPr>
            <a:spLocks noGrp="1" noChangeArrowheads="1"/>
          </p:cNvSpPr>
          <p:nvPr>
            <p:ph type="body" idx="4294967295"/>
          </p:nvPr>
        </p:nvSpPr>
        <p:spPr>
          <a:xfrm>
            <a:off x="734244" y="1124744"/>
            <a:ext cx="7696200" cy="4895850"/>
          </a:xfrm>
        </p:spPr>
        <p:txBody>
          <a:bodyPr lIns="92065" tIns="46033" rIns="92065" bIns="46033"/>
          <a:lstStyle/>
          <a:p>
            <a:pPr algn="just" defTabSz="617538">
              <a:lnSpc>
                <a:spcPct val="80000"/>
              </a:lnSpc>
              <a:buClr>
                <a:schemeClr val="tx1">
                  <a:lumMod val="75000"/>
                </a:schemeClr>
              </a:buClr>
              <a:buFont typeface="Wingdings" panose="05000000000000000000" pitchFamily="2" charset="2"/>
              <a:buChar char="Ø"/>
            </a:pPr>
            <a:r>
              <a:rPr lang="es-ES_tradnl" altLang="es-UY" sz="2400" dirty="0" smtClean="0">
                <a:solidFill>
                  <a:schemeClr val="tx2"/>
                </a:solidFill>
                <a:latin typeface="Arial" panose="020B0604020202020204" pitchFamily="34" charset="0"/>
                <a:cs typeface="Arial" panose="020B0604020202020204" pitchFamily="34" charset="0"/>
              </a:rPr>
              <a:t>Momento de la presentación</a:t>
            </a:r>
          </a:p>
          <a:p>
            <a:pPr marL="0" indent="0" algn="just" defTabSz="617538">
              <a:lnSpc>
                <a:spcPct val="80000"/>
              </a:lnSpc>
              <a:buClr>
                <a:schemeClr val="tx1">
                  <a:lumMod val="75000"/>
                </a:schemeClr>
              </a:buClr>
              <a:buNone/>
            </a:pPr>
            <a:endParaRPr lang="es-ES_tradnl" altLang="es-UY" sz="1200" dirty="0" smtClean="0">
              <a:solidFill>
                <a:schemeClr val="tx2"/>
              </a:solidFill>
              <a:latin typeface="Arial" panose="020B0604020202020204" pitchFamily="34" charset="0"/>
              <a:cs typeface="Arial" panose="020B0604020202020204" pitchFamily="34" charset="0"/>
            </a:endParaRPr>
          </a:p>
          <a:p>
            <a:pPr lvl="1" algn="just" defTabSz="617538">
              <a:lnSpc>
                <a:spcPct val="80000"/>
              </a:lnSpc>
              <a:buClr>
                <a:schemeClr val="tx1">
                  <a:lumMod val="75000"/>
                </a:schemeClr>
              </a:buClr>
              <a:buFont typeface="Wingdings" panose="05000000000000000000" pitchFamily="2" charset="2"/>
              <a:buChar char="q"/>
            </a:pPr>
            <a:r>
              <a:rPr lang="es-ES_tradnl" altLang="es-UY" sz="2200" dirty="0" smtClean="0">
                <a:solidFill>
                  <a:schemeClr val="tx2"/>
                </a:solidFill>
                <a:latin typeface="Arial" panose="020B0604020202020204" pitchFamily="34" charset="0"/>
                <a:cs typeface="Arial" panose="020B0604020202020204" pitchFamily="34" charset="0"/>
              </a:rPr>
              <a:t>Cuando se realizan o intentan realizar las transacciones que se califican como inusuales o sospechosas.</a:t>
            </a:r>
          </a:p>
          <a:p>
            <a:pPr lvl="1" algn="just" defTabSz="617538">
              <a:lnSpc>
                <a:spcPct val="80000"/>
              </a:lnSpc>
              <a:buClr>
                <a:schemeClr val="tx1">
                  <a:lumMod val="75000"/>
                </a:schemeClr>
              </a:buClr>
              <a:buFont typeface="Wingdings" panose="05000000000000000000" pitchFamily="2" charset="2"/>
              <a:buChar char="q"/>
            </a:pPr>
            <a:r>
              <a:rPr lang="es-ES_tradnl" altLang="es-UY" sz="2200" dirty="0" smtClean="0">
                <a:solidFill>
                  <a:schemeClr val="tx2"/>
                </a:solidFill>
                <a:latin typeface="Arial" panose="020B0604020202020204" pitchFamily="34" charset="0"/>
                <a:cs typeface="Arial" panose="020B0604020202020204" pitchFamily="34" charset="0"/>
              </a:rPr>
              <a:t>Cuando el sujeto obligado obtiene información que lo lleva a calificar al cliente y/o sus transacciones como inusuales o sospechosas luego de que se efectuaron las mismas. </a:t>
            </a:r>
          </a:p>
          <a:p>
            <a:pPr algn="just" defTabSz="617538">
              <a:lnSpc>
                <a:spcPct val="80000"/>
              </a:lnSpc>
              <a:buClr>
                <a:schemeClr val="tx1">
                  <a:lumMod val="75000"/>
                </a:schemeClr>
              </a:buClr>
              <a:buFont typeface="Wingdings" panose="05000000000000000000" pitchFamily="2" charset="2"/>
              <a:buChar char="Ø"/>
            </a:pPr>
            <a:endParaRPr lang="es-ES_tradnl" altLang="es-UY" sz="2600" dirty="0" smtClean="0">
              <a:solidFill>
                <a:schemeClr val="tx2"/>
              </a:solidFill>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 typeface="Wingdings" panose="05000000000000000000" pitchFamily="2" charset="2"/>
              <a:buChar char="Ø"/>
            </a:pPr>
            <a:r>
              <a:rPr lang="es-ES_tradnl" altLang="es-UY" sz="2400" dirty="0" smtClean="0">
                <a:solidFill>
                  <a:schemeClr val="tx2"/>
                </a:solidFill>
                <a:latin typeface="Arial" panose="020B0604020202020204" pitchFamily="34" charset="0"/>
                <a:cs typeface="Arial" panose="020B0604020202020204" pitchFamily="34" charset="0"/>
              </a:rPr>
              <a:t>La UIAF y las autoridades judiciales deben estar en condiciones de adoptar alguna medida preventiva si fuera necesario.</a:t>
            </a:r>
          </a:p>
          <a:p>
            <a:pPr algn="just" defTabSz="617538">
              <a:lnSpc>
                <a:spcPct val="80000"/>
              </a:lnSpc>
              <a:buClr>
                <a:schemeClr val="tx1">
                  <a:lumMod val="75000"/>
                </a:schemeClr>
              </a:buClr>
              <a:buFont typeface="Wingdings" panose="05000000000000000000" pitchFamily="2" charset="2"/>
              <a:buChar char="Ø"/>
            </a:pPr>
            <a:endParaRPr lang="es-ES_tradnl" altLang="es-UY" sz="2600" dirty="0">
              <a:solidFill>
                <a:schemeClr val="tx2"/>
              </a:solidFill>
            </a:endParaRPr>
          </a:p>
          <a:p>
            <a:pPr algn="just" defTabSz="617538">
              <a:lnSpc>
                <a:spcPct val="80000"/>
              </a:lnSpc>
              <a:buClr>
                <a:schemeClr val="tx1">
                  <a:lumMod val="75000"/>
                </a:schemeClr>
              </a:buClr>
              <a:buFont typeface="Wingdings" panose="05000000000000000000" pitchFamily="2" charset="2"/>
              <a:buChar char="Ø"/>
            </a:pPr>
            <a:endParaRPr lang="es-ES_tradnl" altLang="es-UY" sz="2600" dirty="0" smtClean="0">
              <a:solidFill>
                <a:schemeClr val="tx2"/>
              </a:solidFill>
            </a:endParaRPr>
          </a:p>
          <a:p>
            <a:pPr algn="just" defTabSz="617538">
              <a:lnSpc>
                <a:spcPct val="80000"/>
              </a:lnSpc>
              <a:buClr>
                <a:schemeClr val="tx1">
                  <a:lumMod val="75000"/>
                </a:schemeClr>
              </a:buClr>
              <a:buFont typeface="Wingdings" panose="05000000000000000000" pitchFamily="2" charset="2"/>
              <a:buChar char="Ø"/>
            </a:pPr>
            <a:endParaRPr lang="es-ES_tradnl" altLang="es-UY" sz="2600" dirty="0"/>
          </a:p>
          <a:p>
            <a:pPr algn="just" defTabSz="617538">
              <a:lnSpc>
                <a:spcPct val="80000"/>
              </a:lnSpc>
              <a:buClr>
                <a:schemeClr val="tx1">
                  <a:lumMod val="75000"/>
                </a:schemeClr>
              </a:buClr>
              <a:buFont typeface="Wingdings" panose="05000000000000000000" pitchFamily="2" charset="2"/>
              <a:buChar char="Ø"/>
            </a:pPr>
            <a:endParaRPr lang="es-ES_tradnl" altLang="es-UY" sz="3000" dirty="0" smtClean="0"/>
          </a:p>
          <a:p>
            <a:pPr marL="0" indent="0" algn="just" defTabSz="617538">
              <a:lnSpc>
                <a:spcPct val="80000"/>
              </a:lnSpc>
              <a:buClr>
                <a:schemeClr val="tx1">
                  <a:lumMod val="75000"/>
                </a:schemeClr>
              </a:buClr>
              <a:buNone/>
            </a:pPr>
            <a:endParaRPr lang="es-ES_tradnl" altLang="es-UY" sz="3000" dirty="0" smtClean="0"/>
          </a:p>
        </p:txBody>
      </p:sp>
      <p:sp>
        <p:nvSpPr>
          <p:cNvPr id="5" name="Rectangle 2"/>
          <p:cNvSpPr txBox="1">
            <a:spLocks/>
          </p:cNvSpPr>
          <p:nvPr/>
        </p:nvSpPr>
        <p:spPr bwMode="auto">
          <a:xfrm>
            <a:off x="179388" y="188913"/>
            <a:ext cx="6588125" cy="635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normAutofit/>
          </a:bodyPr>
          <a:lstStyle>
            <a:lvl1pPr algn="ctr" rtl="0" eaLnBrk="0" fontAlgn="base" hangingPunct="0">
              <a:spcBef>
                <a:spcPct val="0"/>
              </a:spcBef>
              <a:spcAft>
                <a:spcPct val="0"/>
              </a:spcAft>
              <a:defRPr sz="2800" b="1">
                <a:solidFill>
                  <a:srgbClr val="1C267D"/>
                </a:solidFill>
                <a:effectLst>
                  <a:outerShdw blurRad="38100" dist="38100" dir="2700000" algn="tl">
                    <a:srgbClr val="000000">
                      <a:alpha val="43137"/>
                    </a:srgbClr>
                  </a:outerShdw>
                </a:effectLst>
                <a:latin typeface="+mj-lt"/>
                <a:ea typeface="+mj-ea"/>
                <a:cs typeface="+mj-cs"/>
              </a:defRPr>
            </a:lvl1pPr>
            <a:lvl2pPr algn="ctr" rtl="0" eaLnBrk="0" fontAlgn="base" hangingPunct="0">
              <a:spcBef>
                <a:spcPct val="0"/>
              </a:spcBef>
              <a:spcAft>
                <a:spcPct val="0"/>
              </a:spcAft>
              <a:defRPr sz="2800" b="1">
                <a:solidFill>
                  <a:srgbClr val="1C267D"/>
                </a:solidFill>
                <a:latin typeface="Le Monde Sans Std" pitchFamily="50" charset="0"/>
              </a:defRPr>
            </a:lvl2pPr>
            <a:lvl3pPr algn="ctr" rtl="0" eaLnBrk="0" fontAlgn="base" hangingPunct="0">
              <a:spcBef>
                <a:spcPct val="0"/>
              </a:spcBef>
              <a:spcAft>
                <a:spcPct val="0"/>
              </a:spcAft>
              <a:defRPr sz="2800" b="1">
                <a:solidFill>
                  <a:srgbClr val="1C267D"/>
                </a:solidFill>
                <a:latin typeface="Le Monde Sans Std" pitchFamily="50" charset="0"/>
              </a:defRPr>
            </a:lvl3pPr>
            <a:lvl4pPr algn="ctr" rtl="0" eaLnBrk="0" fontAlgn="base" hangingPunct="0">
              <a:spcBef>
                <a:spcPct val="0"/>
              </a:spcBef>
              <a:spcAft>
                <a:spcPct val="0"/>
              </a:spcAft>
              <a:defRPr sz="2800" b="1">
                <a:solidFill>
                  <a:srgbClr val="1C267D"/>
                </a:solidFill>
                <a:latin typeface="Le Monde Sans Std" pitchFamily="50" charset="0"/>
              </a:defRPr>
            </a:lvl4pPr>
            <a:lvl5pPr algn="ctr" rtl="0" eaLnBrk="0" fontAlgn="base" hangingPunct="0">
              <a:spcBef>
                <a:spcPct val="0"/>
              </a:spcBef>
              <a:spcAft>
                <a:spcPct val="0"/>
              </a:spcAft>
              <a:defRPr sz="2800" b="1">
                <a:solidFill>
                  <a:srgbClr val="1C267D"/>
                </a:solidFill>
                <a:latin typeface="Le Monde Sans Std" pitchFamily="50"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just">
              <a:lnSpc>
                <a:spcPct val="100000"/>
              </a:lnSpc>
              <a:buClrTx/>
              <a:buSzTx/>
              <a:buNone/>
            </a:pPr>
            <a:r>
              <a:rPr lang="es-UY" altLang="es-UY" dirty="0" smtClean="0">
                <a:effectLst/>
              </a:rPr>
              <a:t>El reporte de operaciones sospechosas</a:t>
            </a:r>
            <a:endParaRPr lang="es-ES" altLang="es-UY" kern="0" dirty="0">
              <a:solidFill>
                <a:schemeClr val="tx1"/>
              </a:solidFill>
              <a:effectLst/>
            </a:endParaRPr>
          </a:p>
        </p:txBody>
      </p:sp>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OPORTUNIDAD</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56994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p:cNvSpPr>
            <a:spLocks noGrp="1" noChangeArrowheads="1"/>
          </p:cNvSpPr>
          <p:nvPr>
            <p:ph type="body" idx="4294967295"/>
          </p:nvPr>
        </p:nvSpPr>
        <p:spPr>
          <a:xfrm>
            <a:off x="734244" y="1124744"/>
            <a:ext cx="7696200" cy="4895850"/>
          </a:xfrm>
        </p:spPr>
        <p:txBody>
          <a:bodyPr lIns="92065" tIns="46033" rIns="92065" bIns="46033">
            <a:normAutofit fontScale="92500"/>
          </a:bodyPr>
          <a:lstStyle/>
          <a:p>
            <a:pPr algn="just" defTabSz="617538">
              <a:lnSpc>
                <a:spcPct val="80000"/>
              </a:lnSpc>
              <a:buClr>
                <a:schemeClr val="tx1">
                  <a:lumMod val="75000"/>
                </a:schemeClr>
              </a:buClr>
              <a:buFont typeface="Wingdings" panose="05000000000000000000" pitchFamily="2" charset="2"/>
              <a:buChar char="Ø"/>
            </a:pPr>
            <a:endParaRPr lang="es-ES_tradnl" altLang="es-UY" sz="2400" dirty="0" smtClean="0">
              <a:solidFill>
                <a:schemeClr val="tx2"/>
              </a:solidFill>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 typeface="Wingdings" panose="05000000000000000000" pitchFamily="2" charset="2"/>
              <a:buChar char="Ø"/>
            </a:pPr>
            <a:r>
              <a:rPr lang="es-ES_tradnl" altLang="es-UY" sz="2400" dirty="0" smtClean="0">
                <a:solidFill>
                  <a:schemeClr val="tx2"/>
                </a:solidFill>
                <a:latin typeface="Arial" panose="020B0604020202020204" pitchFamily="34" charset="0"/>
                <a:cs typeface="Arial" panose="020B0604020202020204" pitchFamily="34" charset="0"/>
              </a:rPr>
              <a:t>Carencias en completar los datos del perfil de la operación (fechas, lugares, montos, actividades, etc.)</a:t>
            </a:r>
          </a:p>
          <a:p>
            <a:pPr algn="just" defTabSz="617538">
              <a:lnSpc>
                <a:spcPct val="80000"/>
              </a:lnSpc>
              <a:buClr>
                <a:schemeClr val="tx1">
                  <a:lumMod val="75000"/>
                </a:schemeClr>
              </a:buClr>
              <a:buFont typeface="Wingdings" panose="05000000000000000000" pitchFamily="2" charset="2"/>
              <a:buChar char="Ø"/>
            </a:pPr>
            <a:endParaRPr lang="es-ES_tradnl" altLang="es-UY" sz="2400" dirty="0">
              <a:solidFill>
                <a:schemeClr val="tx2"/>
              </a:solidFill>
              <a:latin typeface="Arial" panose="020B0604020202020204" pitchFamily="34" charset="0"/>
              <a:cs typeface="Arial" panose="020B0604020202020204" pitchFamily="34" charset="0"/>
            </a:endParaRPr>
          </a:p>
          <a:p>
            <a:pPr marL="342900" lvl="1" indent="-342900" algn="just" defTabSz="617538">
              <a:lnSpc>
                <a:spcPct val="80000"/>
              </a:lnSpc>
              <a:buClr>
                <a:schemeClr val="tx1">
                  <a:lumMod val="75000"/>
                </a:schemeClr>
              </a:buClr>
              <a:buFont typeface="Wingdings" panose="05000000000000000000" pitchFamily="2" charset="2"/>
              <a:buChar char="Ø"/>
            </a:pPr>
            <a:r>
              <a:rPr lang="es-UY" altLang="es-UY" sz="2400" dirty="0" smtClean="0">
                <a:solidFill>
                  <a:schemeClr val="tx2"/>
                </a:solidFill>
                <a:latin typeface="Arial" panose="020B0604020202020204" pitchFamily="34" charset="0"/>
                <a:cs typeface="Arial" panose="020B0604020202020204" pitchFamily="34" charset="0"/>
              </a:rPr>
              <a:t>En </a:t>
            </a:r>
            <a:r>
              <a:rPr lang="es-UY" altLang="es-UY" sz="2400" dirty="0">
                <a:solidFill>
                  <a:schemeClr val="tx2"/>
                </a:solidFill>
                <a:latin typeface="Arial" panose="020B0604020202020204" pitchFamily="34" charset="0"/>
                <a:cs typeface="Arial" panose="020B0604020202020204" pitchFamily="34" charset="0"/>
              </a:rPr>
              <a:t>algunos </a:t>
            </a:r>
            <a:r>
              <a:rPr lang="es-UY" altLang="es-UY" sz="2400" dirty="0" smtClean="0">
                <a:solidFill>
                  <a:schemeClr val="tx2"/>
                </a:solidFill>
                <a:latin typeface="Arial" panose="020B0604020202020204" pitchFamily="34" charset="0"/>
                <a:cs typeface="Arial" panose="020B0604020202020204" pitchFamily="34" charset="0"/>
              </a:rPr>
              <a:t>casos no </a:t>
            </a:r>
            <a:r>
              <a:rPr lang="es-UY" altLang="es-UY" sz="2400" dirty="0">
                <a:solidFill>
                  <a:schemeClr val="tx2"/>
                </a:solidFill>
                <a:latin typeface="Arial" panose="020B0604020202020204" pitchFamily="34" charset="0"/>
                <a:cs typeface="Arial" panose="020B0604020202020204" pitchFamily="34" charset="0"/>
              </a:rPr>
              <a:t>queda claro el momento en </a:t>
            </a:r>
            <a:r>
              <a:rPr lang="es-UY" altLang="es-UY" sz="2400" dirty="0" smtClean="0">
                <a:solidFill>
                  <a:schemeClr val="tx2"/>
                </a:solidFill>
                <a:latin typeface="Arial" panose="020B0604020202020204" pitchFamily="34" charset="0"/>
                <a:cs typeface="Arial" panose="020B0604020202020204" pitchFamily="34" charset="0"/>
              </a:rPr>
              <a:t>el cual el sujeto obligado comienza el análisis de la operación reportada o en el que toma conocimiento de una noticia negativa sobre su cliente. </a:t>
            </a:r>
          </a:p>
          <a:p>
            <a:pPr algn="just" defTabSz="617538">
              <a:lnSpc>
                <a:spcPct val="80000"/>
              </a:lnSpc>
              <a:buClr>
                <a:schemeClr val="tx1">
                  <a:lumMod val="75000"/>
                </a:schemeClr>
              </a:buClr>
              <a:buFont typeface="Wingdings" panose="05000000000000000000" pitchFamily="2" charset="2"/>
              <a:buChar char="Ø"/>
            </a:pPr>
            <a:endParaRPr lang="es-UY" altLang="es-UY" sz="2400" dirty="0" smtClean="0">
              <a:solidFill>
                <a:schemeClr val="tx2"/>
              </a:solidFill>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 typeface="Wingdings" panose="05000000000000000000" pitchFamily="2" charset="2"/>
              <a:buChar char="Ø"/>
            </a:pPr>
            <a:r>
              <a:rPr lang="es-UY" altLang="es-UY" sz="2400" dirty="0" smtClean="0">
                <a:solidFill>
                  <a:schemeClr val="tx2"/>
                </a:solidFill>
                <a:latin typeface="Arial" panose="020B0604020202020204" pitchFamily="34" charset="0"/>
                <a:cs typeface="Arial" panose="020B0604020202020204" pitchFamily="34" charset="0"/>
              </a:rPr>
              <a:t>Tiempo prolongado en el proceso para presentar el ROS.</a:t>
            </a:r>
          </a:p>
          <a:p>
            <a:pPr algn="just" defTabSz="617538">
              <a:lnSpc>
                <a:spcPct val="80000"/>
              </a:lnSpc>
              <a:buClr>
                <a:schemeClr val="tx1">
                  <a:lumMod val="75000"/>
                </a:schemeClr>
              </a:buClr>
              <a:buFont typeface="Wingdings" panose="05000000000000000000" pitchFamily="2" charset="2"/>
              <a:buChar char="Ø"/>
            </a:pPr>
            <a:endParaRPr lang="es-UY" altLang="es-UY" sz="2400" dirty="0" smtClean="0">
              <a:solidFill>
                <a:schemeClr val="tx2"/>
              </a:solidFill>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 typeface="Wingdings" panose="05000000000000000000" pitchFamily="2" charset="2"/>
              <a:buChar char="Ø"/>
            </a:pPr>
            <a:r>
              <a:rPr lang="es-UY" altLang="es-UY" sz="2400" dirty="0" smtClean="0">
                <a:solidFill>
                  <a:schemeClr val="tx2"/>
                </a:solidFill>
                <a:latin typeface="Arial" panose="020B0604020202020204" pitchFamily="34" charset="0"/>
                <a:cs typeface="Arial" panose="020B0604020202020204" pitchFamily="34" charset="0"/>
              </a:rPr>
              <a:t>Referencias genéricas a la existencia de “noticias de prensa negativa”, sin indicar fecha del antecedente, país, delito y un relato que permita conocer los motivos de las investigaciones. </a:t>
            </a:r>
            <a:endParaRPr lang="es-ES_tradnl" altLang="es-UY" sz="2600" dirty="0">
              <a:solidFill>
                <a:schemeClr val="tx2"/>
              </a:solidFill>
            </a:endParaRPr>
          </a:p>
          <a:p>
            <a:pPr algn="just" defTabSz="617538">
              <a:lnSpc>
                <a:spcPct val="80000"/>
              </a:lnSpc>
              <a:buClr>
                <a:schemeClr val="tx1">
                  <a:lumMod val="75000"/>
                </a:schemeClr>
              </a:buClr>
              <a:buFont typeface="Wingdings" panose="05000000000000000000" pitchFamily="2" charset="2"/>
              <a:buChar char="Ø"/>
            </a:pPr>
            <a:endParaRPr lang="es-ES_tradnl" altLang="es-UY" sz="2600" dirty="0" smtClean="0">
              <a:solidFill>
                <a:schemeClr val="tx2"/>
              </a:solidFill>
            </a:endParaRPr>
          </a:p>
          <a:p>
            <a:pPr algn="just" defTabSz="617538">
              <a:lnSpc>
                <a:spcPct val="80000"/>
              </a:lnSpc>
              <a:buClr>
                <a:schemeClr val="tx1">
                  <a:lumMod val="75000"/>
                </a:schemeClr>
              </a:buClr>
              <a:buFont typeface="Wingdings" panose="05000000000000000000" pitchFamily="2" charset="2"/>
              <a:buChar char="Ø"/>
            </a:pPr>
            <a:endParaRPr lang="es-ES_tradnl" altLang="es-UY" sz="2600" dirty="0"/>
          </a:p>
          <a:p>
            <a:pPr algn="just" defTabSz="617538">
              <a:lnSpc>
                <a:spcPct val="80000"/>
              </a:lnSpc>
              <a:buClr>
                <a:schemeClr val="tx1">
                  <a:lumMod val="75000"/>
                </a:schemeClr>
              </a:buClr>
              <a:buFont typeface="Wingdings" panose="05000000000000000000" pitchFamily="2" charset="2"/>
              <a:buChar char="Ø"/>
            </a:pPr>
            <a:endParaRPr lang="es-ES_tradnl" altLang="es-UY" sz="3000" dirty="0" smtClean="0"/>
          </a:p>
          <a:p>
            <a:pPr marL="0" indent="0" algn="just" defTabSz="617538">
              <a:lnSpc>
                <a:spcPct val="80000"/>
              </a:lnSpc>
              <a:buClr>
                <a:schemeClr val="tx1">
                  <a:lumMod val="75000"/>
                </a:schemeClr>
              </a:buClr>
              <a:buNone/>
            </a:pPr>
            <a:endParaRPr lang="es-ES_tradnl" altLang="es-UY" sz="3000" dirty="0" smtClean="0"/>
          </a:p>
        </p:txBody>
      </p:sp>
      <p:sp>
        <p:nvSpPr>
          <p:cNvPr id="5" name="Rectangle 2"/>
          <p:cNvSpPr txBox="1">
            <a:spLocks/>
          </p:cNvSpPr>
          <p:nvPr/>
        </p:nvSpPr>
        <p:spPr bwMode="auto">
          <a:xfrm>
            <a:off x="179388" y="188913"/>
            <a:ext cx="6588125" cy="635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normAutofit/>
          </a:bodyPr>
          <a:lstStyle>
            <a:lvl1pPr algn="ctr" rtl="0" eaLnBrk="0" fontAlgn="base" hangingPunct="0">
              <a:spcBef>
                <a:spcPct val="0"/>
              </a:spcBef>
              <a:spcAft>
                <a:spcPct val="0"/>
              </a:spcAft>
              <a:defRPr sz="2800" b="1">
                <a:solidFill>
                  <a:srgbClr val="1C267D"/>
                </a:solidFill>
                <a:effectLst>
                  <a:outerShdw blurRad="38100" dist="38100" dir="2700000" algn="tl">
                    <a:srgbClr val="000000">
                      <a:alpha val="43137"/>
                    </a:srgbClr>
                  </a:outerShdw>
                </a:effectLst>
                <a:latin typeface="+mj-lt"/>
                <a:ea typeface="+mj-ea"/>
                <a:cs typeface="+mj-cs"/>
              </a:defRPr>
            </a:lvl1pPr>
            <a:lvl2pPr algn="ctr" rtl="0" eaLnBrk="0" fontAlgn="base" hangingPunct="0">
              <a:spcBef>
                <a:spcPct val="0"/>
              </a:spcBef>
              <a:spcAft>
                <a:spcPct val="0"/>
              </a:spcAft>
              <a:defRPr sz="2800" b="1">
                <a:solidFill>
                  <a:srgbClr val="1C267D"/>
                </a:solidFill>
                <a:latin typeface="Le Monde Sans Std" pitchFamily="50" charset="0"/>
              </a:defRPr>
            </a:lvl2pPr>
            <a:lvl3pPr algn="ctr" rtl="0" eaLnBrk="0" fontAlgn="base" hangingPunct="0">
              <a:spcBef>
                <a:spcPct val="0"/>
              </a:spcBef>
              <a:spcAft>
                <a:spcPct val="0"/>
              </a:spcAft>
              <a:defRPr sz="2800" b="1">
                <a:solidFill>
                  <a:srgbClr val="1C267D"/>
                </a:solidFill>
                <a:latin typeface="Le Monde Sans Std" pitchFamily="50" charset="0"/>
              </a:defRPr>
            </a:lvl3pPr>
            <a:lvl4pPr algn="ctr" rtl="0" eaLnBrk="0" fontAlgn="base" hangingPunct="0">
              <a:spcBef>
                <a:spcPct val="0"/>
              </a:spcBef>
              <a:spcAft>
                <a:spcPct val="0"/>
              </a:spcAft>
              <a:defRPr sz="2800" b="1">
                <a:solidFill>
                  <a:srgbClr val="1C267D"/>
                </a:solidFill>
                <a:latin typeface="Le Monde Sans Std" pitchFamily="50" charset="0"/>
              </a:defRPr>
            </a:lvl4pPr>
            <a:lvl5pPr algn="ctr" rtl="0" eaLnBrk="0" fontAlgn="base" hangingPunct="0">
              <a:spcBef>
                <a:spcPct val="0"/>
              </a:spcBef>
              <a:spcAft>
                <a:spcPct val="0"/>
              </a:spcAft>
              <a:defRPr sz="2800" b="1">
                <a:solidFill>
                  <a:srgbClr val="1C267D"/>
                </a:solidFill>
                <a:latin typeface="Le Monde Sans Std" pitchFamily="50"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just">
              <a:lnSpc>
                <a:spcPct val="100000"/>
              </a:lnSpc>
              <a:buClrTx/>
              <a:buSzTx/>
              <a:buNone/>
            </a:pPr>
            <a:r>
              <a:rPr lang="es-UY" altLang="es-UY" dirty="0" smtClean="0">
                <a:effectLst/>
              </a:rPr>
              <a:t>El reporte de operaciones sospechosas</a:t>
            </a:r>
            <a:endParaRPr lang="es-ES" altLang="es-UY" kern="0" dirty="0">
              <a:solidFill>
                <a:schemeClr val="tx1"/>
              </a:solidFill>
              <a:effectLst/>
            </a:endParaRPr>
          </a:p>
        </p:txBody>
      </p:sp>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PRINCIPALES DEBILIDADES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69445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467544" y="1196752"/>
            <a:ext cx="8229600" cy="4968552"/>
          </a:xfrm>
        </p:spPr>
        <p:txBody>
          <a:bodyPr>
            <a:normAutofit/>
          </a:bodyPr>
          <a:lstStyle/>
          <a:p>
            <a:pPr algn="ctr">
              <a:lnSpc>
                <a:spcPct val="80000"/>
              </a:lnSpc>
              <a:buFontTx/>
              <a:buNone/>
            </a:pPr>
            <a:r>
              <a:rPr lang="es-ES" altLang="es-UY" sz="2400" b="1" dirty="0" smtClean="0">
                <a:solidFill>
                  <a:schemeClr val="tx2"/>
                </a:solidFill>
                <a:latin typeface="Arial" panose="020B0604020202020204" pitchFamily="34" charset="0"/>
                <a:cs typeface="Arial" panose="020B0604020202020204" pitchFamily="34" charset="0"/>
              </a:rPr>
              <a:t>¿Qué OSFL son sujetos obligados?</a:t>
            </a:r>
            <a:endParaRPr lang="es-ES" altLang="es-UY" sz="2400" b="1" dirty="0" smtClean="0">
              <a:solidFill>
                <a:schemeClr val="tx2"/>
              </a:solidFill>
              <a:latin typeface="Arial" panose="020B0604020202020204" pitchFamily="34" charset="0"/>
              <a:cs typeface="Arial" panose="020B0604020202020204" pitchFamily="34" charset="0"/>
            </a:endParaRPr>
          </a:p>
          <a:p>
            <a:pPr>
              <a:lnSpc>
                <a:spcPct val="80000"/>
              </a:lnSpc>
              <a:buFontTx/>
              <a:buNone/>
            </a:pPr>
            <a:endParaRPr lang="es-ES" altLang="es-UY" sz="2000" b="1" dirty="0" smtClean="0">
              <a:solidFill>
                <a:schemeClr val="tx2"/>
              </a:solidFill>
              <a:latin typeface="Arial" panose="020B0604020202020204" pitchFamily="34" charset="0"/>
              <a:cs typeface="Arial" panose="020B0604020202020204" pitchFamily="34" charset="0"/>
            </a:endParaRPr>
          </a:p>
          <a:p>
            <a:pPr algn="just">
              <a:lnSpc>
                <a:spcPct val="80000"/>
              </a:lnSpc>
              <a:buFontTx/>
              <a:buChar char="•"/>
            </a:pPr>
            <a:r>
              <a:rPr lang="es-UY" altLang="es-UY" sz="1800" i="1" dirty="0" smtClean="0">
                <a:solidFill>
                  <a:schemeClr val="tx2"/>
                </a:solidFill>
                <a:latin typeface="Arial" panose="020B0604020202020204" pitchFamily="34" charset="0"/>
                <a:cs typeface="Arial" panose="020B0604020202020204" pitchFamily="34" charset="0"/>
              </a:rPr>
              <a:t>Son sujetos obligados las asociaciones civiles, fundaciones, partidos políticos, agrupaciones y en general, cualquier organización sin fines de lucro, con o sin personería jurídica</a:t>
            </a:r>
            <a:r>
              <a:rPr lang="es-ES_tradnl" altLang="es-UY" sz="1800" dirty="0" smtClean="0">
                <a:solidFill>
                  <a:schemeClr val="tx2"/>
                </a:solidFill>
                <a:latin typeface="Arial" panose="020B0604020202020204" pitchFamily="34" charset="0"/>
                <a:cs typeface="Arial" panose="020B0604020202020204" pitchFamily="34" charset="0"/>
              </a:rPr>
              <a:t>. </a:t>
            </a:r>
            <a:r>
              <a:rPr lang="es-ES_tradnl" altLang="es-UY" sz="1800" b="1" dirty="0" smtClean="0">
                <a:solidFill>
                  <a:schemeClr val="tx2"/>
                </a:solidFill>
                <a:latin typeface="Arial" panose="020B0604020202020204" pitchFamily="34" charset="0"/>
                <a:cs typeface="Arial" panose="020B0604020202020204" pitchFamily="34" charset="0"/>
              </a:rPr>
              <a:t>(Art. 13 Ley N° 19.574)</a:t>
            </a:r>
          </a:p>
          <a:p>
            <a:pPr>
              <a:lnSpc>
                <a:spcPct val="80000"/>
              </a:lnSpc>
              <a:buFontTx/>
              <a:buChar char="•"/>
            </a:pPr>
            <a:endParaRPr lang="es-ES_tradnl" altLang="es-UY" sz="1800" b="1" dirty="0">
              <a:solidFill>
                <a:schemeClr val="tx2"/>
              </a:solidFill>
              <a:latin typeface="Arial" panose="020B0604020202020204" pitchFamily="34" charset="0"/>
              <a:cs typeface="Arial" panose="020B0604020202020204" pitchFamily="34" charset="0"/>
            </a:endParaRPr>
          </a:p>
          <a:p>
            <a:pPr algn="just">
              <a:lnSpc>
                <a:spcPct val="80000"/>
              </a:lnSpc>
              <a:buFontTx/>
              <a:buChar char="•"/>
            </a:pPr>
            <a:r>
              <a:rPr lang="es-UY" altLang="es-UY" sz="1800" i="1" dirty="0" smtClean="0">
                <a:solidFill>
                  <a:schemeClr val="tx2"/>
                </a:solidFill>
                <a:latin typeface="Arial" panose="020B0604020202020204" pitchFamily="34" charset="0"/>
                <a:cs typeface="Arial" panose="020B0604020202020204" pitchFamily="34" charset="0"/>
              </a:rPr>
              <a:t>Las asociaciones </a:t>
            </a:r>
            <a:r>
              <a:rPr lang="es-UY" altLang="es-UY" sz="1800" i="1" dirty="0">
                <a:solidFill>
                  <a:schemeClr val="tx2"/>
                </a:solidFill>
                <a:latin typeface="Arial" panose="020B0604020202020204" pitchFamily="34" charset="0"/>
                <a:cs typeface="Arial" panose="020B0604020202020204" pitchFamily="34" charset="0"/>
              </a:rPr>
              <a:t>civiles, fundaciones, partidos políticos, agrupaciones </a:t>
            </a:r>
            <a:r>
              <a:rPr lang="es-UY" altLang="es-UY" sz="1800" i="1" dirty="0" smtClean="0">
                <a:solidFill>
                  <a:schemeClr val="tx2"/>
                </a:solidFill>
                <a:latin typeface="Arial" panose="020B0604020202020204" pitchFamily="34" charset="0"/>
                <a:cs typeface="Arial" panose="020B0604020202020204" pitchFamily="34" charset="0"/>
              </a:rPr>
              <a:t>y </a:t>
            </a:r>
            <a:r>
              <a:rPr lang="es-UY" altLang="es-UY" sz="1800" i="1" dirty="0">
                <a:solidFill>
                  <a:schemeClr val="tx2"/>
                </a:solidFill>
                <a:latin typeface="Arial" panose="020B0604020202020204" pitchFamily="34" charset="0"/>
                <a:cs typeface="Arial" panose="020B0604020202020204" pitchFamily="34" charset="0"/>
              </a:rPr>
              <a:t>en general, cualquier organización sin fines de lucro, con o sin personería </a:t>
            </a:r>
            <a:r>
              <a:rPr lang="es-UY" altLang="es-UY" sz="1800" i="1" dirty="0" smtClean="0">
                <a:solidFill>
                  <a:schemeClr val="tx2"/>
                </a:solidFill>
                <a:latin typeface="Arial" panose="020B0604020202020204" pitchFamily="34" charset="0"/>
                <a:cs typeface="Arial" panose="020B0604020202020204" pitchFamily="34" charset="0"/>
              </a:rPr>
              <a:t>jurídica, </a:t>
            </a:r>
            <a:r>
              <a:rPr lang="es-UY" altLang="es-UY" sz="1800" b="1" i="1" dirty="0" smtClean="0">
                <a:solidFill>
                  <a:schemeClr val="tx2"/>
                </a:solidFill>
                <a:latin typeface="Arial" panose="020B0604020202020204" pitchFamily="34" charset="0"/>
                <a:cs typeface="Arial" panose="020B0604020202020204" pitchFamily="34" charset="0"/>
              </a:rPr>
              <a:t>que tengan ingresos de cualquier naturaleza al cierre del ejercicio anual por un importe superior a UIX 4 millones o activos por un valor superior a UIX 2,5 millones, deberán implementar las disposiciones del presente decreto y las disposiciones que emita la SENACLAFT y el BCU, cuando corresponda. </a:t>
            </a:r>
            <a:r>
              <a:rPr lang="es-UY" altLang="es-UY" sz="1800" b="1" dirty="0" smtClean="0">
                <a:solidFill>
                  <a:schemeClr val="tx2"/>
                </a:solidFill>
                <a:latin typeface="Arial" panose="020B0604020202020204" pitchFamily="34" charset="0"/>
                <a:cs typeface="Arial" panose="020B0604020202020204" pitchFamily="34" charset="0"/>
              </a:rPr>
              <a:t>(</a:t>
            </a:r>
            <a:r>
              <a:rPr lang="es-ES_tradnl" altLang="es-UY" sz="1800" b="1" dirty="0" smtClean="0">
                <a:solidFill>
                  <a:schemeClr val="tx2"/>
                </a:solidFill>
                <a:latin typeface="Arial" panose="020B0604020202020204" pitchFamily="34" charset="0"/>
                <a:cs typeface="Arial" panose="020B0604020202020204" pitchFamily="34" charset="0"/>
              </a:rPr>
              <a:t>Art. 84 Decreto N° 379/2018)</a:t>
            </a:r>
            <a:endParaRPr lang="es-ES_tradnl" altLang="es-UY" sz="1800" b="1" dirty="0" smtClean="0">
              <a:solidFill>
                <a:schemeClr val="tx2"/>
              </a:solidFill>
              <a:latin typeface="Arial" panose="020B0604020202020204" pitchFamily="34" charset="0"/>
              <a:cs typeface="Arial" panose="020B0604020202020204" pitchFamily="34" charset="0"/>
            </a:endParaRPr>
          </a:p>
          <a:p>
            <a:pPr algn="just">
              <a:lnSpc>
                <a:spcPct val="80000"/>
              </a:lnSpc>
              <a:buClr>
                <a:schemeClr val="tx1"/>
              </a:buClr>
              <a:buFontTx/>
              <a:buNone/>
            </a:pPr>
            <a:endParaRPr lang="es-ES_tradnl" altLang="es-UY" sz="1600" dirty="0" smtClean="0">
              <a:solidFill>
                <a:schemeClr val="tx2"/>
              </a:solidFill>
            </a:endParaRPr>
          </a:p>
          <a:p>
            <a:pPr algn="just">
              <a:lnSpc>
                <a:spcPct val="80000"/>
              </a:lnSpc>
              <a:buClr>
                <a:schemeClr val="tx1"/>
              </a:buClr>
              <a:buFontTx/>
              <a:buNone/>
            </a:pPr>
            <a:endParaRPr lang="es-ES_tradnl" altLang="es-UY" sz="1200" dirty="0" smtClean="0">
              <a:solidFill>
                <a:schemeClr val="tx2"/>
              </a:solidFill>
            </a:endParaRPr>
          </a:p>
          <a:p>
            <a:pPr>
              <a:lnSpc>
                <a:spcPct val="80000"/>
              </a:lnSpc>
            </a:pPr>
            <a:endParaRPr lang="es-ES_tradnl" altLang="es-UY" sz="400" b="1" dirty="0" smtClean="0">
              <a:solidFill>
                <a:schemeClr val="tx2"/>
              </a:solidFill>
            </a:endParaRPr>
          </a:p>
          <a:p>
            <a:pPr algn="just">
              <a:lnSpc>
                <a:spcPct val="80000"/>
              </a:lnSpc>
              <a:buClr>
                <a:schemeClr val="tx1"/>
              </a:buClr>
              <a:buFontTx/>
              <a:buNone/>
            </a:pPr>
            <a:endParaRPr lang="es-ES_tradnl" altLang="es-UY" sz="500" b="1" dirty="0" smtClean="0">
              <a:solidFill>
                <a:schemeClr val="tx2"/>
              </a:solidFill>
            </a:endParaRPr>
          </a:p>
          <a:p>
            <a:pPr algn="just">
              <a:lnSpc>
                <a:spcPct val="80000"/>
              </a:lnSpc>
              <a:buClr>
                <a:schemeClr val="tx1"/>
              </a:buClr>
              <a:buFontTx/>
              <a:buNone/>
            </a:pPr>
            <a:endParaRPr lang="es-ES" altLang="es-UY" sz="500" dirty="0" smtClean="0"/>
          </a:p>
        </p:txBody>
      </p:sp>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rol de los sujetos obligados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81967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p:cNvSpPr>
            <a:spLocks noGrp="1" noChangeArrowheads="1"/>
          </p:cNvSpPr>
          <p:nvPr>
            <p:ph type="body" idx="4294967295"/>
          </p:nvPr>
        </p:nvSpPr>
        <p:spPr>
          <a:xfrm>
            <a:off x="431961" y="1340768"/>
            <a:ext cx="7920037" cy="4321175"/>
          </a:xfrm>
        </p:spPr>
        <p:txBody>
          <a:bodyPr lIns="92065" tIns="46033" rIns="92065" bIns="46033"/>
          <a:lstStyle/>
          <a:p>
            <a:pPr marL="0" indent="0" algn="ctr" defTabSz="617538">
              <a:lnSpc>
                <a:spcPct val="80000"/>
              </a:lnSpc>
              <a:buClr>
                <a:schemeClr val="tx1">
                  <a:lumMod val="75000"/>
                </a:schemeClr>
              </a:buClr>
              <a:buNone/>
            </a:pPr>
            <a:endParaRPr lang="es-ES_tradnl" altLang="es-UY" sz="2400" b="1" dirty="0" smtClean="0">
              <a:latin typeface="Arial" panose="020B0604020202020204" pitchFamily="34" charset="0"/>
              <a:cs typeface="Arial" panose="020B0604020202020204" pitchFamily="34" charset="0"/>
            </a:endParaRPr>
          </a:p>
          <a:p>
            <a:pPr marL="0" indent="0" algn="ctr" defTabSz="617538">
              <a:lnSpc>
                <a:spcPct val="80000"/>
              </a:lnSpc>
              <a:buClr>
                <a:schemeClr val="tx1">
                  <a:lumMod val="75000"/>
                </a:schemeClr>
              </a:buClr>
              <a:buNone/>
            </a:pPr>
            <a:r>
              <a:rPr lang="es-ES_tradnl" altLang="es-UY" sz="2400" b="1" dirty="0" smtClean="0">
                <a:solidFill>
                  <a:schemeClr val="tx2"/>
                </a:solidFill>
                <a:latin typeface="Arial" panose="020B0604020202020204" pitchFamily="34" charset="0"/>
                <a:cs typeface="Arial" panose="020B0604020202020204" pitchFamily="34" charset="0"/>
              </a:rPr>
              <a:t>Consideraciones sobre la presentación de reportes</a:t>
            </a:r>
            <a:endParaRPr lang="es-ES_tradnl" altLang="es-UY" sz="2400" dirty="0" smtClean="0">
              <a:solidFill>
                <a:schemeClr val="tx2"/>
              </a:solidFill>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 typeface="Wingdings" panose="05000000000000000000" pitchFamily="2" charset="2"/>
              <a:buChar char="Ø"/>
            </a:pPr>
            <a:endParaRPr lang="es-ES_tradnl" altLang="es-UY" sz="2600" dirty="0">
              <a:solidFill>
                <a:schemeClr val="tx2"/>
              </a:solidFill>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 typeface="Wingdings" panose="05000000000000000000" pitchFamily="2" charset="2"/>
              <a:buChar char="Ø"/>
            </a:pPr>
            <a:r>
              <a:rPr lang="es-ES_tradnl" altLang="es-UY" sz="2200" dirty="0" smtClean="0">
                <a:solidFill>
                  <a:schemeClr val="tx2"/>
                </a:solidFill>
                <a:latin typeface="Arial" panose="020B0604020202020204" pitchFamily="34" charset="0"/>
                <a:cs typeface="Arial" panose="020B0604020202020204" pitchFamily="34" charset="0"/>
              </a:rPr>
              <a:t>Importancia de verificar que el reporte contenga todos los elementos esenciales antes de su envío. </a:t>
            </a:r>
          </a:p>
          <a:p>
            <a:pPr algn="just" defTabSz="617538">
              <a:lnSpc>
                <a:spcPct val="80000"/>
              </a:lnSpc>
              <a:buClr>
                <a:schemeClr val="tx1">
                  <a:lumMod val="75000"/>
                </a:schemeClr>
              </a:buClr>
              <a:buFont typeface="Wingdings" panose="05000000000000000000" pitchFamily="2" charset="2"/>
              <a:buChar char="Ø"/>
            </a:pPr>
            <a:endParaRPr lang="es-ES_tradnl" altLang="es-UY" sz="2200" dirty="0" smtClean="0">
              <a:solidFill>
                <a:schemeClr val="tx2"/>
              </a:solidFill>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 typeface="Wingdings" panose="05000000000000000000" pitchFamily="2" charset="2"/>
              <a:buChar char="Ø"/>
            </a:pPr>
            <a:r>
              <a:rPr lang="es-ES_tradnl" altLang="es-UY" sz="2200" dirty="0" smtClean="0">
                <a:solidFill>
                  <a:schemeClr val="tx2"/>
                </a:solidFill>
                <a:latin typeface="Arial" panose="020B0604020202020204" pitchFamily="34" charset="0"/>
                <a:cs typeface="Arial" panose="020B0604020202020204" pitchFamily="34" charset="0"/>
              </a:rPr>
              <a:t>Prestar especial consideración al momento de la presentación del reporte para que la UIAF esté en condiciones de brindar instrucciones.</a:t>
            </a:r>
          </a:p>
          <a:p>
            <a:pPr algn="just" defTabSz="617538">
              <a:lnSpc>
                <a:spcPct val="80000"/>
              </a:lnSpc>
              <a:buClr>
                <a:schemeClr val="tx1">
                  <a:lumMod val="75000"/>
                </a:schemeClr>
              </a:buClr>
              <a:buFont typeface="Wingdings" panose="05000000000000000000" pitchFamily="2" charset="2"/>
              <a:buChar char="Ø"/>
            </a:pPr>
            <a:endParaRPr lang="es-ES_tradnl" altLang="es-UY" sz="2600" dirty="0">
              <a:solidFill>
                <a:schemeClr val="tx2"/>
              </a:solidFill>
              <a:latin typeface="Arial" panose="020B0604020202020204" pitchFamily="34" charset="0"/>
              <a:cs typeface="Arial" panose="020B0604020202020204" pitchFamily="34" charset="0"/>
            </a:endParaRPr>
          </a:p>
          <a:p>
            <a:pPr algn="just" defTabSz="617538">
              <a:lnSpc>
                <a:spcPct val="80000"/>
              </a:lnSpc>
              <a:buClr>
                <a:schemeClr val="tx1">
                  <a:lumMod val="75000"/>
                </a:schemeClr>
              </a:buClr>
              <a:buFont typeface="Wingdings" panose="05000000000000000000" pitchFamily="2" charset="2"/>
              <a:buChar char="Ø"/>
            </a:pPr>
            <a:endParaRPr lang="es-ES_tradnl" altLang="es-UY" sz="3000" dirty="0" smtClean="0">
              <a:solidFill>
                <a:schemeClr val="tx2"/>
              </a:solidFill>
            </a:endParaRPr>
          </a:p>
          <a:p>
            <a:pPr marL="0" indent="0" algn="just" defTabSz="617538">
              <a:lnSpc>
                <a:spcPct val="80000"/>
              </a:lnSpc>
              <a:buClr>
                <a:schemeClr val="tx1">
                  <a:lumMod val="75000"/>
                </a:schemeClr>
              </a:buClr>
              <a:buNone/>
            </a:pPr>
            <a:endParaRPr lang="es-ES_tradnl" altLang="es-UY" sz="3000" dirty="0" smtClean="0">
              <a:solidFill>
                <a:schemeClr val="tx2"/>
              </a:solidFill>
            </a:endParaRPr>
          </a:p>
        </p:txBody>
      </p:sp>
      <p:sp>
        <p:nvSpPr>
          <p:cNvPr id="4" name="Rectangle 2"/>
          <p:cNvSpPr txBox="1">
            <a:spLocks/>
          </p:cNvSpPr>
          <p:nvPr/>
        </p:nvSpPr>
        <p:spPr bwMode="auto">
          <a:xfrm>
            <a:off x="539552" y="347448"/>
            <a:ext cx="7704856" cy="5686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6109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6"/>
          <p:cNvSpPr txBox="1">
            <a:spLocks noGrp="1" noChangeArrowheads="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buBlip>
                <a:blip r:embed="rId3"/>
              </a:buBlip>
              <a:defRPr sz="3200">
                <a:solidFill>
                  <a:schemeClr val="tx1"/>
                </a:solidFill>
                <a:latin typeface="Le Monde Sans Std" pitchFamily="50" charset="0"/>
              </a:defRPr>
            </a:lvl1pPr>
            <a:lvl2pPr marL="742950" indent="-285750" algn="l">
              <a:buBlip>
                <a:blip r:embed="rId4"/>
              </a:buBlip>
              <a:defRPr sz="2800">
                <a:solidFill>
                  <a:schemeClr val="tx1"/>
                </a:solidFill>
                <a:latin typeface="Le Monde Sans Std" pitchFamily="50" charset="0"/>
              </a:defRPr>
            </a:lvl2pPr>
            <a:lvl3pPr marL="1143000" indent="-228600" algn="l">
              <a:buBlip>
                <a:blip r:embed="rId5"/>
              </a:buBlip>
              <a:defRPr sz="2400">
                <a:solidFill>
                  <a:schemeClr val="tx1"/>
                </a:solidFill>
                <a:latin typeface="Le Monde Sans Std" pitchFamily="50" charset="0"/>
              </a:defRPr>
            </a:lvl3pPr>
            <a:lvl4pPr marL="1600200" indent="-228600" algn="l">
              <a:buBlip>
                <a:blip r:embed="rId5"/>
              </a:buBlip>
              <a:defRPr sz="2000">
                <a:solidFill>
                  <a:schemeClr val="tx1"/>
                </a:solidFill>
                <a:latin typeface="Le Monde Sans Std" pitchFamily="50" charset="0"/>
              </a:defRPr>
            </a:lvl4pPr>
            <a:lvl5pPr marL="2057400" indent="-228600" algn="l">
              <a:buBlip>
                <a:blip r:embed="rId5"/>
              </a:buBlip>
              <a:defRPr sz="2000">
                <a:solidFill>
                  <a:schemeClr val="tx1"/>
                </a:solidFill>
                <a:latin typeface="Le Monde Sans Std" pitchFamily="50" charset="0"/>
              </a:defRPr>
            </a:lvl5pPr>
            <a:lvl6pPr marL="25146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6pPr>
            <a:lvl7pPr marL="29718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7pPr>
            <a:lvl8pPr marL="34290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8pPr>
            <a:lvl9pPr marL="3886200" indent="-228600" eaLnBrk="0" fontAlgn="base" hangingPunct="0">
              <a:spcBef>
                <a:spcPct val="20000"/>
              </a:spcBef>
              <a:spcAft>
                <a:spcPct val="0"/>
              </a:spcAft>
              <a:buSzPct val="75000"/>
              <a:buBlip>
                <a:blip r:embed="rId5"/>
              </a:buBlip>
              <a:defRPr sz="2000">
                <a:solidFill>
                  <a:schemeClr val="tx1"/>
                </a:solidFill>
                <a:latin typeface="Le Monde Sans Std" pitchFamily="50" charset="0"/>
              </a:defRPr>
            </a:lvl9pPr>
          </a:lstStyle>
          <a:p>
            <a:pPr algn="r" eaLnBrk="1" hangingPunct="1">
              <a:lnSpc>
                <a:spcPct val="100000"/>
              </a:lnSpc>
              <a:spcBef>
                <a:spcPct val="0"/>
              </a:spcBef>
              <a:buClrTx/>
              <a:buSzTx/>
              <a:buFontTx/>
              <a:buNone/>
            </a:pPr>
            <a:endParaRPr lang="es-UY" altLang="es-UY" sz="1400" b="0"/>
          </a:p>
        </p:txBody>
      </p:sp>
      <p:sp>
        <p:nvSpPr>
          <p:cNvPr id="2" name="1 Título"/>
          <p:cNvSpPr>
            <a:spLocks noGrp="1"/>
          </p:cNvSpPr>
          <p:nvPr>
            <p:ph type="ctrTitle" idx="4294967295"/>
          </p:nvPr>
        </p:nvSpPr>
        <p:spPr>
          <a:xfrm>
            <a:off x="755576" y="2420888"/>
            <a:ext cx="7775575" cy="1903413"/>
          </a:xfrm>
        </p:spPr>
        <p:txBody>
          <a:bodyPr wrap="square" numCol="1" anchorCtr="0" compatLnSpc="1">
            <a:prstTxWarp prst="textNoShape">
              <a:avLst/>
            </a:prstTxWarp>
            <a:normAutofit/>
          </a:bodyPr>
          <a:lstStyle/>
          <a:p>
            <a:pPr>
              <a:defRPr/>
            </a:pPr>
            <a:r>
              <a:rPr lang="es-ES" sz="4000" b="1" dirty="0" smtClean="0">
                <a:solidFill>
                  <a:schemeClr val="tx2">
                    <a:lumMod val="75000"/>
                  </a:schemeClr>
                </a:solidFill>
                <a:latin typeface="Arial" panose="020B0604020202020204" pitchFamily="34" charset="0"/>
                <a:cs typeface="Arial" panose="020B0604020202020204" pitchFamily="34" charset="0"/>
              </a:rPr>
              <a:t>Gracias por su atención</a:t>
            </a:r>
          </a:p>
        </p:txBody>
      </p:sp>
    </p:spTree>
    <p:extLst>
      <p:ext uri="{BB962C8B-B14F-4D97-AF65-F5344CB8AC3E}">
        <p14:creationId xmlns:p14="http://schemas.microsoft.com/office/powerpoint/2010/main" val="28561195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467544" y="1196752"/>
            <a:ext cx="8229600" cy="4968552"/>
          </a:xfrm>
        </p:spPr>
        <p:txBody>
          <a:bodyPr>
            <a:normAutofit/>
          </a:bodyPr>
          <a:lstStyle/>
          <a:p>
            <a:pPr algn="ctr">
              <a:lnSpc>
                <a:spcPct val="80000"/>
              </a:lnSpc>
              <a:buFontTx/>
              <a:buNone/>
            </a:pPr>
            <a:r>
              <a:rPr lang="es-ES" altLang="es-UY" sz="2400" b="1" dirty="0" smtClean="0">
                <a:solidFill>
                  <a:schemeClr val="tx2"/>
                </a:solidFill>
                <a:latin typeface="Arial" panose="020B0604020202020204" pitchFamily="34" charset="0"/>
                <a:cs typeface="Arial" panose="020B0604020202020204" pitchFamily="34" charset="0"/>
              </a:rPr>
              <a:t>¿Qué etapas debe llevar a cabo un sujeto obligado para estar en condiciones de presentar un reporte de operación sospechosa?</a:t>
            </a:r>
          </a:p>
          <a:p>
            <a:pPr>
              <a:lnSpc>
                <a:spcPct val="80000"/>
              </a:lnSpc>
              <a:buFontTx/>
              <a:buNone/>
            </a:pPr>
            <a:endParaRPr lang="es-ES" altLang="es-UY" sz="2000" b="1" dirty="0" smtClean="0">
              <a:solidFill>
                <a:schemeClr val="tx2"/>
              </a:solidFill>
              <a:latin typeface="Arial" panose="020B0604020202020204" pitchFamily="34" charset="0"/>
              <a:cs typeface="Arial" panose="020B0604020202020204" pitchFamily="34" charset="0"/>
            </a:endParaRPr>
          </a:p>
          <a:p>
            <a:pPr>
              <a:lnSpc>
                <a:spcPct val="80000"/>
              </a:lnSpc>
              <a:buFontTx/>
              <a:buChar char="•"/>
            </a:pPr>
            <a:r>
              <a:rPr lang="es-UY" altLang="es-UY" sz="1800" b="1" dirty="0" smtClean="0">
                <a:solidFill>
                  <a:schemeClr val="tx2"/>
                </a:solidFill>
                <a:latin typeface="Arial" panose="020B0604020202020204" pitchFamily="34" charset="0"/>
                <a:cs typeface="Arial" panose="020B0604020202020204" pitchFamily="34" charset="0"/>
              </a:rPr>
              <a:t>Conocimiento de su cliente (Debida diligencia)</a:t>
            </a:r>
            <a:endParaRPr lang="es-ES_tradnl" altLang="es-UY" sz="1600" dirty="0" smtClean="0">
              <a:solidFill>
                <a:schemeClr val="tx2"/>
              </a:solidFill>
              <a:latin typeface="Arial" panose="020B0604020202020204" pitchFamily="34" charset="0"/>
              <a:cs typeface="Arial" panose="020B0604020202020204" pitchFamily="34" charset="0"/>
            </a:endParaRPr>
          </a:p>
          <a:p>
            <a:pPr lvl="1">
              <a:lnSpc>
                <a:spcPct val="80000"/>
              </a:lnSpc>
              <a:buFontTx/>
              <a:buChar char="•"/>
            </a:pPr>
            <a:r>
              <a:rPr lang="es-ES_tradnl" altLang="es-UY" sz="1400" dirty="0" smtClean="0">
                <a:solidFill>
                  <a:schemeClr val="tx2"/>
                </a:solidFill>
                <a:latin typeface="Arial" panose="020B0604020202020204" pitchFamily="34" charset="0"/>
                <a:cs typeface="Arial" panose="020B0604020202020204" pitchFamily="34" charset="0"/>
              </a:rPr>
              <a:t>Se debe realizar en todos los casos, con un enfoque basado en riesgo.</a:t>
            </a:r>
          </a:p>
          <a:p>
            <a:pPr lvl="1" algn="just">
              <a:lnSpc>
                <a:spcPct val="80000"/>
              </a:lnSpc>
              <a:buFontTx/>
              <a:buChar char="•"/>
            </a:pPr>
            <a:r>
              <a:rPr lang="es-ES_tradnl" altLang="es-UY" sz="1400" dirty="0" smtClean="0">
                <a:solidFill>
                  <a:schemeClr val="tx2"/>
                </a:solidFill>
                <a:latin typeface="Arial" panose="020B0604020202020204" pitchFamily="34" charset="0"/>
                <a:cs typeface="Arial" panose="020B0604020202020204" pitchFamily="34" charset="0"/>
              </a:rPr>
              <a:t>En función de la clasificación de riesgo que le asignen al cliente realizarán una DDC diferenciada</a:t>
            </a:r>
            <a:r>
              <a:rPr lang="es-ES_tradnl" altLang="es-UY" sz="1400" b="1" dirty="0" smtClean="0">
                <a:solidFill>
                  <a:schemeClr val="tx2"/>
                </a:solidFill>
                <a:latin typeface="Arial" panose="020B0604020202020204" pitchFamily="34" charset="0"/>
                <a:cs typeface="Arial" panose="020B0604020202020204" pitchFamily="34" charset="0"/>
              </a:rPr>
              <a:t>. </a:t>
            </a:r>
          </a:p>
          <a:p>
            <a:pPr marL="457200" lvl="1" indent="0">
              <a:lnSpc>
                <a:spcPct val="80000"/>
              </a:lnSpc>
              <a:buNone/>
            </a:pPr>
            <a:endParaRPr lang="es-ES_tradnl" altLang="es-UY" sz="1800" b="1" dirty="0" smtClean="0">
              <a:solidFill>
                <a:schemeClr val="tx2"/>
              </a:solidFill>
              <a:latin typeface="Arial" panose="020B0604020202020204" pitchFamily="34" charset="0"/>
              <a:cs typeface="Arial" panose="020B0604020202020204" pitchFamily="34" charset="0"/>
            </a:endParaRPr>
          </a:p>
          <a:p>
            <a:pPr algn="just">
              <a:lnSpc>
                <a:spcPct val="80000"/>
              </a:lnSpc>
              <a:buFontTx/>
              <a:buChar char="•"/>
            </a:pPr>
            <a:r>
              <a:rPr lang="es-ES_tradnl" altLang="es-UY" sz="1800" b="1" dirty="0" smtClean="0">
                <a:solidFill>
                  <a:schemeClr val="tx2"/>
                </a:solidFill>
                <a:latin typeface="Arial" panose="020B0604020202020204" pitchFamily="34" charset="0"/>
                <a:cs typeface="Arial" panose="020B0604020202020204" pitchFamily="34" charset="0"/>
              </a:rPr>
              <a:t>Monitoreo de la actividad de los clientes para detectar situaciones inusuales o sospechosas. </a:t>
            </a:r>
          </a:p>
          <a:p>
            <a:pPr algn="just">
              <a:lnSpc>
                <a:spcPct val="80000"/>
              </a:lnSpc>
              <a:buFontTx/>
              <a:buChar char="•"/>
            </a:pPr>
            <a:endParaRPr lang="es-ES_tradnl" altLang="es-UY" sz="1800" b="1" dirty="0">
              <a:solidFill>
                <a:schemeClr val="tx2"/>
              </a:solidFill>
              <a:latin typeface="Arial" panose="020B0604020202020204" pitchFamily="34" charset="0"/>
              <a:cs typeface="Arial" panose="020B0604020202020204" pitchFamily="34" charset="0"/>
            </a:endParaRPr>
          </a:p>
          <a:p>
            <a:pPr algn="just">
              <a:lnSpc>
                <a:spcPct val="80000"/>
              </a:lnSpc>
              <a:buFontTx/>
              <a:buChar char="•"/>
            </a:pPr>
            <a:endParaRPr lang="es-ES_tradnl" altLang="es-UY" sz="1800" b="1" dirty="0" smtClean="0">
              <a:solidFill>
                <a:schemeClr val="tx2"/>
              </a:solidFill>
              <a:latin typeface="Arial" panose="020B0604020202020204" pitchFamily="34" charset="0"/>
              <a:cs typeface="Arial" panose="020B0604020202020204" pitchFamily="34" charset="0"/>
            </a:endParaRPr>
          </a:p>
          <a:p>
            <a:pPr algn="just">
              <a:lnSpc>
                <a:spcPct val="80000"/>
              </a:lnSpc>
              <a:buFontTx/>
              <a:buChar char="•"/>
            </a:pPr>
            <a:r>
              <a:rPr lang="es-ES_tradnl" altLang="es-UY" sz="1800" b="1" dirty="0" smtClean="0">
                <a:solidFill>
                  <a:schemeClr val="tx2"/>
                </a:solidFill>
                <a:latin typeface="Arial" panose="020B0604020202020204" pitchFamily="34" charset="0"/>
                <a:cs typeface="Arial" panose="020B0604020202020204" pitchFamily="34" charset="0"/>
              </a:rPr>
              <a:t>Analizar las inusualidades para descartarlas o confirmarlas, dejando constancia escrita y documental de lo actuado. </a:t>
            </a:r>
          </a:p>
          <a:p>
            <a:pPr>
              <a:lnSpc>
                <a:spcPct val="80000"/>
              </a:lnSpc>
              <a:buFontTx/>
              <a:buNone/>
            </a:pPr>
            <a:r>
              <a:rPr lang="es-ES_tradnl" altLang="es-UY" sz="1600" b="1" dirty="0" smtClean="0">
                <a:solidFill>
                  <a:schemeClr val="tx2"/>
                </a:solidFill>
                <a:latin typeface="Arial" panose="020B0604020202020204" pitchFamily="34" charset="0"/>
                <a:cs typeface="Arial" panose="020B0604020202020204" pitchFamily="34" charset="0"/>
              </a:rPr>
              <a:t> </a:t>
            </a:r>
          </a:p>
          <a:p>
            <a:pPr algn="just">
              <a:lnSpc>
                <a:spcPct val="80000"/>
              </a:lnSpc>
              <a:buFontTx/>
              <a:buChar char="•"/>
            </a:pPr>
            <a:endParaRPr lang="es-ES_tradnl" altLang="es-UY" sz="1800" b="1" dirty="0" smtClean="0">
              <a:solidFill>
                <a:schemeClr val="tx2"/>
              </a:solidFill>
              <a:latin typeface="Arial" panose="020B0604020202020204" pitchFamily="34" charset="0"/>
              <a:cs typeface="Arial" panose="020B0604020202020204" pitchFamily="34" charset="0"/>
            </a:endParaRPr>
          </a:p>
          <a:p>
            <a:pPr algn="just">
              <a:lnSpc>
                <a:spcPct val="80000"/>
              </a:lnSpc>
              <a:buFontTx/>
              <a:buChar char="•"/>
            </a:pPr>
            <a:r>
              <a:rPr lang="es-ES_tradnl" altLang="es-UY" sz="1800" b="1" dirty="0" smtClean="0">
                <a:solidFill>
                  <a:schemeClr val="tx2"/>
                </a:solidFill>
                <a:latin typeface="Arial" panose="020B0604020202020204" pitchFamily="34" charset="0"/>
                <a:cs typeface="Arial" panose="020B0604020202020204" pitchFamily="34" charset="0"/>
              </a:rPr>
              <a:t>Presentar el ROS a la UIAF cuando no logra descartar la inusualidad.</a:t>
            </a:r>
          </a:p>
          <a:p>
            <a:pPr algn="just">
              <a:lnSpc>
                <a:spcPct val="80000"/>
              </a:lnSpc>
              <a:buClr>
                <a:schemeClr val="tx1"/>
              </a:buClr>
              <a:buFontTx/>
              <a:buNone/>
            </a:pPr>
            <a:endParaRPr lang="es-ES_tradnl" altLang="es-UY" sz="1600" dirty="0" smtClean="0">
              <a:solidFill>
                <a:schemeClr val="tx2"/>
              </a:solidFill>
            </a:endParaRPr>
          </a:p>
          <a:p>
            <a:pPr algn="just">
              <a:lnSpc>
                <a:spcPct val="80000"/>
              </a:lnSpc>
              <a:buClr>
                <a:schemeClr val="tx1"/>
              </a:buClr>
              <a:buFontTx/>
              <a:buNone/>
            </a:pPr>
            <a:endParaRPr lang="es-ES_tradnl" altLang="es-UY" sz="1200" dirty="0" smtClean="0">
              <a:solidFill>
                <a:schemeClr val="tx2"/>
              </a:solidFill>
            </a:endParaRPr>
          </a:p>
          <a:p>
            <a:pPr>
              <a:lnSpc>
                <a:spcPct val="80000"/>
              </a:lnSpc>
            </a:pPr>
            <a:endParaRPr lang="es-ES_tradnl" altLang="es-UY" sz="400" b="1" dirty="0" smtClean="0">
              <a:solidFill>
                <a:schemeClr val="tx2"/>
              </a:solidFill>
            </a:endParaRPr>
          </a:p>
          <a:p>
            <a:pPr algn="just">
              <a:lnSpc>
                <a:spcPct val="80000"/>
              </a:lnSpc>
              <a:buClr>
                <a:schemeClr val="tx1"/>
              </a:buClr>
              <a:buFontTx/>
              <a:buNone/>
            </a:pPr>
            <a:endParaRPr lang="es-ES_tradnl" altLang="es-UY" sz="500" b="1" dirty="0" smtClean="0">
              <a:solidFill>
                <a:schemeClr val="tx2"/>
              </a:solidFill>
            </a:endParaRPr>
          </a:p>
          <a:p>
            <a:pPr algn="just">
              <a:lnSpc>
                <a:spcPct val="80000"/>
              </a:lnSpc>
              <a:buClr>
                <a:schemeClr val="tx1"/>
              </a:buClr>
              <a:buFontTx/>
              <a:buNone/>
            </a:pPr>
            <a:endParaRPr lang="es-ES" altLang="es-UY" sz="500" dirty="0" smtClean="0"/>
          </a:p>
        </p:txBody>
      </p:sp>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rol de los sujetos obligados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3831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txBox="1">
            <a:spLocks noGrp="1" noChangeArrowheads="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buBlip>
                <a:blip r:embed="rId2"/>
              </a:buBlip>
              <a:defRPr sz="3200">
                <a:solidFill>
                  <a:schemeClr val="tx1"/>
                </a:solidFill>
                <a:latin typeface="Le Monde Sans Std" pitchFamily="50" charset="0"/>
              </a:defRPr>
            </a:lvl1pPr>
            <a:lvl2pPr marL="742950" indent="-285750" algn="l">
              <a:buBlip>
                <a:blip r:embed="rId3"/>
              </a:buBlip>
              <a:defRPr sz="2800">
                <a:solidFill>
                  <a:schemeClr val="tx1"/>
                </a:solidFill>
                <a:latin typeface="Le Monde Sans Std" pitchFamily="50" charset="0"/>
              </a:defRPr>
            </a:lvl2pPr>
            <a:lvl3pPr marL="1143000" indent="-228600" algn="l">
              <a:buBlip>
                <a:blip r:embed="rId4"/>
              </a:buBlip>
              <a:defRPr sz="2400">
                <a:solidFill>
                  <a:schemeClr val="tx1"/>
                </a:solidFill>
                <a:latin typeface="Le Monde Sans Std" pitchFamily="50" charset="0"/>
              </a:defRPr>
            </a:lvl3pPr>
            <a:lvl4pPr marL="1600200" indent="-228600" algn="l">
              <a:buBlip>
                <a:blip r:embed="rId4"/>
              </a:buBlip>
              <a:defRPr sz="2000">
                <a:solidFill>
                  <a:schemeClr val="tx1"/>
                </a:solidFill>
                <a:latin typeface="Le Monde Sans Std" pitchFamily="50" charset="0"/>
              </a:defRPr>
            </a:lvl4pPr>
            <a:lvl5pPr marL="2057400" indent="-228600" algn="l">
              <a:buBlip>
                <a:blip r:embed="rId4"/>
              </a:buBlip>
              <a:defRPr sz="2000">
                <a:solidFill>
                  <a:schemeClr val="tx1"/>
                </a:solidFill>
                <a:latin typeface="Le Monde Sans Std" pitchFamily="50" charset="0"/>
              </a:defRPr>
            </a:lvl5pPr>
            <a:lvl6pPr marL="25146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6pPr>
            <a:lvl7pPr marL="29718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7pPr>
            <a:lvl8pPr marL="34290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8pPr>
            <a:lvl9pPr marL="3886200" indent="-228600" eaLnBrk="0" fontAlgn="base" hangingPunct="0">
              <a:spcBef>
                <a:spcPct val="20000"/>
              </a:spcBef>
              <a:spcAft>
                <a:spcPct val="0"/>
              </a:spcAft>
              <a:buSzPct val="75000"/>
              <a:buBlip>
                <a:blip r:embed="rId4"/>
              </a:buBlip>
              <a:defRPr sz="2000">
                <a:solidFill>
                  <a:schemeClr val="tx1"/>
                </a:solidFill>
                <a:latin typeface="Le Monde Sans Std" pitchFamily="50" charset="0"/>
              </a:defRPr>
            </a:lvl9pPr>
          </a:lstStyle>
          <a:p>
            <a:pPr algn="r" eaLnBrk="1" hangingPunct="1">
              <a:lnSpc>
                <a:spcPct val="100000"/>
              </a:lnSpc>
              <a:spcBef>
                <a:spcPct val="0"/>
              </a:spcBef>
              <a:buClrTx/>
              <a:buSzTx/>
              <a:buFontTx/>
              <a:buNone/>
            </a:pPr>
            <a:endParaRPr lang="es-UY" altLang="es-UY" sz="1400" b="0">
              <a:latin typeface="Le Monde Livre Std" pitchFamily="50" charset="0"/>
            </a:endParaRPr>
          </a:p>
        </p:txBody>
      </p:sp>
      <p:sp>
        <p:nvSpPr>
          <p:cNvPr id="4099" name="2 Título"/>
          <p:cNvSpPr>
            <a:spLocks noGrp="1"/>
          </p:cNvSpPr>
          <p:nvPr>
            <p:ph type="title" idx="4294967295"/>
          </p:nvPr>
        </p:nvSpPr>
        <p:spPr bwMode="auto">
          <a:xfrm>
            <a:off x="0" y="260350"/>
            <a:ext cx="8229600" cy="64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normAutofit fontScale="90000"/>
          </a:bodyPr>
          <a:lstStyle/>
          <a:p>
            <a:r>
              <a:rPr lang="es-UY" altLang="es-UY" b="1" dirty="0" smtClean="0">
                <a:solidFill>
                  <a:schemeClr val="bg1"/>
                </a:solidFill>
                <a:effectLst/>
                <a:latin typeface="Arial" panose="020B0604020202020204" pitchFamily="34" charset="0"/>
                <a:cs typeface="Arial" panose="020B0604020202020204" pitchFamily="34" charset="0"/>
              </a:rPr>
              <a:t>AGENDA</a:t>
            </a:r>
          </a:p>
        </p:txBody>
      </p:sp>
      <p:graphicFrame>
        <p:nvGraphicFramePr>
          <p:cNvPr id="2" name="1 Diagrama"/>
          <p:cNvGraphicFramePr/>
          <p:nvPr>
            <p:extLst>
              <p:ext uri="{D42A27DB-BD31-4B8C-83A1-F6EECF244321}">
                <p14:modId xmlns:p14="http://schemas.microsoft.com/office/powerpoint/2010/main" val="2374810914"/>
              </p:ext>
            </p:extLst>
          </p:nvPr>
        </p:nvGraphicFramePr>
        <p:xfrm>
          <a:off x="683568" y="1268760"/>
          <a:ext cx="7920037" cy="446449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8501906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467544" y="980728"/>
            <a:ext cx="8229600" cy="5184576"/>
          </a:xfrm>
        </p:spPr>
        <p:txBody>
          <a:bodyPr>
            <a:normAutofit/>
          </a:bodyPr>
          <a:lstStyle/>
          <a:p>
            <a:pPr algn="ctr">
              <a:lnSpc>
                <a:spcPct val="80000"/>
              </a:lnSpc>
              <a:buFontTx/>
              <a:buNone/>
            </a:pPr>
            <a:r>
              <a:rPr lang="es-ES" altLang="es-UY" sz="2400" b="1" dirty="0" smtClean="0">
                <a:solidFill>
                  <a:schemeClr val="tx2"/>
                </a:solidFill>
                <a:latin typeface="Arial" panose="020B0604020202020204" pitchFamily="34" charset="0"/>
                <a:cs typeface="Arial" panose="020B0604020202020204" pitchFamily="34" charset="0"/>
              </a:rPr>
              <a:t>¿Qué se reporta?</a:t>
            </a:r>
          </a:p>
          <a:p>
            <a:pPr>
              <a:lnSpc>
                <a:spcPct val="80000"/>
              </a:lnSpc>
              <a:buFontTx/>
              <a:buNone/>
            </a:pPr>
            <a:endParaRPr lang="es-ES" altLang="es-UY" sz="2000" b="1" dirty="0" smtClean="0">
              <a:solidFill>
                <a:schemeClr val="tx2"/>
              </a:solidFill>
              <a:latin typeface="Arial" panose="020B0604020202020204" pitchFamily="34" charset="0"/>
              <a:cs typeface="Arial" panose="020B0604020202020204" pitchFamily="34" charset="0"/>
            </a:endParaRPr>
          </a:p>
          <a:p>
            <a:pPr algn="ctr">
              <a:lnSpc>
                <a:spcPct val="80000"/>
              </a:lnSpc>
              <a:buFontTx/>
              <a:buNone/>
            </a:pPr>
            <a:r>
              <a:rPr lang="es-ES" altLang="es-UY" sz="1700" b="1" dirty="0" smtClean="0">
                <a:solidFill>
                  <a:schemeClr val="tx2"/>
                </a:solidFill>
                <a:latin typeface="Arial" panose="020B0604020202020204" pitchFamily="34" charset="0"/>
                <a:cs typeface="Arial" panose="020B0604020202020204" pitchFamily="34" charset="0"/>
              </a:rPr>
              <a:t>Artículo 12 Ley N° 19.574</a:t>
            </a:r>
            <a:endParaRPr lang="es-ES" altLang="es-UY" sz="1700" b="1" dirty="0">
              <a:solidFill>
                <a:schemeClr val="tx2"/>
              </a:solidFill>
              <a:latin typeface="Arial" panose="020B0604020202020204" pitchFamily="34" charset="0"/>
              <a:cs typeface="Arial" panose="020B0604020202020204" pitchFamily="34" charset="0"/>
            </a:endParaRPr>
          </a:p>
          <a:p>
            <a:pPr>
              <a:lnSpc>
                <a:spcPct val="80000"/>
              </a:lnSpc>
              <a:buFontTx/>
              <a:buNone/>
            </a:pPr>
            <a:endParaRPr lang="es-ES" altLang="es-UY" sz="2000" b="1" dirty="0" smtClean="0">
              <a:solidFill>
                <a:schemeClr val="tx2"/>
              </a:solidFill>
              <a:latin typeface="Arial" panose="020B0604020202020204" pitchFamily="34" charset="0"/>
              <a:cs typeface="Arial" panose="020B0604020202020204" pitchFamily="34" charset="0"/>
            </a:endParaRPr>
          </a:p>
          <a:p>
            <a:pPr>
              <a:lnSpc>
                <a:spcPct val="80000"/>
              </a:lnSpc>
              <a:buFontTx/>
              <a:buChar char="•"/>
            </a:pPr>
            <a:r>
              <a:rPr lang="es-ES" altLang="es-UY" sz="1800" b="1" dirty="0" smtClean="0">
                <a:solidFill>
                  <a:schemeClr val="tx2"/>
                </a:solidFill>
                <a:latin typeface="Arial" panose="020B0604020202020204" pitchFamily="34" charset="0"/>
                <a:cs typeface="Arial" panose="020B0604020202020204" pitchFamily="34" charset="0"/>
              </a:rPr>
              <a:t>Aquellas transacciones, </a:t>
            </a:r>
            <a:r>
              <a:rPr lang="es-ES_tradnl" altLang="es-UY" sz="1800" b="1" dirty="0" smtClean="0">
                <a:solidFill>
                  <a:schemeClr val="tx2"/>
                </a:solidFill>
                <a:latin typeface="Arial" panose="020B0604020202020204" pitchFamily="34" charset="0"/>
                <a:cs typeface="Arial" panose="020B0604020202020204" pitchFamily="34" charset="0"/>
              </a:rPr>
              <a:t>incluidas las tentadas, que:</a:t>
            </a:r>
          </a:p>
          <a:p>
            <a:pPr>
              <a:lnSpc>
                <a:spcPct val="80000"/>
              </a:lnSpc>
              <a:buFontTx/>
              <a:buNone/>
            </a:pPr>
            <a:endParaRPr lang="es-ES_tradnl" altLang="es-UY" sz="1600" b="1" dirty="0" smtClean="0">
              <a:solidFill>
                <a:schemeClr val="tx2"/>
              </a:solidFill>
              <a:latin typeface="Arial" panose="020B0604020202020204" pitchFamily="34" charset="0"/>
              <a:cs typeface="Arial" panose="020B0604020202020204" pitchFamily="34" charset="0"/>
            </a:endParaRPr>
          </a:p>
          <a:p>
            <a:pPr lvl="1">
              <a:lnSpc>
                <a:spcPct val="80000"/>
              </a:lnSpc>
              <a:buFontTx/>
              <a:buChar char="o"/>
            </a:pPr>
            <a:r>
              <a:rPr lang="es-ES_tradnl" altLang="es-UY" sz="1600" dirty="0" smtClean="0">
                <a:solidFill>
                  <a:schemeClr val="tx2"/>
                </a:solidFill>
                <a:latin typeface="Arial" panose="020B0604020202020204" pitchFamily="34" charset="0"/>
                <a:cs typeface="Arial" panose="020B0604020202020204" pitchFamily="34" charset="0"/>
              </a:rPr>
              <a:t>en los usos y costumbres de la respectiva actividad resulten inusuales;</a:t>
            </a:r>
          </a:p>
          <a:p>
            <a:pPr lvl="1">
              <a:lnSpc>
                <a:spcPct val="80000"/>
              </a:lnSpc>
              <a:buFontTx/>
              <a:buChar char="o"/>
            </a:pPr>
            <a:r>
              <a:rPr lang="es-ES_tradnl" altLang="es-UY" sz="1600" dirty="0" smtClean="0">
                <a:solidFill>
                  <a:schemeClr val="tx2"/>
                </a:solidFill>
                <a:latin typeface="Arial" panose="020B0604020202020204" pitchFamily="34" charset="0"/>
                <a:cs typeface="Arial" panose="020B0604020202020204" pitchFamily="34" charset="0"/>
              </a:rPr>
              <a:t>o se presenten sin justificación económica o legal evidente;</a:t>
            </a:r>
          </a:p>
          <a:p>
            <a:pPr lvl="1">
              <a:lnSpc>
                <a:spcPct val="80000"/>
              </a:lnSpc>
              <a:buFontTx/>
              <a:buChar char="o"/>
            </a:pPr>
            <a:r>
              <a:rPr lang="es-ES_tradnl" altLang="es-UY" sz="1600" dirty="0" smtClean="0">
                <a:solidFill>
                  <a:schemeClr val="tx2"/>
                </a:solidFill>
                <a:latin typeface="Arial" panose="020B0604020202020204" pitchFamily="34" charset="0"/>
                <a:cs typeface="Arial" panose="020B0604020202020204" pitchFamily="34" charset="0"/>
              </a:rPr>
              <a:t>o se planteen con una complejidad inusitada o injustificada. </a:t>
            </a:r>
          </a:p>
          <a:p>
            <a:pPr lvl="1">
              <a:lnSpc>
                <a:spcPct val="80000"/>
              </a:lnSpc>
              <a:buFontTx/>
              <a:buChar char="•"/>
            </a:pPr>
            <a:endParaRPr lang="es-ES_tradnl" altLang="es-UY" sz="1400" b="1" dirty="0" smtClean="0">
              <a:solidFill>
                <a:schemeClr val="tx2"/>
              </a:solidFill>
              <a:latin typeface="Arial" panose="020B0604020202020204" pitchFamily="34" charset="0"/>
              <a:cs typeface="Arial" panose="020B0604020202020204" pitchFamily="34" charset="0"/>
            </a:endParaRPr>
          </a:p>
          <a:p>
            <a:pPr algn="just">
              <a:lnSpc>
                <a:spcPct val="80000"/>
              </a:lnSpc>
              <a:buFontTx/>
              <a:buChar char="•"/>
            </a:pPr>
            <a:r>
              <a:rPr lang="es-ES_tradnl" altLang="es-UY" sz="1800" b="1" dirty="0" smtClean="0">
                <a:solidFill>
                  <a:schemeClr val="tx2"/>
                </a:solidFill>
                <a:latin typeface="Arial" panose="020B0604020202020204" pitchFamily="34" charset="0"/>
                <a:cs typeface="Arial" panose="020B0604020202020204" pitchFamily="34" charset="0"/>
              </a:rPr>
              <a:t>Transacciones financieras que involucren activos sobre cuya procedencia existan sospechas de ilicitud.</a:t>
            </a:r>
          </a:p>
          <a:p>
            <a:pPr>
              <a:lnSpc>
                <a:spcPct val="80000"/>
              </a:lnSpc>
              <a:buFontTx/>
              <a:buNone/>
            </a:pPr>
            <a:r>
              <a:rPr lang="es-ES_tradnl" altLang="es-UY" sz="1600" b="1" dirty="0" smtClean="0">
                <a:solidFill>
                  <a:schemeClr val="tx2"/>
                </a:solidFill>
                <a:latin typeface="Arial" panose="020B0604020202020204" pitchFamily="34" charset="0"/>
                <a:cs typeface="Arial" panose="020B0604020202020204" pitchFamily="34" charset="0"/>
              </a:rPr>
              <a:t> </a:t>
            </a:r>
          </a:p>
          <a:p>
            <a:pPr algn="just">
              <a:lnSpc>
                <a:spcPct val="80000"/>
              </a:lnSpc>
              <a:buFontTx/>
              <a:buChar char="•"/>
            </a:pPr>
            <a:r>
              <a:rPr lang="es-ES_tradnl" altLang="es-UY" sz="1800" b="1" dirty="0" smtClean="0">
                <a:solidFill>
                  <a:schemeClr val="tx2"/>
                </a:solidFill>
                <a:latin typeface="Arial" panose="020B0604020202020204" pitchFamily="34" charset="0"/>
                <a:cs typeface="Arial" panose="020B0604020202020204" pitchFamily="34" charset="0"/>
              </a:rPr>
              <a:t>Financiamiento del terrorismo: </a:t>
            </a:r>
            <a:r>
              <a:rPr lang="es-ES_tradnl" altLang="es-UY" sz="1600" dirty="0" smtClean="0">
                <a:solidFill>
                  <a:schemeClr val="tx2"/>
                </a:solidFill>
                <a:latin typeface="Arial" panose="020B0604020202020204" pitchFamily="34" charset="0"/>
                <a:cs typeface="Arial" panose="020B0604020202020204" pitchFamily="34" charset="0"/>
              </a:rPr>
              <a:t>incluye transacciones que, aun involucrando activos de origen lícito, se sospechen vinculadas con personas que realicen actividades terroristas o estén destinados a financiar esas actividades.</a:t>
            </a:r>
          </a:p>
          <a:p>
            <a:pPr algn="just">
              <a:lnSpc>
                <a:spcPct val="80000"/>
              </a:lnSpc>
              <a:buClr>
                <a:schemeClr val="tx1"/>
              </a:buClr>
              <a:buFontTx/>
              <a:buNone/>
            </a:pPr>
            <a:endParaRPr lang="es-ES_tradnl" altLang="es-UY" sz="1600" dirty="0" smtClean="0">
              <a:solidFill>
                <a:schemeClr val="tx2"/>
              </a:solidFill>
            </a:endParaRPr>
          </a:p>
          <a:p>
            <a:pPr algn="just">
              <a:lnSpc>
                <a:spcPct val="80000"/>
              </a:lnSpc>
              <a:buClr>
                <a:schemeClr val="tx1"/>
              </a:buClr>
              <a:buNone/>
            </a:pPr>
            <a:r>
              <a:rPr lang="es-ES_tradnl" altLang="es-UY" sz="1600" b="1" dirty="0" smtClean="0">
                <a:solidFill>
                  <a:schemeClr val="tx2"/>
                </a:solidFill>
                <a:latin typeface="Arial" panose="020B0604020202020204" pitchFamily="34" charset="0"/>
                <a:cs typeface="Arial" panose="020B0604020202020204" pitchFamily="34" charset="0"/>
              </a:rPr>
              <a:t>	</a:t>
            </a:r>
            <a:endParaRPr lang="es-ES_tradnl" altLang="es-UY" sz="1200" dirty="0" smtClean="0">
              <a:solidFill>
                <a:schemeClr val="tx2"/>
              </a:solidFill>
            </a:endParaRPr>
          </a:p>
          <a:p>
            <a:pPr>
              <a:lnSpc>
                <a:spcPct val="80000"/>
              </a:lnSpc>
            </a:pPr>
            <a:endParaRPr lang="es-ES_tradnl" altLang="es-UY" sz="400" b="1" dirty="0" smtClean="0">
              <a:solidFill>
                <a:schemeClr val="tx2"/>
              </a:solidFill>
            </a:endParaRPr>
          </a:p>
          <a:p>
            <a:pPr algn="just">
              <a:lnSpc>
                <a:spcPct val="80000"/>
              </a:lnSpc>
              <a:buClr>
                <a:schemeClr val="tx1"/>
              </a:buClr>
              <a:buFontTx/>
              <a:buNone/>
            </a:pPr>
            <a:endParaRPr lang="es-ES_tradnl" altLang="es-UY" sz="500" b="1" dirty="0" smtClean="0">
              <a:solidFill>
                <a:schemeClr val="tx2"/>
              </a:solidFill>
            </a:endParaRPr>
          </a:p>
          <a:p>
            <a:pPr algn="just">
              <a:lnSpc>
                <a:spcPct val="80000"/>
              </a:lnSpc>
              <a:buClr>
                <a:schemeClr val="tx1"/>
              </a:buClr>
              <a:buFontTx/>
              <a:buNone/>
            </a:pPr>
            <a:endParaRPr lang="es-ES" altLang="es-UY" sz="500" dirty="0" smtClean="0"/>
          </a:p>
        </p:txBody>
      </p:sp>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9338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467544" y="980728"/>
            <a:ext cx="8229600" cy="5184576"/>
          </a:xfrm>
        </p:spPr>
        <p:txBody>
          <a:bodyPr>
            <a:normAutofit/>
          </a:bodyPr>
          <a:lstStyle/>
          <a:p>
            <a:pPr algn="ctr">
              <a:lnSpc>
                <a:spcPct val="80000"/>
              </a:lnSpc>
              <a:buFontTx/>
              <a:buNone/>
            </a:pPr>
            <a:r>
              <a:rPr lang="es-ES" altLang="es-UY" sz="2400" b="1" dirty="0" smtClean="0">
                <a:solidFill>
                  <a:schemeClr val="tx2"/>
                </a:solidFill>
                <a:latin typeface="Arial" panose="020B0604020202020204" pitchFamily="34" charset="0"/>
                <a:cs typeface="Arial" panose="020B0604020202020204" pitchFamily="34" charset="0"/>
              </a:rPr>
              <a:t>¿Qué se reporta?</a:t>
            </a:r>
          </a:p>
          <a:p>
            <a:pPr>
              <a:lnSpc>
                <a:spcPct val="80000"/>
              </a:lnSpc>
              <a:buFontTx/>
              <a:buNone/>
            </a:pPr>
            <a:endParaRPr lang="es-ES" altLang="es-UY" sz="2000" b="1" dirty="0" smtClean="0">
              <a:solidFill>
                <a:schemeClr val="tx2"/>
              </a:solidFill>
              <a:latin typeface="Arial" panose="020B0604020202020204" pitchFamily="34" charset="0"/>
              <a:cs typeface="Arial" panose="020B0604020202020204" pitchFamily="34" charset="0"/>
            </a:endParaRPr>
          </a:p>
          <a:p>
            <a:pPr marL="0" indent="0" algn="ctr">
              <a:lnSpc>
                <a:spcPct val="80000"/>
              </a:lnSpc>
              <a:buNone/>
            </a:pPr>
            <a:r>
              <a:rPr lang="es-UY" altLang="es-UY" sz="1800" b="1" dirty="0" smtClean="0">
                <a:solidFill>
                  <a:schemeClr val="tx2"/>
                </a:solidFill>
                <a:latin typeface="Arial" panose="020B0604020202020204" pitchFamily="34" charset="0"/>
                <a:cs typeface="Arial" panose="020B0604020202020204" pitchFamily="34" charset="0"/>
              </a:rPr>
              <a:t>Artículo 16 Ley N° 19.574</a:t>
            </a:r>
          </a:p>
          <a:p>
            <a:pPr marL="0" indent="0" algn="just">
              <a:lnSpc>
                <a:spcPct val="80000"/>
              </a:lnSpc>
              <a:buNone/>
            </a:pPr>
            <a:endParaRPr lang="es-UY" altLang="es-UY" sz="1800" b="1" dirty="0">
              <a:solidFill>
                <a:schemeClr val="tx2"/>
              </a:solidFill>
              <a:latin typeface="Arial" panose="020B0604020202020204" pitchFamily="34" charset="0"/>
              <a:cs typeface="Arial" panose="020B0604020202020204" pitchFamily="34" charset="0"/>
            </a:endParaRPr>
          </a:p>
          <a:p>
            <a:pPr marL="0" indent="0" algn="just">
              <a:lnSpc>
                <a:spcPct val="80000"/>
              </a:lnSpc>
              <a:buNone/>
            </a:pPr>
            <a:r>
              <a:rPr lang="es-UY" altLang="es-UY" sz="1800" dirty="0" smtClean="0">
                <a:solidFill>
                  <a:schemeClr val="tx2"/>
                </a:solidFill>
                <a:latin typeface="Arial" panose="020B0604020202020204" pitchFamily="34" charset="0"/>
                <a:cs typeface="Arial" panose="020B0604020202020204" pitchFamily="34" charset="0"/>
              </a:rPr>
              <a:t>Los sujetos obligados no establecerán relaciones de negocios ni ejecutarán operaciones cuando no puedan aplicar las medidas de DDC. Cuando se aprecie la imposibilidad en el curso de una relación de negocios, los sujetos obligados pondrán fin a la misma, </a:t>
            </a:r>
            <a:r>
              <a:rPr lang="es-UY" altLang="es-UY" sz="1800" b="1" dirty="0" smtClean="0">
                <a:solidFill>
                  <a:schemeClr val="tx2"/>
                </a:solidFill>
                <a:latin typeface="Arial" panose="020B0604020202020204" pitchFamily="34" charset="0"/>
                <a:cs typeface="Arial" panose="020B0604020202020204" pitchFamily="34" charset="0"/>
              </a:rPr>
              <a:t>procediendo a considerar la pertinencia de presentar un ROS a la UIAF. </a:t>
            </a:r>
          </a:p>
          <a:p>
            <a:pPr marL="0" indent="0" algn="ctr">
              <a:lnSpc>
                <a:spcPct val="80000"/>
              </a:lnSpc>
              <a:buNone/>
            </a:pPr>
            <a:endParaRPr lang="es-UY" altLang="es-UY" sz="1800" b="1" dirty="0">
              <a:solidFill>
                <a:schemeClr val="tx2"/>
              </a:solidFill>
              <a:latin typeface="Arial" panose="020B0604020202020204" pitchFamily="34" charset="0"/>
              <a:cs typeface="Arial" panose="020B0604020202020204" pitchFamily="34" charset="0"/>
            </a:endParaRPr>
          </a:p>
          <a:p>
            <a:pPr marL="0" indent="0" algn="ctr">
              <a:lnSpc>
                <a:spcPct val="80000"/>
              </a:lnSpc>
              <a:buNone/>
            </a:pPr>
            <a:r>
              <a:rPr lang="es-UY" altLang="es-UY" sz="1800" b="1" dirty="0" smtClean="0">
                <a:solidFill>
                  <a:schemeClr val="tx2"/>
                </a:solidFill>
                <a:latin typeface="Arial" panose="020B0604020202020204" pitchFamily="34" charset="0"/>
                <a:cs typeface="Arial" panose="020B0604020202020204" pitchFamily="34" charset="0"/>
              </a:rPr>
              <a:t>Decreto N° 379/2018 – </a:t>
            </a:r>
            <a:r>
              <a:rPr lang="es-UY" altLang="es-UY" sz="1800" b="1" dirty="0" smtClean="0">
                <a:solidFill>
                  <a:schemeClr val="tx2"/>
                </a:solidFill>
                <a:latin typeface="Arial" panose="020B0604020202020204" pitchFamily="34" charset="0"/>
                <a:cs typeface="Arial" panose="020B0604020202020204" pitchFamily="34" charset="0"/>
              </a:rPr>
              <a:t>Artículo 9</a:t>
            </a:r>
            <a:endParaRPr lang="es-ES_tradnl" altLang="es-UY" sz="1600" dirty="0" smtClean="0">
              <a:solidFill>
                <a:schemeClr val="tx2"/>
              </a:solidFill>
              <a:latin typeface="Arial" panose="020B0604020202020204" pitchFamily="34" charset="0"/>
              <a:cs typeface="Arial" panose="020B0604020202020204" pitchFamily="34" charset="0"/>
            </a:endParaRPr>
          </a:p>
          <a:p>
            <a:pPr algn="just">
              <a:lnSpc>
                <a:spcPct val="80000"/>
              </a:lnSpc>
              <a:buClr>
                <a:schemeClr val="tx1"/>
              </a:buClr>
              <a:buFontTx/>
              <a:buNone/>
            </a:pPr>
            <a:endParaRPr lang="es-ES_tradnl" altLang="es-UY" sz="1600" dirty="0" smtClean="0">
              <a:solidFill>
                <a:schemeClr val="tx2"/>
              </a:solidFill>
            </a:endParaRPr>
          </a:p>
          <a:p>
            <a:pPr marL="0" indent="0" algn="just" defTabSz="266700">
              <a:lnSpc>
                <a:spcPct val="80000"/>
              </a:lnSpc>
              <a:buClr>
                <a:schemeClr val="tx1"/>
              </a:buClr>
              <a:buNone/>
            </a:pPr>
            <a:r>
              <a:rPr lang="es-ES_tradnl" altLang="es-UY" sz="1800" dirty="0" smtClean="0">
                <a:solidFill>
                  <a:schemeClr val="tx2"/>
                </a:solidFill>
                <a:latin typeface="Arial" panose="020B0604020202020204" pitchFamily="34" charset="0"/>
                <a:cs typeface="Arial" panose="020B0604020202020204" pitchFamily="34" charset="0"/>
              </a:rPr>
              <a:t>Si el cliente omite o se niega a proporcionar información para realizar la DDC, el sujeto obligado no establecerá una relación de negocios ni ejecutará la operación de que se trate, considerando la pertinencia de presentar un ROS a la UIAF.</a:t>
            </a:r>
          </a:p>
          <a:p>
            <a:pPr marL="0" indent="0" algn="just" defTabSz="266700">
              <a:lnSpc>
                <a:spcPct val="80000"/>
              </a:lnSpc>
              <a:buClr>
                <a:schemeClr val="tx1"/>
              </a:buClr>
              <a:buNone/>
            </a:pPr>
            <a:endParaRPr lang="es-ES_tradnl" altLang="es-UY" sz="1800" dirty="0" smtClean="0">
              <a:solidFill>
                <a:schemeClr val="tx2"/>
              </a:solidFill>
              <a:latin typeface="Arial" panose="020B0604020202020204" pitchFamily="34" charset="0"/>
              <a:cs typeface="Arial" panose="020B0604020202020204" pitchFamily="34" charset="0"/>
            </a:endParaRPr>
          </a:p>
          <a:p>
            <a:pPr marL="0" indent="0" algn="just" defTabSz="266700">
              <a:lnSpc>
                <a:spcPct val="80000"/>
              </a:lnSpc>
              <a:buClr>
                <a:schemeClr val="tx1"/>
              </a:buClr>
              <a:buNone/>
            </a:pPr>
            <a:r>
              <a:rPr lang="es-ES_tradnl" altLang="es-UY" sz="1800" dirty="0">
                <a:solidFill>
                  <a:schemeClr val="tx2"/>
                </a:solidFill>
                <a:latin typeface="Arial" panose="020B0604020202020204" pitchFamily="34" charset="0"/>
                <a:cs typeface="Arial" panose="020B0604020202020204" pitchFamily="34" charset="0"/>
              </a:rPr>
              <a:t>P</a:t>
            </a:r>
            <a:r>
              <a:rPr lang="es-ES_tradnl" altLang="es-UY" sz="1800" dirty="0" smtClean="0">
                <a:solidFill>
                  <a:schemeClr val="tx2"/>
                </a:solidFill>
                <a:latin typeface="Arial" panose="020B0604020202020204" pitchFamily="34" charset="0"/>
                <a:cs typeface="Arial" panose="020B0604020202020204" pitchFamily="34" charset="0"/>
              </a:rPr>
              <a:t>ara ello, deberá evaluar razonablemente si la intención del cliente es eludir la adecuada realización de la DDC. Si considera que existe dicha intención, estará obligado a presentar un ROS a la UIAF. </a:t>
            </a:r>
          </a:p>
          <a:p>
            <a:pPr marL="0" indent="0" algn="just" defTabSz="266700">
              <a:lnSpc>
                <a:spcPct val="80000"/>
              </a:lnSpc>
              <a:buClr>
                <a:schemeClr val="tx1"/>
              </a:buClr>
              <a:buNone/>
            </a:pPr>
            <a:endParaRPr lang="es-ES_tradnl" altLang="es-UY" sz="1800" dirty="0">
              <a:solidFill>
                <a:schemeClr val="tx2"/>
              </a:solidFill>
              <a:latin typeface="Arial" panose="020B0604020202020204" pitchFamily="34" charset="0"/>
              <a:cs typeface="Arial" panose="020B0604020202020204" pitchFamily="34" charset="0"/>
            </a:endParaRPr>
          </a:p>
          <a:p>
            <a:pPr algn="just">
              <a:lnSpc>
                <a:spcPct val="80000"/>
              </a:lnSpc>
              <a:buClr>
                <a:schemeClr val="tx1"/>
              </a:buClr>
              <a:buNone/>
            </a:pPr>
            <a:endParaRPr lang="es-ES_tradnl" altLang="es-UY" sz="1600" b="1" dirty="0">
              <a:solidFill>
                <a:schemeClr val="tx2"/>
              </a:solidFill>
              <a:latin typeface="Arial" panose="020B0604020202020204" pitchFamily="34" charset="0"/>
              <a:cs typeface="Arial" panose="020B0604020202020204" pitchFamily="34" charset="0"/>
            </a:endParaRPr>
          </a:p>
          <a:p>
            <a:pPr lvl="1" algn="just">
              <a:lnSpc>
                <a:spcPct val="80000"/>
              </a:lnSpc>
              <a:buClr>
                <a:schemeClr val="tx1"/>
              </a:buClr>
              <a:buNone/>
            </a:pPr>
            <a:endParaRPr lang="es-ES_tradnl" altLang="es-UY" sz="800" dirty="0" smtClean="0">
              <a:solidFill>
                <a:schemeClr val="tx2"/>
              </a:solidFill>
            </a:endParaRPr>
          </a:p>
          <a:p>
            <a:pPr>
              <a:lnSpc>
                <a:spcPct val="80000"/>
              </a:lnSpc>
            </a:pPr>
            <a:endParaRPr lang="es-ES_tradnl" altLang="es-UY" sz="400" b="1" dirty="0" smtClean="0">
              <a:solidFill>
                <a:schemeClr val="tx2"/>
              </a:solidFill>
            </a:endParaRPr>
          </a:p>
          <a:p>
            <a:pPr algn="just">
              <a:lnSpc>
                <a:spcPct val="80000"/>
              </a:lnSpc>
              <a:buClr>
                <a:schemeClr val="tx1"/>
              </a:buClr>
              <a:buFontTx/>
              <a:buNone/>
            </a:pPr>
            <a:endParaRPr lang="es-ES_tradnl" altLang="es-UY" sz="500" b="1" dirty="0" smtClean="0">
              <a:solidFill>
                <a:schemeClr val="tx2"/>
              </a:solidFill>
            </a:endParaRPr>
          </a:p>
          <a:p>
            <a:pPr algn="just">
              <a:lnSpc>
                <a:spcPct val="80000"/>
              </a:lnSpc>
              <a:buClr>
                <a:schemeClr val="tx1"/>
              </a:buClr>
              <a:buFontTx/>
              <a:buNone/>
            </a:pPr>
            <a:endParaRPr lang="es-ES" altLang="es-UY" sz="500" dirty="0" smtClean="0"/>
          </a:p>
        </p:txBody>
      </p:sp>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7844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467544" y="980728"/>
            <a:ext cx="8229600" cy="5184576"/>
          </a:xfrm>
        </p:spPr>
        <p:txBody>
          <a:bodyPr>
            <a:normAutofit/>
          </a:bodyPr>
          <a:lstStyle/>
          <a:p>
            <a:pPr>
              <a:lnSpc>
                <a:spcPct val="80000"/>
              </a:lnSpc>
              <a:buFontTx/>
              <a:buNone/>
            </a:pPr>
            <a:endParaRPr lang="es-ES" altLang="es-UY" sz="2000" b="1" dirty="0" smtClean="0">
              <a:solidFill>
                <a:schemeClr val="tx2"/>
              </a:solidFill>
              <a:latin typeface="Arial" panose="020B0604020202020204" pitchFamily="34" charset="0"/>
              <a:cs typeface="Arial" panose="020B0604020202020204" pitchFamily="34" charset="0"/>
            </a:endParaRPr>
          </a:p>
          <a:p>
            <a:pPr algn="just">
              <a:lnSpc>
                <a:spcPct val="80000"/>
              </a:lnSpc>
              <a:buClr>
                <a:schemeClr val="tx1"/>
              </a:buClr>
              <a:buNone/>
            </a:pPr>
            <a:r>
              <a:rPr lang="es-ES_tradnl" altLang="es-UY" sz="1600" b="1" dirty="0" smtClean="0">
                <a:solidFill>
                  <a:schemeClr val="tx2"/>
                </a:solidFill>
                <a:latin typeface="Arial" panose="020B0604020202020204" pitchFamily="34" charset="0"/>
                <a:cs typeface="Arial" panose="020B0604020202020204" pitchFamily="34" charset="0"/>
              </a:rPr>
              <a:t>	</a:t>
            </a:r>
          </a:p>
          <a:p>
            <a:pPr algn="just">
              <a:lnSpc>
                <a:spcPct val="80000"/>
              </a:lnSpc>
              <a:buClr>
                <a:schemeClr val="tx1"/>
              </a:buClr>
              <a:buNone/>
            </a:pPr>
            <a:r>
              <a:rPr lang="es-ES_tradnl" altLang="es-UY" sz="1600" b="1" dirty="0">
                <a:solidFill>
                  <a:schemeClr val="tx2"/>
                </a:solidFill>
                <a:latin typeface="Arial" panose="020B0604020202020204" pitchFamily="34" charset="0"/>
                <a:cs typeface="Arial" panose="020B0604020202020204" pitchFamily="34" charset="0"/>
              </a:rPr>
              <a:t>	</a:t>
            </a:r>
            <a:r>
              <a:rPr lang="es-ES_tradnl" altLang="es-UY" sz="1600" b="1" dirty="0" smtClean="0">
                <a:solidFill>
                  <a:schemeClr val="tx2"/>
                </a:solidFill>
                <a:latin typeface="Arial" panose="020B0604020202020204" pitchFamily="34" charset="0"/>
                <a:cs typeface="Arial" panose="020B0604020202020204" pitchFamily="34" charset="0"/>
              </a:rPr>
              <a:t>EL </a:t>
            </a:r>
            <a:r>
              <a:rPr lang="es-ES_tradnl" altLang="es-UY" sz="1600" b="1" dirty="0">
                <a:solidFill>
                  <a:schemeClr val="tx2"/>
                </a:solidFill>
                <a:latin typeface="Arial" panose="020B0604020202020204" pitchFamily="34" charset="0"/>
                <a:cs typeface="Arial" panose="020B0604020202020204" pitchFamily="34" charset="0"/>
              </a:rPr>
              <a:t>ROS NO ES UNA DENUNCIA. ES UN INFORME EXIGIDO POR LA LEY A </a:t>
            </a:r>
            <a:r>
              <a:rPr lang="es-ES_tradnl" altLang="es-UY" sz="1600" b="1" dirty="0" smtClean="0">
                <a:solidFill>
                  <a:schemeClr val="tx2"/>
                </a:solidFill>
                <a:latin typeface="Arial" panose="020B0604020202020204" pitchFamily="34" charset="0"/>
                <a:cs typeface="Arial" panose="020B0604020202020204" pitchFamily="34" charset="0"/>
              </a:rPr>
              <a:t>DETERMINADAS PERSONAS FÍSICAS Y JURÍDICAS CUANDO </a:t>
            </a:r>
            <a:r>
              <a:rPr lang="es-ES_tradnl" altLang="es-UY" sz="1600" b="1" dirty="0">
                <a:solidFill>
                  <a:schemeClr val="tx2"/>
                </a:solidFill>
                <a:latin typeface="Arial" panose="020B0604020202020204" pitchFamily="34" charset="0"/>
                <a:cs typeface="Arial" panose="020B0604020202020204" pitchFamily="34" charset="0"/>
              </a:rPr>
              <a:t>NO </a:t>
            </a:r>
            <a:r>
              <a:rPr lang="es-ES_tradnl" altLang="es-UY" sz="1600" b="1" dirty="0" smtClean="0">
                <a:solidFill>
                  <a:schemeClr val="tx2"/>
                </a:solidFill>
                <a:latin typeface="Arial" panose="020B0604020202020204" pitchFamily="34" charset="0"/>
                <a:cs typeface="Arial" panose="020B0604020202020204" pitchFamily="34" charset="0"/>
              </a:rPr>
              <a:t>LOGRAN DESCARTAR </a:t>
            </a:r>
            <a:r>
              <a:rPr lang="es-ES_tradnl" altLang="es-UY" sz="1600" b="1" dirty="0">
                <a:solidFill>
                  <a:schemeClr val="tx2"/>
                </a:solidFill>
                <a:latin typeface="Arial" panose="020B0604020202020204" pitchFamily="34" charset="0"/>
                <a:cs typeface="Arial" panose="020B0604020202020204" pitchFamily="34" charset="0"/>
              </a:rPr>
              <a:t>INUSUALIDADES EN LAS OPERACIONES REALIZADAS POR SUS CLIENTES. </a:t>
            </a:r>
            <a:endParaRPr lang="es-ES_tradnl" altLang="es-UY" sz="1600" b="1" dirty="0" smtClean="0">
              <a:solidFill>
                <a:schemeClr val="tx2"/>
              </a:solidFill>
              <a:latin typeface="Arial" panose="020B0604020202020204" pitchFamily="34" charset="0"/>
              <a:cs typeface="Arial" panose="020B0604020202020204" pitchFamily="34" charset="0"/>
            </a:endParaRPr>
          </a:p>
          <a:p>
            <a:pPr algn="just">
              <a:lnSpc>
                <a:spcPct val="80000"/>
              </a:lnSpc>
              <a:buClr>
                <a:schemeClr val="tx1"/>
              </a:buClr>
              <a:buNone/>
            </a:pPr>
            <a:endParaRPr lang="es-ES_tradnl" altLang="es-UY" sz="1600" b="1" dirty="0">
              <a:solidFill>
                <a:schemeClr val="tx2"/>
              </a:solidFill>
              <a:latin typeface="Arial" panose="020B0604020202020204" pitchFamily="34" charset="0"/>
              <a:cs typeface="Arial" panose="020B0604020202020204" pitchFamily="34" charset="0"/>
            </a:endParaRPr>
          </a:p>
          <a:p>
            <a:pPr algn="just">
              <a:lnSpc>
                <a:spcPct val="80000"/>
              </a:lnSpc>
              <a:buClr>
                <a:schemeClr val="tx1"/>
              </a:buClr>
              <a:buNone/>
            </a:pPr>
            <a:r>
              <a:rPr lang="es-ES_tradnl" altLang="es-UY" sz="1600" b="1" dirty="0" smtClean="0">
                <a:solidFill>
                  <a:schemeClr val="tx2"/>
                </a:solidFill>
                <a:latin typeface="Arial" panose="020B0604020202020204" pitchFamily="34" charset="0"/>
                <a:cs typeface="Arial" panose="020B0604020202020204" pitchFamily="34" charset="0"/>
              </a:rPr>
              <a:t>	</a:t>
            </a:r>
          </a:p>
          <a:p>
            <a:pPr algn="just">
              <a:lnSpc>
                <a:spcPct val="80000"/>
              </a:lnSpc>
              <a:buClr>
                <a:schemeClr val="tx1"/>
              </a:buClr>
              <a:buNone/>
            </a:pPr>
            <a:r>
              <a:rPr lang="es-ES_tradnl" altLang="es-UY" sz="1600" b="1" dirty="0" smtClean="0">
                <a:solidFill>
                  <a:schemeClr val="tx2"/>
                </a:solidFill>
                <a:latin typeface="Arial" panose="020B0604020202020204" pitchFamily="34" charset="0"/>
                <a:cs typeface="Arial" panose="020B0604020202020204" pitchFamily="34" charset="0"/>
              </a:rPr>
              <a:t>	LA UIAF ESTÁ OBLIGADA POR LA LEY A NO REVELAR LA INFORMACIÓN SOBRE EL SUJETO OBLIGADO QUE PRESENTA UN ROS.</a:t>
            </a:r>
          </a:p>
          <a:p>
            <a:pPr algn="just">
              <a:lnSpc>
                <a:spcPct val="80000"/>
              </a:lnSpc>
              <a:buClr>
                <a:schemeClr val="tx1"/>
              </a:buClr>
              <a:buNone/>
            </a:pPr>
            <a:endParaRPr lang="es-ES_tradnl" altLang="es-UY" sz="1600" b="1" dirty="0">
              <a:solidFill>
                <a:schemeClr val="tx2"/>
              </a:solidFill>
              <a:latin typeface="Arial" panose="020B0604020202020204" pitchFamily="34" charset="0"/>
              <a:cs typeface="Arial" panose="020B0604020202020204" pitchFamily="34" charset="0"/>
            </a:endParaRPr>
          </a:p>
          <a:p>
            <a:pPr algn="just">
              <a:lnSpc>
                <a:spcPct val="80000"/>
              </a:lnSpc>
              <a:buClr>
                <a:schemeClr val="tx1"/>
              </a:buClr>
              <a:buNone/>
            </a:pPr>
            <a:r>
              <a:rPr lang="es-ES_tradnl" altLang="es-UY" sz="1600" b="1" dirty="0" smtClean="0">
                <a:solidFill>
                  <a:schemeClr val="tx2"/>
                </a:solidFill>
                <a:latin typeface="Arial" panose="020B0604020202020204" pitchFamily="34" charset="0"/>
                <a:cs typeface="Arial" panose="020B0604020202020204" pitchFamily="34" charset="0"/>
              </a:rPr>
              <a:t>	</a:t>
            </a:r>
          </a:p>
          <a:p>
            <a:pPr algn="just">
              <a:lnSpc>
                <a:spcPct val="80000"/>
              </a:lnSpc>
              <a:buClr>
                <a:schemeClr val="tx1"/>
              </a:buClr>
              <a:buNone/>
            </a:pPr>
            <a:r>
              <a:rPr lang="es-ES_tradnl" altLang="es-UY" sz="1600" b="1" dirty="0">
                <a:solidFill>
                  <a:schemeClr val="tx2"/>
                </a:solidFill>
                <a:latin typeface="Arial" panose="020B0604020202020204" pitchFamily="34" charset="0"/>
                <a:cs typeface="Arial" panose="020B0604020202020204" pitchFamily="34" charset="0"/>
              </a:rPr>
              <a:t>	</a:t>
            </a:r>
            <a:r>
              <a:rPr lang="es-ES_tradnl" altLang="es-UY" sz="1600" b="1" dirty="0" smtClean="0">
                <a:solidFill>
                  <a:schemeClr val="tx2"/>
                </a:solidFill>
                <a:latin typeface="Arial" panose="020B0604020202020204" pitchFamily="34" charset="0"/>
                <a:cs typeface="Arial" panose="020B0604020202020204" pitchFamily="34" charset="0"/>
              </a:rPr>
              <a:t>LA LEY EXIME DE CUALQUIER TIPO DE RESPONSABILIDAD A LOS SUJETOS OBLIGADOS QUE PRESENTAN LOS REPORTES.</a:t>
            </a:r>
          </a:p>
          <a:p>
            <a:pPr algn="just">
              <a:lnSpc>
                <a:spcPct val="80000"/>
              </a:lnSpc>
              <a:buClr>
                <a:schemeClr val="tx1"/>
              </a:buClr>
              <a:buNone/>
            </a:pPr>
            <a:endParaRPr lang="es-ES_tradnl" altLang="es-UY" sz="1600" b="1" dirty="0">
              <a:solidFill>
                <a:schemeClr val="tx2"/>
              </a:solidFill>
              <a:latin typeface="Arial" panose="020B0604020202020204" pitchFamily="34" charset="0"/>
              <a:cs typeface="Arial" panose="020B0604020202020204" pitchFamily="34" charset="0"/>
            </a:endParaRPr>
          </a:p>
          <a:p>
            <a:pPr indent="12700" algn="just">
              <a:lnSpc>
                <a:spcPct val="80000"/>
              </a:lnSpc>
              <a:buClr>
                <a:schemeClr val="tx1"/>
              </a:buClr>
              <a:buNone/>
            </a:pPr>
            <a:endParaRPr lang="es-ES_tradnl" altLang="es-UY" sz="1600" b="1" dirty="0" smtClean="0">
              <a:solidFill>
                <a:schemeClr val="tx2"/>
              </a:solidFill>
              <a:latin typeface="Arial" panose="020B0604020202020204" pitchFamily="34" charset="0"/>
              <a:cs typeface="Arial" panose="020B0604020202020204" pitchFamily="34" charset="0"/>
            </a:endParaRPr>
          </a:p>
          <a:p>
            <a:pPr indent="12700" algn="just">
              <a:lnSpc>
                <a:spcPct val="80000"/>
              </a:lnSpc>
              <a:buClr>
                <a:schemeClr val="tx1"/>
              </a:buClr>
              <a:buNone/>
            </a:pPr>
            <a:r>
              <a:rPr lang="es-ES_tradnl" altLang="es-UY" sz="1600" b="1" dirty="0" smtClean="0">
                <a:solidFill>
                  <a:schemeClr val="tx2"/>
                </a:solidFill>
                <a:latin typeface="Arial" panose="020B0604020202020204" pitchFamily="34" charset="0"/>
                <a:cs typeface="Arial" panose="020B0604020202020204" pitchFamily="34" charset="0"/>
              </a:rPr>
              <a:t>LA LEY EXIGE QUE EL SUJETO OBLIGADO NO INFORME A SUS CLIENTES NI A TERCEROS QUE PRESENTÓ UN ROS QUE LO INVOLUCRA.</a:t>
            </a:r>
            <a:endParaRPr lang="es-ES_tradnl" altLang="es-UY" sz="1400" b="1" dirty="0">
              <a:solidFill>
                <a:schemeClr val="tx2"/>
              </a:solidFill>
              <a:latin typeface="Arial" panose="020B0604020202020204" pitchFamily="34" charset="0"/>
              <a:cs typeface="Arial" panose="020B0604020202020204" pitchFamily="34" charset="0"/>
            </a:endParaRPr>
          </a:p>
          <a:p>
            <a:pPr algn="just">
              <a:lnSpc>
                <a:spcPct val="80000"/>
              </a:lnSpc>
              <a:buClr>
                <a:schemeClr val="tx1"/>
              </a:buClr>
              <a:buFontTx/>
              <a:buNone/>
            </a:pPr>
            <a:endParaRPr lang="es-ES_tradnl" altLang="es-UY" sz="1600" dirty="0" smtClean="0">
              <a:solidFill>
                <a:schemeClr val="tx2"/>
              </a:solidFill>
            </a:endParaRPr>
          </a:p>
          <a:p>
            <a:pPr algn="just">
              <a:lnSpc>
                <a:spcPct val="80000"/>
              </a:lnSpc>
              <a:buClr>
                <a:schemeClr val="tx1"/>
              </a:buClr>
              <a:buFontTx/>
              <a:buNone/>
            </a:pPr>
            <a:endParaRPr lang="es-ES_tradnl" altLang="es-UY" sz="1200" dirty="0" smtClean="0">
              <a:solidFill>
                <a:schemeClr val="tx2"/>
              </a:solidFill>
            </a:endParaRPr>
          </a:p>
          <a:p>
            <a:pPr>
              <a:lnSpc>
                <a:spcPct val="80000"/>
              </a:lnSpc>
            </a:pPr>
            <a:endParaRPr lang="es-ES_tradnl" altLang="es-UY" sz="400" b="1" dirty="0" smtClean="0">
              <a:solidFill>
                <a:schemeClr val="tx2"/>
              </a:solidFill>
            </a:endParaRPr>
          </a:p>
          <a:p>
            <a:pPr algn="just">
              <a:lnSpc>
                <a:spcPct val="80000"/>
              </a:lnSpc>
              <a:buClr>
                <a:schemeClr val="tx1"/>
              </a:buClr>
              <a:buFontTx/>
              <a:buNone/>
            </a:pPr>
            <a:endParaRPr lang="es-ES_tradnl" altLang="es-UY" sz="500" b="1" dirty="0" smtClean="0">
              <a:solidFill>
                <a:schemeClr val="tx2"/>
              </a:solidFill>
            </a:endParaRPr>
          </a:p>
          <a:p>
            <a:pPr algn="just">
              <a:lnSpc>
                <a:spcPct val="80000"/>
              </a:lnSpc>
              <a:buClr>
                <a:schemeClr val="tx1"/>
              </a:buClr>
              <a:buFontTx/>
              <a:buNone/>
            </a:pPr>
            <a:endParaRPr lang="es-ES" altLang="es-UY" sz="500" dirty="0" smtClean="0"/>
          </a:p>
        </p:txBody>
      </p:sp>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0145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467544" y="1196752"/>
            <a:ext cx="8229600" cy="4680520"/>
          </a:xfrm>
        </p:spPr>
        <p:txBody>
          <a:bodyPr>
            <a:normAutofit/>
          </a:bodyPr>
          <a:lstStyle/>
          <a:p>
            <a:pPr algn="ctr">
              <a:lnSpc>
                <a:spcPct val="90000"/>
              </a:lnSpc>
              <a:buFontTx/>
              <a:buNone/>
            </a:pPr>
            <a:r>
              <a:rPr lang="es-ES" altLang="es-UY" sz="2400" b="1" dirty="0" smtClean="0">
                <a:solidFill>
                  <a:schemeClr val="tx2"/>
                </a:solidFill>
                <a:latin typeface="Arial" panose="020B0604020202020204" pitchFamily="34" charset="0"/>
                <a:cs typeface="Arial" panose="020B0604020202020204" pitchFamily="34" charset="0"/>
              </a:rPr>
              <a:t>¿Cómo se reporta?</a:t>
            </a:r>
          </a:p>
          <a:p>
            <a:pPr algn="just">
              <a:lnSpc>
                <a:spcPct val="90000"/>
              </a:lnSpc>
              <a:buFontTx/>
              <a:buNone/>
            </a:pPr>
            <a:endParaRPr lang="es-ES" altLang="es-UY" sz="1200" b="1" dirty="0" smtClean="0">
              <a:solidFill>
                <a:schemeClr val="tx2"/>
              </a:solidFill>
              <a:latin typeface="Arial" panose="020B0604020202020204" pitchFamily="34" charset="0"/>
              <a:cs typeface="Arial" panose="020B0604020202020204" pitchFamily="34" charset="0"/>
            </a:endParaRPr>
          </a:p>
          <a:p>
            <a:pPr>
              <a:lnSpc>
                <a:spcPct val="90000"/>
              </a:lnSpc>
              <a:buFontTx/>
              <a:buNone/>
            </a:pPr>
            <a:endParaRPr lang="es-ES" altLang="es-UY" sz="2000" b="1" dirty="0" smtClean="0">
              <a:solidFill>
                <a:schemeClr val="tx2"/>
              </a:solidFill>
              <a:latin typeface="Arial" panose="020B0604020202020204" pitchFamily="34" charset="0"/>
              <a:cs typeface="Arial" panose="020B0604020202020204" pitchFamily="34" charset="0"/>
            </a:endParaRPr>
          </a:p>
          <a:p>
            <a:pPr>
              <a:lnSpc>
                <a:spcPct val="90000"/>
              </a:lnSpc>
              <a:buFontTx/>
              <a:buNone/>
            </a:pPr>
            <a:endParaRPr lang="es-ES" altLang="es-UY" sz="2000" b="1" dirty="0" smtClean="0">
              <a:solidFill>
                <a:schemeClr val="tx2"/>
              </a:solidFill>
              <a:latin typeface="Arial" panose="020B0604020202020204" pitchFamily="34" charset="0"/>
              <a:cs typeface="Arial" panose="020B0604020202020204" pitchFamily="34" charset="0"/>
            </a:endParaRPr>
          </a:p>
          <a:p>
            <a:pPr>
              <a:lnSpc>
                <a:spcPct val="90000"/>
              </a:lnSpc>
              <a:buFontTx/>
              <a:buNone/>
            </a:pPr>
            <a:r>
              <a:rPr lang="es-ES" altLang="es-UY" sz="2000" b="1" dirty="0" smtClean="0">
                <a:solidFill>
                  <a:schemeClr val="tx2"/>
                </a:solidFill>
                <a:latin typeface="Arial" panose="020B0604020202020204" pitchFamily="34" charset="0"/>
                <a:cs typeface="Arial" panose="020B0604020202020204" pitchFamily="34" charset="0"/>
              </a:rPr>
              <a:t>Comunicación N° 2018/039 de 27/02/2018 – Sector no financiero</a:t>
            </a:r>
          </a:p>
          <a:p>
            <a:pPr>
              <a:lnSpc>
                <a:spcPct val="90000"/>
              </a:lnSpc>
              <a:buFontTx/>
              <a:buNone/>
            </a:pPr>
            <a:endParaRPr lang="es-ES" altLang="es-UY" sz="2000" b="1" dirty="0">
              <a:solidFill>
                <a:schemeClr val="tx2"/>
              </a:solidFill>
              <a:latin typeface="Arial" panose="020B0604020202020204" pitchFamily="34" charset="0"/>
              <a:cs typeface="Arial" panose="020B0604020202020204" pitchFamily="34" charset="0"/>
            </a:endParaRPr>
          </a:p>
        </p:txBody>
      </p:sp>
      <p:sp>
        <p:nvSpPr>
          <p:cNvPr id="4" name="Rectangle 2"/>
          <p:cNvSpPr txBox="1">
            <a:spLocks/>
          </p:cNvSpPr>
          <p:nvPr/>
        </p:nvSpPr>
        <p:spPr bwMode="auto">
          <a:xfrm>
            <a:off x="467544" y="332656"/>
            <a:ext cx="8229600" cy="57606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altLang="es-UY" sz="3000" b="1" dirty="0" smtClean="0">
                <a:solidFill>
                  <a:schemeClr val="bg1"/>
                </a:solidFill>
                <a:latin typeface="Arial" panose="020B0604020202020204" pitchFamily="34" charset="0"/>
                <a:cs typeface="Arial" panose="020B0604020202020204" pitchFamily="34" charset="0"/>
              </a:rPr>
              <a:t>El reporte de operaciones sospechosas</a:t>
            </a:r>
            <a:endParaRPr lang="es-ES" altLang="es-UY"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53824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o" ma:contentTypeID="0x0101008E6EA662BABB4349B8AAC4E2C0D8F1C5" ma:contentTypeVersion="3" ma:contentTypeDescription="Crear nuevo documento." ma:contentTypeScope="" ma:versionID="a10978fbf9a988aa5ff55720609f93e9">
  <xsd:schema xmlns:xsd="http://www.w3.org/2001/XMLSchema" xmlns:xs="http://www.w3.org/2001/XMLSchema" xmlns:p="http://schemas.microsoft.com/office/2006/metadata/properties" xmlns:ns2="ef895d86-4def-4eef-9100-607f074e0143" xmlns:ns3="7072c5b1-fb27-40e2-a07c-db28a4e55a04" targetNamespace="http://schemas.microsoft.com/office/2006/metadata/properties" ma:root="true" ma:fieldsID="e138afaffc853d5652d0bc9217c24fc8" ns2:_="" ns3:_="">
    <xsd:import namespace="ef895d86-4def-4eef-9100-607f074e0143"/>
    <xsd:import namespace="7072c5b1-fb27-40e2-a07c-db28a4e55a04"/>
    <xsd:element name="properties">
      <xsd:complexType>
        <xsd:sequence>
          <xsd:element name="documentManagement">
            <xsd:complexType>
              <xsd:all>
                <xsd:element ref="ns2:_dlc_DocId" minOccurs="0"/>
                <xsd:element ref="ns2:_dlc_DocIdUrl" minOccurs="0"/>
                <xsd:element ref="ns2:_dlc_DocIdPersistId" minOccurs="0"/>
                <xsd:element ref="ns3:Tipo_x0020_Documento"/>
                <xsd:element ref="ns3:Grupo" minOccurs="0"/>
                <xsd:element ref="ns3:Tipo_x0020_de_x0020_plantilla" minOccurs="0"/>
                <xsd:element ref="ns2:Area_x0020_Temátic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895d86-4def-4eef-9100-607f074e0143" elementFormDefault="qualified">
    <xsd:import namespace="http://schemas.microsoft.com/office/2006/documentManagement/types"/>
    <xsd:import namespace="http://schemas.microsoft.com/office/infopath/2007/PartnerControls"/>
    <xsd:element name="_dlc_DocId" ma:index="8" nillable="true" ma:displayName="Valor de Id. de documento" ma:description="El valor del identificador de documento asignado a este elemento." ma:internalName="_dlc_DocId" ma:readOnly="true">
      <xsd:simpleType>
        <xsd:restriction base="dms:Text"/>
      </xsd:simpleType>
    </xsd:element>
    <xsd:element name="_dlc_DocIdUrl" ma:index="9"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rea_x0020_Temática" ma:index="14" nillable="true" ma:displayName="Area Temática" ma:list="{0ecfe41b-bee4-4fad-99d7-8a6ed03c89cd}" ma:internalName="Area_x0020_Tem_x00e1_tica" ma:showField="Title" ma:web="ef895d86-4def-4eef-9100-607f074e0143">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7072c5b1-fb27-40e2-a07c-db28a4e55a04" elementFormDefault="qualified">
    <xsd:import namespace="http://schemas.microsoft.com/office/2006/documentManagement/types"/>
    <xsd:import namespace="http://schemas.microsoft.com/office/infopath/2007/PartnerControls"/>
    <xsd:element name="Tipo_x0020_Documento" ma:index="11" ma:displayName="Tipo Documento" ma:internalName="Tipo_x0020_Documento">
      <xsd:simpleType>
        <xsd:restriction base="dms:Text">
          <xsd:maxLength value="255"/>
        </xsd:restriction>
      </xsd:simpleType>
    </xsd:element>
    <xsd:element name="Grupo" ma:index="12" nillable="true" ma:displayName="Grupo" ma:internalName="Grupo">
      <xsd:simpleType>
        <xsd:restriction base="dms:Text">
          <xsd:maxLength value="255"/>
        </xsd:restriction>
      </xsd:simpleType>
    </xsd:element>
    <xsd:element name="Tipo_x0020_de_x0020_plantilla" ma:index="13" nillable="true" ma:displayName="Tipo de plantilla" ma:internalName="Tipo_x0020_de_x0020_plantilla">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ipo_x0020_Documento xmlns="7072c5b1-fb27-40e2-a07c-db28a4e55a04">Plantilla PPT</Tipo_x0020_Documento>
    <Grupo xmlns="7072c5b1-fb27-40e2-a07c-db28a4e55a04">Power Point 2007-2010</Grupo>
    <Tipo_x0020_de_x0020_plantilla xmlns="7072c5b1-fb27-40e2-a07c-db28a4e55a04" xsi:nil="true"/>
    <_dlc_DocId xmlns="ef895d86-4def-4eef-9100-607f074e0143">3H6HEM3VYYNK-113-202</_dlc_DocId>
    <_dlc_DocIdUrl xmlns="ef895d86-4def-4eef-9100-607f074e0143">
      <Url>http://intranet/ComunicacionInstitucional/_layouts/15/DocIdRedir.aspx?ID=3H6HEM3VYYNK-113-202</Url>
      <Description>3H6HEM3VYYNK-113-202</Description>
    </_dlc_DocIdUrl>
    <Area_x0020_Temática xmlns="ef895d86-4def-4eef-9100-607f074e0143" xsi:nil="true"/>
  </documentManagement>
</p:properties>
</file>

<file path=customXml/itemProps1.xml><?xml version="1.0" encoding="utf-8"?>
<ds:datastoreItem xmlns:ds="http://schemas.openxmlformats.org/officeDocument/2006/customXml" ds:itemID="{97078C14-2833-4C52-80AD-8670A8A61295}">
  <ds:schemaRefs>
    <ds:schemaRef ds:uri="http://schemas.microsoft.com/sharepoint/events"/>
  </ds:schemaRefs>
</ds:datastoreItem>
</file>

<file path=customXml/itemProps2.xml><?xml version="1.0" encoding="utf-8"?>
<ds:datastoreItem xmlns:ds="http://schemas.openxmlformats.org/officeDocument/2006/customXml" ds:itemID="{7FEA571D-C7A4-4C66-8E71-C7DDB116A5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895d86-4def-4eef-9100-607f074e0143"/>
    <ds:schemaRef ds:uri="7072c5b1-fb27-40e2-a07c-db28a4e55a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2BE12C-FB58-4669-8143-2B563E5027BC}">
  <ds:schemaRefs>
    <ds:schemaRef ds:uri="http://schemas.microsoft.com/sharepoint/v3/contenttype/forms"/>
  </ds:schemaRefs>
</ds:datastoreItem>
</file>

<file path=customXml/itemProps4.xml><?xml version="1.0" encoding="utf-8"?>
<ds:datastoreItem xmlns:ds="http://schemas.openxmlformats.org/officeDocument/2006/customXml" ds:itemID="{1D105F68-0A8B-424B-A1FE-74758ED04670}">
  <ds:schemaRefs>
    <ds:schemaRef ds:uri="ef895d86-4def-4eef-9100-607f074e0143"/>
    <ds:schemaRef ds:uri="7072c5b1-fb27-40e2-a07c-db28a4e55a04"/>
    <ds:schemaRef ds:uri="http://purl.org/dc/terms/"/>
    <ds:schemaRef ds:uri="http://purl.org/dc/dcmitype/"/>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3429</TotalTime>
  <Words>1589</Words>
  <Application>Microsoft Office PowerPoint</Application>
  <PresentationFormat>Presentación en pantalla (4:3)</PresentationFormat>
  <Paragraphs>275</Paragraphs>
  <Slides>31</Slides>
  <Notes>8</Notes>
  <HiddenSlides>0</HiddenSlides>
  <MMClips>0</MMClips>
  <ScaleCrop>false</ScaleCrop>
  <HeadingPairs>
    <vt:vector size="4" baseType="variant">
      <vt:variant>
        <vt:lpstr>Tema</vt:lpstr>
      </vt:variant>
      <vt:variant>
        <vt:i4>1</vt:i4>
      </vt:variant>
      <vt:variant>
        <vt:lpstr>Títulos de diapositiva</vt:lpstr>
      </vt:variant>
      <vt:variant>
        <vt:i4>31</vt:i4>
      </vt:variant>
    </vt:vector>
  </HeadingPairs>
  <TitlesOfParts>
    <vt:vector size="32" baseType="lpstr">
      <vt:lpstr>Tema de Office</vt:lpstr>
      <vt:lpstr>Presentación de PowerPoint</vt:lpstr>
      <vt:lpstr>AGENDA</vt:lpstr>
      <vt:lpstr>Presentación de PowerPoint</vt:lpstr>
      <vt:lpstr>Presentación de PowerPoint</vt:lpstr>
      <vt:lpstr>AGENDA</vt:lpstr>
      <vt:lpstr>Presentación de PowerPoint</vt:lpstr>
      <vt:lpstr>Presentación de PowerPoint</vt:lpstr>
      <vt:lpstr>Presentación de PowerPoint</vt:lpstr>
      <vt:lpstr>Presentación de PowerPoint</vt:lpstr>
      <vt:lpstr>AGENDA</vt:lpstr>
      <vt:lpstr>Presentación de PowerPoint</vt:lpstr>
      <vt:lpstr>Presentación de PowerPoint</vt:lpstr>
      <vt:lpstr>Presentación de PowerPoint</vt:lpstr>
      <vt:lpstr>Presentación de PowerPoint</vt:lpstr>
      <vt:lpstr>Presentación de PowerPoint</vt:lpstr>
      <vt:lpstr>Formato del ROS</vt:lpstr>
      <vt:lpstr>Formato del ROS</vt:lpstr>
      <vt:lpstr>Formato del ROS</vt:lpstr>
      <vt:lpstr>Formato del ROS</vt:lpstr>
      <vt:lpstr>Formato del ROS</vt:lpstr>
      <vt:lpstr>AGENDA</vt:lpstr>
      <vt:lpstr>Ciclo de inteligencia financiera</vt:lpstr>
      <vt:lpstr>Presentación de PowerPoint</vt:lpstr>
      <vt:lpstr>Presentación de PowerPoint</vt:lpstr>
      <vt:lpstr>PRINCIPIOS PARA LA ELABORACIÓN DE ROS</vt:lpstr>
      <vt:lpstr>Presentación de PowerPoint</vt:lpstr>
      <vt:lpstr>Presentación de PowerPoint</vt:lpstr>
      <vt:lpstr>Presentación de PowerPoint</vt:lpstr>
      <vt:lpstr>Presentación de PowerPoint</vt:lpstr>
      <vt:lpstr>Presentación de PowerPoint</vt:lpstr>
      <vt:lpstr>Gracias por su atención</vt:lpstr>
    </vt:vector>
  </TitlesOfParts>
  <Company>BCU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en Powerpoint - Institucional</dc:title>
  <dc:creator>Soporte</dc:creator>
  <cp:lastModifiedBy>Soporte</cp:lastModifiedBy>
  <cp:revision>113</cp:revision>
  <dcterms:created xsi:type="dcterms:W3CDTF">2015-09-15T16:53:29Z</dcterms:created>
  <dcterms:modified xsi:type="dcterms:W3CDTF">2021-09-13T17:42:50Z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20200</vt:r8>
  </property>
  <property fmtid="{D5CDD505-2E9C-101B-9397-08002B2CF9AE}" pid="3" name="_dlc_DocIdItemGuid">
    <vt:lpwstr>af947691-7625-4aa6-aa62-5e7a77810b62</vt:lpwstr>
  </property>
  <property fmtid="{D5CDD505-2E9C-101B-9397-08002B2CF9AE}" pid="4" name="ContentTypeId">
    <vt:lpwstr>0x0101008E6EA662BABB4349B8AAC4E2C0D8F1C5</vt:lpwstr>
  </property>
</Properties>
</file>