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docProps/custom.xml" ContentType="application/vnd.openxmlformats-officedocument.custom-propertie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8"/>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Lst>
  <p:sldSz cx="12192000" cy="6858000"/>
  <p:notesSz cx="6858000" cy="9144000"/>
  <p:defaultTextStyle>
    <a:defPPr>
      <a:defRPr lang="es-UY"/>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6" d="100"/>
          <a:sy n="106" d="100"/>
        </p:scale>
        <p:origin x="-630" y="-96"/>
      </p:cViewPr>
      <p:guideLst>
        <p:guide orient="horz" pos="2160"/>
        <p:guide pos="384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8" name="PlaceHolder 1"/>
          <p:cNvSpPr>
            <a:spLocks noGrp="1" noRot="1" noChangeAspect="1"/>
          </p:cNvSpPr>
          <p:nvPr>
            <p:ph type="sldImg"/>
          </p:nvPr>
        </p:nvSpPr>
        <p:spPr>
          <a:xfrm>
            <a:off x="216000" y="812520"/>
            <a:ext cx="7127280" cy="4008960"/>
          </a:xfrm>
          <a:prstGeom prst="rect">
            <a:avLst/>
          </a:prstGeom>
        </p:spPr>
        <p:txBody>
          <a:bodyPr lIns="0" tIns="0" rIns="0" bIns="0" anchor="ctr">
            <a:noAutofit/>
          </a:bodyPr>
          <a:lstStyle/>
          <a:p>
            <a:pPr algn="ctr"/>
            <a:r>
              <a:rPr lang="es-UY" sz="4400" b="0" strike="noStrike" spc="-1">
                <a:latin typeface="Arial"/>
              </a:rPr>
              <a:t>Pulse para desplazar la diapositiva</a:t>
            </a:r>
          </a:p>
        </p:txBody>
      </p:sp>
      <p:sp>
        <p:nvSpPr>
          <p:cNvPr id="39" name="PlaceHolder 2"/>
          <p:cNvSpPr>
            <a:spLocks noGrp="1"/>
          </p:cNvSpPr>
          <p:nvPr>
            <p:ph type="body"/>
          </p:nvPr>
        </p:nvSpPr>
        <p:spPr>
          <a:xfrm>
            <a:off x="756000" y="5078520"/>
            <a:ext cx="6047640" cy="4811040"/>
          </a:xfrm>
          <a:prstGeom prst="rect">
            <a:avLst/>
          </a:prstGeom>
        </p:spPr>
        <p:txBody>
          <a:bodyPr lIns="0" tIns="0" rIns="0" bIns="0">
            <a:noAutofit/>
          </a:bodyPr>
          <a:lstStyle/>
          <a:p>
            <a:r>
              <a:rPr lang="es-UY" sz="2000" b="0" strike="noStrike" spc="-1">
                <a:latin typeface="Arial"/>
              </a:rPr>
              <a:t>Pulse para editar el formato de las notas</a:t>
            </a:r>
          </a:p>
        </p:txBody>
      </p:sp>
      <p:sp>
        <p:nvSpPr>
          <p:cNvPr id="40" name="PlaceHolder 3"/>
          <p:cNvSpPr>
            <a:spLocks noGrp="1"/>
          </p:cNvSpPr>
          <p:nvPr>
            <p:ph type="hdr"/>
          </p:nvPr>
        </p:nvSpPr>
        <p:spPr>
          <a:xfrm>
            <a:off x="0" y="0"/>
            <a:ext cx="3280680" cy="534240"/>
          </a:xfrm>
          <a:prstGeom prst="rect">
            <a:avLst/>
          </a:prstGeom>
        </p:spPr>
        <p:txBody>
          <a:bodyPr lIns="0" tIns="0" rIns="0" bIns="0">
            <a:noAutofit/>
          </a:bodyPr>
          <a:lstStyle/>
          <a:p>
            <a:r>
              <a:rPr lang="es-UY" sz="1400" b="0" strike="noStrike" spc="-1">
                <a:latin typeface="Times New Roman"/>
              </a:rPr>
              <a:t>&lt;cabecera&gt;</a:t>
            </a:r>
          </a:p>
        </p:txBody>
      </p:sp>
      <p:sp>
        <p:nvSpPr>
          <p:cNvPr id="41" name="PlaceHolder 4"/>
          <p:cNvSpPr>
            <a:spLocks noGrp="1"/>
          </p:cNvSpPr>
          <p:nvPr>
            <p:ph type="dt"/>
          </p:nvPr>
        </p:nvSpPr>
        <p:spPr>
          <a:xfrm>
            <a:off x="4278960" y="0"/>
            <a:ext cx="3280680" cy="534240"/>
          </a:xfrm>
          <a:prstGeom prst="rect">
            <a:avLst/>
          </a:prstGeom>
        </p:spPr>
        <p:txBody>
          <a:bodyPr lIns="0" tIns="0" rIns="0" bIns="0">
            <a:noAutofit/>
          </a:bodyPr>
          <a:lstStyle/>
          <a:p>
            <a:pPr algn="r"/>
            <a:r>
              <a:rPr lang="es-UY" sz="1400" b="0" strike="noStrike" spc="-1">
                <a:latin typeface="Times New Roman"/>
              </a:rPr>
              <a:t>&lt;fecha/hora&gt;</a:t>
            </a:r>
          </a:p>
        </p:txBody>
      </p:sp>
      <p:sp>
        <p:nvSpPr>
          <p:cNvPr id="42" name="PlaceHolder 5"/>
          <p:cNvSpPr>
            <a:spLocks noGrp="1"/>
          </p:cNvSpPr>
          <p:nvPr>
            <p:ph type="ftr"/>
          </p:nvPr>
        </p:nvSpPr>
        <p:spPr>
          <a:xfrm>
            <a:off x="0" y="10157400"/>
            <a:ext cx="3280680" cy="534240"/>
          </a:xfrm>
          <a:prstGeom prst="rect">
            <a:avLst/>
          </a:prstGeom>
        </p:spPr>
        <p:txBody>
          <a:bodyPr lIns="0" tIns="0" rIns="0" bIns="0" anchor="b">
            <a:noAutofit/>
          </a:bodyPr>
          <a:lstStyle/>
          <a:p>
            <a:r>
              <a:rPr lang="es-UY" sz="1400" b="0" strike="noStrike" spc="-1">
                <a:latin typeface="Times New Roman"/>
              </a:rPr>
              <a:t>&lt;pie de página&gt;</a:t>
            </a:r>
          </a:p>
        </p:txBody>
      </p:sp>
      <p:sp>
        <p:nvSpPr>
          <p:cNvPr id="43" name="PlaceHolder 6"/>
          <p:cNvSpPr>
            <a:spLocks noGrp="1"/>
          </p:cNvSpPr>
          <p:nvPr>
            <p:ph type="sldNum"/>
          </p:nvPr>
        </p:nvSpPr>
        <p:spPr>
          <a:xfrm>
            <a:off x="4278960" y="10157400"/>
            <a:ext cx="3280680" cy="534240"/>
          </a:xfrm>
          <a:prstGeom prst="rect">
            <a:avLst/>
          </a:prstGeom>
        </p:spPr>
        <p:txBody>
          <a:bodyPr lIns="0" tIns="0" rIns="0" bIns="0" anchor="b">
            <a:noAutofit/>
          </a:bodyPr>
          <a:lstStyle/>
          <a:p>
            <a:pPr algn="r"/>
            <a:fld id="{DC319DA1-51B1-4E75-8F06-99C077464C04}" type="slidenum">
              <a:rPr lang="es-UY" sz="1400" b="0" strike="noStrike" spc="-1">
                <a:latin typeface="Times New Roman"/>
              </a:rPr>
              <a:pPr algn="r"/>
              <a:t>‹Nº›</a:t>
            </a:fld>
            <a:endParaRPr lang="es-UY" sz="1400" b="0" strike="noStrike" spc="-1">
              <a:latin typeface="Times New Roman"/>
            </a:endParaRP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8" name="PlaceHolder 1"/>
          <p:cNvSpPr>
            <a:spLocks noGrp="1" noRot="1" noChangeAspect="1"/>
          </p:cNvSpPr>
          <p:nvPr>
            <p:ph type="sldImg"/>
          </p:nvPr>
        </p:nvSpPr>
        <p:spPr>
          <a:xfrm>
            <a:off x="687240" y="1143000"/>
            <a:ext cx="5476320" cy="3079080"/>
          </a:xfrm>
          <a:prstGeom prst="rect">
            <a:avLst/>
          </a:prstGeom>
        </p:spPr>
      </p:sp>
      <p:sp>
        <p:nvSpPr>
          <p:cNvPr id="409" name="PlaceHolder 2"/>
          <p:cNvSpPr>
            <a:spLocks noGrp="1"/>
          </p:cNvSpPr>
          <p:nvPr>
            <p:ph type="body"/>
          </p:nvPr>
        </p:nvSpPr>
        <p:spPr>
          <a:xfrm>
            <a:off x="685800" y="4400640"/>
            <a:ext cx="5479920" cy="3593880"/>
          </a:xfrm>
          <a:prstGeom prst="rect">
            <a:avLst/>
          </a:prstGeom>
        </p:spPr>
        <p:txBody>
          <a:bodyPr lIns="0" tIns="0" rIns="0" bIns="0">
            <a:noAutofit/>
          </a:bodyPr>
          <a:lstStyle/>
          <a:p>
            <a:endParaRPr lang="es-UY" sz="2000" b="0" strike="noStrike" spc="-1">
              <a:latin typeface="Arial"/>
            </a:endParaRPr>
          </a:p>
        </p:txBody>
      </p:sp>
      <p:sp>
        <p:nvSpPr>
          <p:cNvPr id="410" name="CustomShape 3"/>
          <p:cNvSpPr/>
          <p:nvPr/>
        </p:nvSpPr>
        <p:spPr>
          <a:xfrm>
            <a:off x="3884760" y="8685360"/>
            <a:ext cx="2965320" cy="4521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Autofit/>
          </a:bodyPr>
          <a:lstStyle/>
          <a:p>
            <a:pPr algn="r">
              <a:lnSpc>
                <a:spcPct val="100000"/>
              </a:lnSpc>
            </a:pPr>
            <a:fld id="{F282B854-FCE3-4548-8F1A-AE256ED1BA88}" type="slidenum">
              <a:rPr lang="es-UY" sz="1200" b="0" strike="noStrike" spc="-1">
                <a:solidFill>
                  <a:srgbClr val="000000"/>
                </a:solidFill>
                <a:latin typeface="Times New Roman"/>
                <a:ea typeface="+mn-ea"/>
              </a:rPr>
              <a:pPr algn="r">
                <a:lnSpc>
                  <a:spcPct val="100000"/>
                </a:lnSpc>
              </a:pPr>
              <a:t>1</a:t>
            </a:fld>
            <a:endParaRPr lang="es-UY" sz="1200" b="0" strike="noStrike" spc="-1">
              <a:latin typeface="Arial"/>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5" name="PlaceHolder 1"/>
          <p:cNvSpPr>
            <a:spLocks noGrp="1" noRot="1" noChangeAspect="1"/>
          </p:cNvSpPr>
          <p:nvPr>
            <p:ph type="sldImg"/>
          </p:nvPr>
        </p:nvSpPr>
        <p:spPr>
          <a:xfrm>
            <a:off x="687240" y="1143000"/>
            <a:ext cx="5476320" cy="3079080"/>
          </a:xfrm>
          <a:prstGeom prst="rect">
            <a:avLst/>
          </a:prstGeom>
        </p:spPr>
      </p:sp>
      <p:sp>
        <p:nvSpPr>
          <p:cNvPr id="436" name="PlaceHolder 2"/>
          <p:cNvSpPr>
            <a:spLocks noGrp="1"/>
          </p:cNvSpPr>
          <p:nvPr>
            <p:ph type="body"/>
          </p:nvPr>
        </p:nvSpPr>
        <p:spPr>
          <a:xfrm>
            <a:off x="685800" y="4400640"/>
            <a:ext cx="5479920" cy="3593880"/>
          </a:xfrm>
          <a:prstGeom prst="rect">
            <a:avLst/>
          </a:prstGeom>
        </p:spPr>
        <p:txBody>
          <a:bodyPr lIns="0" tIns="0" rIns="0" bIns="0">
            <a:noAutofit/>
          </a:bodyPr>
          <a:lstStyle/>
          <a:p>
            <a:endParaRPr lang="es-UY" sz="2000" b="0" strike="noStrike" spc="-1">
              <a:latin typeface="Arial"/>
            </a:endParaRPr>
          </a:p>
        </p:txBody>
      </p:sp>
      <p:sp>
        <p:nvSpPr>
          <p:cNvPr id="437" name="CustomShape 3"/>
          <p:cNvSpPr/>
          <p:nvPr/>
        </p:nvSpPr>
        <p:spPr>
          <a:xfrm>
            <a:off x="3884760" y="8685360"/>
            <a:ext cx="2965320" cy="4521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Autofit/>
          </a:bodyPr>
          <a:lstStyle/>
          <a:p>
            <a:pPr algn="r">
              <a:lnSpc>
                <a:spcPct val="100000"/>
              </a:lnSpc>
            </a:pPr>
            <a:fld id="{8554BE63-F774-47DE-917D-A6D3C0E544DA}" type="slidenum">
              <a:rPr lang="es-UY" sz="1200" b="0" strike="noStrike" spc="-1">
                <a:solidFill>
                  <a:srgbClr val="000000"/>
                </a:solidFill>
                <a:latin typeface="Times New Roman"/>
                <a:ea typeface="+mn-ea"/>
              </a:rPr>
              <a:pPr algn="r">
                <a:lnSpc>
                  <a:spcPct val="100000"/>
                </a:lnSpc>
              </a:pPr>
              <a:t>10</a:t>
            </a:fld>
            <a:endParaRPr lang="es-UY" sz="1200" b="0" strike="noStrike" spc="-1">
              <a:latin typeface="Arial"/>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8" name="PlaceHolder 1"/>
          <p:cNvSpPr>
            <a:spLocks noGrp="1" noRot="1" noChangeAspect="1"/>
          </p:cNvSpPr>
          <p:nvPr>
            <p:ph type="sldImg"/>
          </p:nvPr>
        </p:nvSpPr>
        <p:spPr>
          <a:xfrm>
            <a:off x="687240" y="1143000"/>
            <a:ext cx="5476320" cy="3079080"/>
          </a:xfrm>
          <a:prstGeom prst="rect">
            <a:avLst/>
          </a:prstGeom>
        </p:spPr>
      </p:sp>
      <p:sp>
        <p:nvSpPr>
          <p:cNvPr id="439" name="PlaceHolder 2"/>
          <p:cNvSpPr>
            <a:spLocks noGrp="1"/>
          </p:cNvSpPr>
          <p:nvPr>
            <p:ph type="body"/>
          </p:nvPr>
        </p:nvSpPr>
        <p:spPr>
          <a:xfrm>
            <a:off x="685800" y="4400640"/>
            <a:ext cx="5479920" cy="3593880"/>
          </a:xfrm>
          <a:prstGeom prst="rect">
            <a:avLst/>
          </a:prstGeom>
        </p:spPr>
        <p:txBody>
          <a:bodyPr lIns="0" tIns="0" rIns="0" bIns="0">
            <a:noAutofit/>
          </a:bodyPr>
          <a:lstStyle/>
          <a:p>
            <a:endParaRPr lang="es-UY" sz="2000" b="0" strike="noStrike" spc="-1">
              <a:latin typeface="Arial"/>
            </a:endParaRPr>
          </a:p>
        </p:txBody>
      </p:sp>
      <p:sp>
        <p:nvSpPr>
          <p:cNvPr id="440" name="CustomShape 3"/>
          <p:cNvSpPr/>
          <p:nvPr/>
        </p:nvSpPr>
        <p:spPr>
          <a:xfrm>
            <a:off x="3884760" y="8685360"/>
            <a:ext cx="2965320" cy="4521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Autofit/>
          </a:bodyPr>
          <a:lstStyle/>
          <a:p>
            <a:pPr algn="r">
              <a:lnSpc>
                <a:spcPct val="100000"/>
              </a:lnSpc>
            </a:pPr>
            <a:fld id="{B7C9ED70-0E5E-4EF5-93CE-2D181FF2BAB1}" type="slidenum">
              <a:rPr lang="es-UY" sz="1200" b="0" strike="noStrike" spc="-1">
                <a:solidFill>
                  <a:srgbClr val="000000"/>
                </a:solidFill>
                <a:latin typeface="Times New Roman"/>
                <a:ea typeface="+mn-ea"/>
              </a:rPr>
              <a:pPr algn="r">
                <a:lnSpc>
                  <a:spcPct val="100000"/>
                </a:lnSpc>
              </a:pPr>
              <a:t>11</a:t>
            </a:fld>
            <a:endParaRPr lang="es-UY" sz="1200" b="0" strike="noStrike" spc="-1">
              <a:latin typeface="Arial"/>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1" name="PlaceHolder 1"/>
          <p:cNvSpPr>
            <a:spLocks noGrp="1" noRot="1" noChangeAspect="1"/>
          </p:cNvSpPr>
          <p:nvPr>
            <p:ph type="sldImg"/>
          </p:nvPr>
        </p:nvSpPr>
        <p:spPr>
          <a:xfrm>
            <a:off x="687240" y="1143000"/>
            <a:ext cx="5476320" cy="3079080"/>
          </a:xfrm>
          <a:prstGeom prst="rect">
            <a:avLst/>
          </a:prstGeom>
        </p:spPr>
      </p:sp>
      <p:sp>
        <p:nvSpPr>
          <p:cNvPr id="442" name="PlaceHolder 2"/>
          <p:cNvSpPr>
            <a:spLocks noGrp="1"/>
          </p:cNvSpPr>
          <p:nvPr>
            <p:ph type="body"/>
          </p:nvPr>
        </p:nvSpPr>
        <p:spPr>
          <a:xfrm>
            <a:off x="685800" y="4400640"/>
            <a:ext cx="5479920" cy="3593880"/>
          </a:xfrm>
          <a:prstGeom prst="rect">
            <a:avLst/>
          </a:prstGeom>
        </p:spPr>
        <p:txBody>
          <a:bodyPr lIns="0" tIns="0" rIns="0" bIns="0">
            <a:noAutofit/>
          </a:bodyPr>
          <a:lstStyle/>
          <a:p>
            <a:endParaRPr lang="es-UY" sz="2000" b="0" strike="noStrike" spc="-1">
              <a:latin typeface="Arial"/>
            </a:endParaRPr>
          </a:p>
        </p:txBody>
      </p:sp>
      <p:sp>
        <p:nvSpPr>
          <p:cNvPr id="443" name="CustomShape 3"/>
          <p:cNvSpPr/>
          <p:nvPr/>
        </p:nvSpPr>
        <p:spPr>
          <a:xfrm>
            <a:off x="3884760" y="8685360"/>
            <a:ext cx="2965320" cy="4521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Autofit/>
          </a:bodyPr>
          <a:lstStyle/>
          <a:p>
            <a:pPr algn="r">
              <a:lnSpc>
                <a:spcPct val="100000"/>
              </a:lnSpc>
            </a:pPr>
            <a:fld id="{CC317633-B122-4484-8D38-7B930216CB79}" type="slidenum">
              <a:rPr lang="es-UY" sz="1200" b="0" strike="noStrike" spc="-1">
                <a:solidFill>
                  <a:srgbClr val="000000"/>
                </a:solidFill>
                <a:latin typeface="Times New Roman"/>
                <a:ea typeface="+mn-ea"/>
              </a:rPr>
              <a:pPr algn="r">
                <a:lnSpc>
                  <a:spcPct val="100000"/>
                </a:lnSpc>
              </a:pPr>
              <a:t>12</a:t>
            </a:fld>
            <a:endParaRPr lang="es-UY" sz="1200" b="0" strike="noStrike" spc="-1">
              <a:latin typeface="Arial"/>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4" name="PlaceHolder 1"/>
          <p:cNvSpPr>
            <a:spLocks noGrp="1" noRot="1" noChangeAspect="1"/>
          </p:cNvSpPr>
          <p:nvPr>
            <p:ph type="sldImg"/>
          </p:nvPr>
        </p:nvSpPr>
        <p:spPr>
          <a:xfrm>
            <a:off x="687240" y="1143000"/>
            <a:ext cx="5476320" cy="3079080"/>
          </a:xfrm>
          <a:prstGeom prst="rect">
            <a:avLst/>
          </a:prstGeom>
        </p:spPr>
      </p:sp>
      <p:sp>
        <p:nvSpPr>
          <p:cNvPr id="445" name="PlaceHolder 2"/>
          <p:cNvSpPr>
            <a:spLocks noGrp="1"/>
          </p:cNvSpPr>
          <p:nvPr>
            <p:ph type="body"/>
          </p:nvPr>
        </p:nvSpPr>
        <p:spPr>
          <a:xfrm>
            <a:off x="685800" y="4400640"/>
            <a:ext cx="5479920" cy="3593880"/>
          </a:xfrm>
          <a:prstGeom prst="rect">
            <a:avLst/>
          </a:prstGeom>
        </p:spPr>
        <p:txBody>
          <a:bodyPr lIns="0" tIns="0" rIns="0" bIns="0">
            <a:noAutofit/>
          </a:bodyPr>
          <a:lstStyle/>
          <a:p>
            <a:endParaRPr lang="es-UY" sz="2000" b="0" strike="noStrike" spc="-1">
              <a:latin typeface="Arial"/>
            </a:endParaRPr>
          </a:p>
        </p:txBody>
      </p:sp>
      <p:sp>
        <p:nvSpPr>
          <p:cNvPr id="446" name="CustomShape 3"/>
          <p:cNvSpPr/>
          <p:nvPr/>
        </p:nvSpPr>
        <p:spPr>
          <a:xfrm>
            <a:off x="3884760" y="8685360"/>
            <a:ext cx="2965320" cy="4521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Autofit/>
          </a:bodyPr>
          <a:lstStyle/>
          <a:p>
            <a:pPr algn="r">
              <a:lnSpc>
                <a:spcPct val="100000"/>
              </a:lnSpc>
            </a:pPr>
            <a:fld id="{04323BD4-5B32-4B9D-80C0-0B9595BC60E0}" type="slidenum">
              <a:rPr lang="es-UY" sz="1200" b="0" strike="noStrike" spc="-1">
                <a:solidFill>
                  <a:srgbClr val="000000"/>
                </a:solidFill>
                <a:latin typeface="Times New Roman"/>
                <a:ea typeface="+mn-ea"/>
              </a:rPr>
              <a:pPr algn="r">
                <a:lnSpc>
                  <a:spcPct val="100000"/>
                </a:lnSpc>
              </a:pPr>
              <a:t>13</a:t>
            </a:fld>
            <a:endParaRPr lang="es-UY" sz="1200" b="0" strike="noStrike" spc="-1">
              <a:latin typeface="Arial"/>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7" name="PlaceHolder 1"/>
          <p:cNvSpPr>
            <a:spLocks noGrp="1" noRot="1" noChangeAspect="1"/>
          </p:cNvSpPr>
          <p:nvPr>
            <p:ph type="sldImg"/>
          </p:nvPr>
        </p:nvSpPr>
        <p:spPr>
          <a:xfrm>
            <a:off x="687240" y="1143000"/>
            <a:ext cx="5476320" cy="3079080"/>
          </a:xfrm>
          <a:prstGeom prst="rect">
            <a:avLst/>
          </a:prstGeom>
        </p:spPr>
      </p:sp>
      <p:sp>
        <p:nvSpPr>
          <p:cNvPr id="448" name="PlaceHolder 2"/>
          <p:cNvSpPr>
            <a:spLocks noGrp="1"/>
          </p:cNvSpPr>
          <p:nvPr>
            <p:ph type="body"/>
          </p:nvPr>
        </p:nvSpPr>
        <p:spPr>
          <a:xfrm>
            <a:off x="685800" y="4400640"/>
            <a:ext cx="5479920" cy="3593880"/>
          </a:xfrm>
          <a:prstGeom prst="rect">
            <a:avLst/>
          </a:prstGeom>
        </p:spPr>
        <p:txBody>
          <a:bodyPr lIns="0" tIns="0" rIns="0" bIns="0">
            <a:noAutofit/>
          </a:bodyPr>
          <a:lstStyle/>
          <a:p>
            <a:endParaRPr lang="es-UY" sz="2000" b="0" strike="noStrike" spc="-1">
              <a:latin typeface="Arial"/>
            </a:endParaRPr>
          </a:p>
        </p:txBody>
      </p:sp>
      <p:sp>
        <p:nvSpPr>
          <p:cNvPr id="449" name="CustomShape 3"/>
          <p:cNvSpPr/>
          <p:nvPr/>
        </p:nvSpPr>
        <p:spPr>
          <a:xfrm>
            <a:off x="3884760" y="8685360"/>
            <a:ext cx="2965320" cy="4521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Autofit/>
          </a:bodyPr>
          <a:lstStyle/>
          <a:p>
            <a:pPr algn="r">
              <a:lnSpc>
                <a:spcPct val="100000"/>
              </a:lnSpc>
            </a:pPr>
            <a:fld id="{3410F6E3-AA6E-422F-8B8E-BCC44A99C8C5}" type="slidenum">
              <a:rPr lang="es-UY" sz="1200" b="0" strike="noStrike" spc="-1">
                <a:solidFill>
                  <a:srgbClr val="000000"/>
                </a:solidFill>
                <a:latin typeface="Times New Roman"/>
                <a:ea typeface="+mn-ea"/>
              </a:rPr>
              <a:pPr algn="r">
                <a:lnSpc>
                  <a:spcPct val="100000"/>
                </a:lnSpc>
              </a:pPr>
              <a:t>14</a:t>
            </a:fld>
            <a:endParaRPr lang="es-UY" sz="1200" b="0" strike="noStrike" spc="-1">
              <a:latin typeface="Arial"/>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 name="PlaceHolder 1"/>
          <p:cNvSpPr>
            <a:spLocks noGrp="1" noRot="1" noChangeAspect="1"/>
          </p:cNvSpPr>
          <p:nvPr>
            <p:ph type="sldImg"/>
          </p:nvPr>
        </p:nvSpPr>
        <p:spPr>
          <a:xfrm>
            <a:off x="687240" y="1143000"/>
            <a:ext cx="5476320" cy="3079080"/>
          </a:xfrm>
          <a:prstGeom prst="rect">
            <a:avLst/>
          </a:prstGeom>
        </p:spPr>
      </p:sp>
      <p:sp>
        <p:nvSpPr>
          <p:cNvPr id="451" name="PlaceHolder 2"/>
          <p:cNvSpPr>
            <a:spLocks noGrp="1"/>
          </p:cNvSpPr>
          <p:nvPr>
            <p:ph type="body"/>
          </p:nvPr>
        </p:nvSpPr>
        <p:spPr>
          <a:xfrm>
            <a:off x="685800" y="4400640"/>
            <a:ext cx="5479920" cy="3593880"/>
          </a:xfrm>
          <a:prstGeom prst="rect">
            <a:avLst/>
          </a:prstGeom>
        </p:spPr>
        <p:txBody>
          <a:bodyPr lIns="0" tIns="0" rIns="0" bIns="0">
            <a:noAutofit/>
          </a:bodyPr>
          <a:lstStyle/>
          <a:p>
            <a:endParaRPr lang="es-UY" sz="2000" b="0" strike="noStrike" spc="-1">
              <a:latin typeface="Arial"/>
            </a:endParaRPr>
          </a:p>
        </p:txBody>
      </p:sp>
      <p:sp>
        <p:nvSpPr>
          <p:cNvPr id="452" name="CustomShape 3"/>
          <p:cNvSpPr/>
          <p:nvPr/>
        </p:nvSpPr>
        <p:spPr>
          <a:xfrm>
            <a:off x="3884760" y="8685360"/>
            <a:ext cx="2965320" cy="4521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Autofit/>
          </a:bodyPr>
          <a:lstStyle/>
          <a:p>
            <a:pPr algn="r">
              <a:lnSpc>
                <a:spcPct val="100000"/>
              </a:lnSpc>
            </a:pPr>
            <a:fld id="{36ED5518-05BC-44EC-880C-6AE65374CCB3}" type="slidenum">
              <a:rPr lang="es-UY" sz="1200" b="0" strike="noStrike" spc="-1">
                <a:solidFill>
                  <a:srgbClr val="000000"/>
                </a:solidFill>
                <a:latin typeface="Times New Roman"/>
                <a:ea typeface="+mn-ea"/>
              </a:rPr>
              <a:pPr algn="r">
                <a:lnSpc>
                  <a:spcPct val="100000"/>
                </a:lnSpc>
              </a:pPr>
              <a:t>15</a:t>
            </a:fld>
            <a:endParaRPr lang="es-UY" sz="1200" b="0" strike="noStrike" spc="-1">
              <a:latin typeface="Arial"/>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3" name="PlaceHolder 1"/>
          <p:cNvSpPr>
            <a:spLocks noGrp="1" noRot="1" noChangeAspect="1"/>
          </p:cNvSpPr>
          <p:nvPr>
            <p:ph type="sldImg"/>
          </p:nvPr>
        </p:nvSpPr>
        <p:spPr>
          <a:xfrm>
            <a:off x="687240" y="1143000"/>
            <a:ext cx="5476320" cy="3079080"/>
          </a:xfrm>
          <a:prstGeom prst="rect">
            <a:avLst/>
          </a:prstGeom>
        </p:spPr>
      </p:sp>
      <p:sp>
        <p:nvSpPr>
          <p:cNvPr id="454" name="PlaceHolder 2"/>
          <p:cNvSpPr>
            <a:spLocks noGrp="1"/>
          </p:cNvSpPr>
          <p:nvPr>
            <p:ph type="body"/>
          </p:nvPr>
        </p:nvSpPr>
        <p:spPr>
          <a:xfrm>
            <a:off x="685800" y="4400640"/>
            <a:ext cx="5479920" cy="3593880"/>
          </a:xfrm>
          <a:prstGeom prst="rect">
            <a:avLst/>
          </a:prstGeom>
        </p:spPr>
        <p:txBody>
          <a:bodyPr lIns="0" tIns="0" rIns="0" bIns="0">
            <a:noAutofit/>
          </a:bodyPr>
          <a:lstStyle/>
          <a:p>
            <a:endParaRPr lang="es-UY" sz="2000" b="0" strike="noStrike" spc="-1">
              <a:latin typeface="Arial"/>
            </a:endParaRPr>
          </a:p>
        </p:txBody>
      </p:sp>
      <p:sp>
        <p:nvSpPr>
          <p:cNvPr id="455" name="CustomShape 3"/>
          <p:cNvSpPr/>
          <p:nvPr/>
        </p:nvSpPr>
        <p:spPr>
          <a:xfrm>
            <a:off x="3884760" y="8685360"/>
            <a:ext cx="2965320" cy="4521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Autofit/>
          </a:bodyPr>
          <a:lstStyle/>
          <a:p>
            <a:pPr algn="r">
              <a:lnSpc>
                <a:spcPct val="100000"/>
              </a:lnSpc>
            </a:pPr>
            <a:fld id="{90BBD860-7DB5-4F36-BA6F-8BF7FD4DCFA5}" type="slidenum">
              <a:rPr lang="es-UY" sz="1200" b="0" strike="noStrike" spc="-1">
                <a:solidFill>
                  <a:srgbClr val="000000"/>
                </a:solidFill>
                <a:latin typeface="Times New Roman"/>
                <a:ea typeface="+mn-ea"/>
              </a:rPr>
              <a:pPr algn="r">
                <a:lnSpc>
                  <a:spcPct val="100000"/>
                </a:lnSpc>
              </a:pPr>
              <a:t>16</a:t>
            </a:fld>
            <a:endParaRPr lang="es-UY" sz="1200" b="0" strike="noStrike" spc="-1">
              <a:latin typeface="Arial"/>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6" name="PlaceHolder 1"/>
          <p:cNvSpPr>
            <a:spLocks noGrp="1" noRot="1" noChangeAspect="1"/>
          </p:cNvSpPr>
          <p:nvPr>
            <p:ph type="sldImg"/>
          </p:nvPr>
        </p:nvSpPr>
        <p:spPr>
          <a:xfrm>
            <a:off x="687240" y="1143000"/>
            <a:ext cx="5476320" cy="3079080"/>
          </a:xfrm>
          <a:prstGeom prst="rect">
            <a:avLst/>
          </a:prstGeom>
        </p:spPr>
      </p:sp>
      <p:sp>
        <p:nvSpPr>
          <p:cNvPr id="457" name="PlaceHolder 2"/>
          <p:cNvSpPr>
            <a:spLocks noGrp="1"/>
          </p:cNvSpPr>
          <p:nvPr>
            <p:ph type="body"/>
          </p:nvPr>
        </p:nvSpPr>
        <p:spPr>
          <a:xfrm>
            <a:off x="685800" y="4400640"/>
            <a:ext cx="5479920" cy="3593880"/>
          </a:xfrm>
          <a:prstGeom prst="rect">
            <a:avLst/>
          </a:prstGeom>
        </p:spPr>
        <p:txBody>
          <a:bodyPr lIns="0" tIns="0" rIns="0" bIns="0">
            <a:noAutofit/>
          </a:bodyPr>
          <a:lstStyle/>
          <a:p>
            <a:endParaRPr lang="es-UY" sz="2000" b="0" strike="noStrike" spc="-1">
              <a:latin typeface="Arial"/>
            </a:endParaRPr>
          </a:p>
        </p:txBody>
      </p:sp>
      <p:sp>
        <p:nvSpPr>
          <p:cNvPr id="458" name="CustomShape 3"/>
          <p:cNvSpPr/>
          <p:nvPr/>
        </p:nvSpPr>
        <p:spPr>
          <a:xfrm>
            <a:off x="3884760" y="8685360"/>
            <a:ext cx="2965320" cy="4521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Autofit/>
          </a:bodyPr>
          <a:lstStyle/>
          <a:p>
            <a:pPr algn="r">
              <a:lnSpc>
                <a:spcPct val="100000"/>
              </a:lnSpc>
            </a:pPr>
            <a:fld id="{A281AE56-B5DF-4DE0-BFD8-EAAA6EE19B18}" type="slidenum">
              <a:rPr lang="es-UY" sz="1200" b="0" strike="noStrike" spc="-1">
                <a:solidFill>
                  <a:srgbClr val="000000"/>
                </a:solidFill>
                <a:latin typeface="Times New Roman"/>
                <a:ea typeface="+mn-ea"/>
              </a:rPr>
              <a:pPr algn="r">
                <a:lnSpc>
                  <a:spcPct val="100000"/>
                </a:lnSpc>
              </a:pPr>
              <a:t>17</a:t>
            </a:fld>
            <a:endParaRPr lang="es-UY" sz="1200" b="0" strike="noStrike" spc="-1">
              <a:latin typeface="Arial"/>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9" name="PlaceHolder 1"/>
          <p:cNvSpPr>
            <a:spLocks noGrp="1" noRot="1" noChangeAspect="1"/>
          </p:cNvSpPr>
          <p:nvPr>
            <p:ph type="sldImg"/>
          </p:nvPr>
        </p:nvSpPr>
        <p:spPr>
          <a:xfrm>
            <a:off x="687240" y="1143000"/>
            <a:ext cx="5476320" cy="3079080"/>
          </a:xfrm>
          <a:prstGeom prst="rect">
            <a:avLst/>
          </a:prstGeom>
        </p:spPr>
      </p:sp>
      <p:sp>
        <p:nvSpPr>
          <p:cNvPr id="460" name="PlaceHolder 2"/>
          <p:cNvSpPr>
            <a:spLocks noGrp="1"/>
          </p:cNvSpPr>
          <p:nvPr>
            <p:ph type="body"/>
          </p:nvPr>
        </p:nvSpPr>
        <p:spPr>
          <a:xfrm>
            <a:off x="685800" y="4400640"/>
            <a:ext cx="5479920" cy="3593880"/>
          </a:xfrm>
          <a:prstGeom prst="rect">
            <a:avLst/>
          </a:prstGeom>
        </p:spPr>
        <p:txBody>
          <a:bodyPr lIns="0" tIns="0" rIns="0" bIns="0">
            <a:noAutofit/>
          </a:bodyPr>
          <a:lstStyle/>
          <a:p>
            <a:endParaRPr lang="es-UY" sz="2000" b="0" strike="noStrike" spc="-1">
              <a:latin typeface="Arial"/>
            </a:endParaRPr>
          </a:p>
        </p:txBody>
      </p:sp>
      <p:sp>
        <p:nvSpPr>
          <p:cNvPr id="461" name="CustomShape 3"/>
          <p:cNvSpPr/>
          <p:nvPr/>
        </p:nvSpPr>
        <p:spPr>
          <a:xfrm>
            <a:off x="3884760" y="8685360"/>
            <a:ext cx="2965320" cy="4521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Autofit/>
          </a:bodyPr>
          <a:lstStyle/>
          <a:p>
            <a:pPr algn="r">
              <a:lnSpc>
                <a:spcPct val="100000"/>
              </a:lnSpc>
            </a:pPr>
            <a:fld id="{35EA5D55-F408-41DA-8CEB-B082C3E35628}" type="slidenum">
              <a:rPr lang="es-UY" sz="1200" b="0" strike="noStrike" spc="-1">
                <a:solidFill>
                  <a:srgbClr val="000000"/>
                </a:solidFill>
                <a:latin typeface="Times New Roman"/>
                <a:ea typeface="+mn-ea"/>
              </a:rPr>
              <a:pPr algn="r">
                <a:lnSpc>
                  <a:spcPct val="100000"/>
                </a:lnSpc>
              </a:pPr>
              <a:t>18</a:t>
            </a:fld>
            <a:endParaRPr lang="es-UY" sz="1200" b="0" strike="noStrike" spc="-1">
              <a:latin typeface="Arial"/>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2" name="PlaceHolder 1"/>
          <p:cNvSpPr>
            <a:spLocks noGrp="1" noRot="1" noChangeAspect="1"/>
          </p:cNvSpPr>
          <p:nvPr>
            <p:ph type="sldImg"/>
          </p:nvPr>
        </p:nvSpPr>
        <p:spPr>
          <a:xfrm>
            <a:off x="687240" y="1143000"/>
            <a:ext cx="5476320" cy="3079080"/>
          </a:xfrm>
          <a:prstGeom prst="rect">
            <a:avLst/>
          </a:prstGeom>
        </p:spPr>
      </p:sp>
      <p:sp>
        <p:nvSpPr>
          <p:cNvPr id="463" name="PlaceHolder 2"/>
          <p:cNvSpPr>
            <a:spLocks noGrp="1"/>
          </p:cNvSpPr>
          <p:nvPr>
            <p:ph type="body"/>
          </p:nvPr>
        </p:nvSpPr>
        <p:spPr>
          <a:xfrm>
            <a:off x="685800" y="4400640"/>
            <a:ext cx="5479920" cy="3593880"/>
          </a:xfrm>
          <a:prstGeom prst="rect">
            <a:avLst/>
          </a:prstGeom>
        </p:spPr>
        <p:txBody>
          <a:bodyPr lIns="0" tIns="0" rIns="0" bIns="0">
            <a:noAutofit/>
          </a:bodyPr>
          <a:lstStyle/>
          <a:p>
            <a:endParaRPr lang="es-UY" sz="2000" b="0" strike="noStrike" spc="-1">
              <a:latin typeface="Arial"/>
            </a:endParaRPr>
          </a:p>
        </p:txBody>
      </p:sp>
      <p:sp>
        <p:nvSpPr>
          <p:cNvPr id="464" name="CustomShape 3"/>
          <p:cNvSpPr/>
          <p:nvPr/>
        </p:nvSpPr>
        <p:spPr>
          <a:xfrm>
            <a:off x="3884760" y="8685360"/>
            <a:ext cx="2965320" cy="4521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Autofit/>
          </a:bodyPr>
          <a:lstStyle/>
          <a:p>
            <a:pPr algn="r">
              <a:lnSpc>
                <a:spcPct val="100000"/>
              </a:lnSpc>
            </a:pPr>
            <a:fld id="{DAAAB652-1A6C-48B2-8FA5-0DD2DEA45055}" type="slidenum">
              <a:rPr lang="es-UY" sz="1200" b="0" strike="noStrike" spc="-1">
                <a:solidFill>
                  <a:srgbClr val="000000"/>
                </a:solidFill>
                <a:latin typeface="Times New Roman"/>
                <a:ea typeface="+mn-ea"/>
              </a:rPr>
              <a:pPr algn="r">
                <a:lnSpc>
                  <a:spcPct val="100000"/>
                </a:lnSpc>
              </a:pPr>
              <a:t>19</a:t>
            </a:fld>
            <a:endParaRPr lang="es-UY" sz="1200" b="0" strike="noStrike" spc="-1">
              <a:latin typeface="Aria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1" name="PlaceHolder 1"/>
          <p:cNvSpPr>
            <a:spLocks noGrp="1" noRot="1" noChangeAspect="1"/>
          </p:cNvSpPr>
          <p:nvPr>
            <p:ph type="sldImg"/>
          </p:nvPr>
        </p:nvSpPr>
        <p:spPr>
          <a:xfrm>
            <a:off x="687240" y="1143000"/>
            <a:ext cx="5476320" cy="3079080"/>
          </a:xfrm>
          <a:prstGeom prst="rect">
            <a:avLst/>
          </a:prstGeom>
        </p:spPr>
      </p:sp>
      <p:sp>
        <p:nvSpPr>
          <p:cNvPr id="412" name="PlaceHolder 2"/>
          <p:cNvSpPr>
            <a:spLocks noGrp="1"/>
          </p:cNvSpPr>
          <p:nvPr>
            <p:ph type="body"/>
          </p:nvPr>
        </p:nvSpPr>
        <p:spPr>
          <a:xfrm>
            <a:off x="685800" y="4400640"/>
            <a:ext cx="5479920" cy="3593880"/>
          </a:xfrm>
          <a:prstGeom prst="rect">
            <a:avLst/>
          </a:prstGeom>
        </p:spPr>
        <p:txBody>
          <a:bodyPr lIns="0" tIns="0" rIns="0" bIns="0">
            <a:noAutofit/>
          </a:bodyPr>
          <a:lstStyle/>
          <a:p>
            <a:endParaRPr lang="es-UY" sz="2000" b="0" strike="noStrike" spc="-1">
              <a:latin typeface="Arial"/>
            </a:endParaRPr>
          </a:p>
        </p:txBody>
      </p:sp>
      <p:sp>
        <p:nvSpPr>
          <p:cNvPr id="413" name="CustomShape 3"/>
          <p:cNvSpPr/>
          <p:nvPr/>
        </p:nvSpPr>
        <p:spPr>
          <a:xfrm>
            <a:off x="3884760" y="8685360"/>
            <a:ext cx="2965320" cy="4521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Autofit/>
          </a:bodyPr>
          <a:lstStyle/>
          <a:p>
            <a:pPr algn="r">
              <a:lnSpc>
                <a:spcPct val="100000"/>
              </a:lnSpc>
            </a:pPr>
            <a:fld id="{53C71A64-0917-44EF-BF69-099636B546E8}" type="slidenum">
              <a:rPr lang="es-UY" sz="1200" b="0" strike="noStrike" spc="-1">
                <a:solidFill>
                  <a:srgbClr val="000000"/>
                </a:solidFill>
                <a:latin typeface="Times New Roman"/>
                <a:ea typeface="+mn-ea"/>
              </a:rPr>
              <a:pPr algn="r">
                <a:lnSpc>
                  <a:spcPct val="100000"/>
                </a:lnSpc>
              </a:pPr>
              <a:t>2</a:t>
            </a:fld>
            <a:endParaRPr lang="es-UY" sz="1200" b="0" strike="noStrike" spc="-1">
              <a:latin typeface="Arial"/>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5" name="PlaceHolder 1"/>
          <p:cNvSpPr>
            <a:spLocks noGrp="1" noRot="1" noChangeAspect="1"/>
          </p:cNvSpPr>
          <p:nvPr>
            <p:ph type="sldImg"/>
          </p:nvPr>
        </p:nvSpPr>
        <p:spPr>
          <a:xfrm>
            <a:off x="687240" y="1143000"/>
            <a:ext cx="5476320" cy="3079080"/>
          </a:xfrm>
          <a:prstGeom prst="rect">
            <a:avLst/>
          </a:prstGeom>
        </p:spPr>
      </p:sp>
      <p:sp>
        <p:nvSpPr>
          <p:cNvPr id="466" name="PlaceHolder 2"/>
          <p:cNvSpPr>
            <a:spLocks noGrp="1"/>
          </p:cNvSpPr>
          <p:nvPr>
            <p:ph type="body"/>
          </p:nvPr>
        </p:nvSpPr>
        <p:spPr>
          <a:xfrm>
            <a:off x="685800" y="4400640"/>
            <a:ext cx="5479920" cy="3593880"/>
          </a:xfrm>
          <a:prstGeom prst="rect">
            <a:avLst/>
          </a:prstGeom>
        </p:spPr>
        <p:txBody>
          <a:bodyPr lIns="0" tIns="0" rIns="0" bIns="0">
            <a:noAutofit/>
          </a:bodyPr>
          <a:lstStyle/>
          <a:p>
            <a:endParaRPr lang="es-UY" sz="2000" b="0" strike="noStrike" spc="-1">
              <a:latin typeface="Arial"/>
            </a:endParaRPr>
          </a:p>
        </p:txBody>
      </p:sp>
      <p:sp>
        <p:nvSpPr>
          <p:cNvPr id="467" name="CustomShape 3"/>
          <p:cNvSpPr/>
          <p:nvPr/>
        </p:nvSpPr>
        <p:spPr>
          <a:xfrm>
            <a:off x="3884760" y="8685360"/>
            <a:ext cx="2965320" cy="4521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Autofit/>
          </a:bodyPr>
          <a:lstStyle/>
          <a:p>
            <a:pPr algn="r">
              <a:lnSpc>
                <a:spcPct val="100000"/>
              </a:lnSpc>
            </a:pPr>
            <a:fld id="{1C6BBEA6-8C48-4B41-8AA4-60E9BF0A2DE3}" type="slidenum">
              <a:rPr lang="es-UY" sz="1200" b="0" strike="noStrike" spc="-1">
                <a:solidFill>
                  <a:srgbClr val="000000"/>
                </a:solidFill>
                <a:latin typeface="Times New Roman"/>
                <a:ea typeface="+mn-ea"/>
              </a:rPr>
              <a:pPr algn="r">
                <a:lnSpc>
                  <a:spcPct val="100000"/>
                </a:lnSpc>
              </a:pPr>
              <a:t>20</a:t>
            </a:fld>
            <a:endParaRPr lang="es-UY" sz="1200" b="0" strike="noStrike" spc="-1">
              <a:latin typeface="Arial"/>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8" name="PlaceHolder 1"/>
          <p:cNvSpPr>
            <a:spLocks noGrp="1" noRot="1" noChangeAspect="1"/>
          </p:cNvSpPr>
          <p:nvPr>
            <p:ph type="sldImg"/>
          </p:nvPr>
        </p:nvSpPr>
        <p:spPr>
          <a:xfrm>
            <a:off x="687240" y="1143000"/>
            <a:ext cx="5476320" cy="3079080"/>
          </a:xfrm>
          <a:prstGeom prst="rect">
            <a:avLst/>
          </a:prstGeom>
        </p:spPr>
      </p:sp>
      <p:sp>
        <p:nvSpPr>
          <p:cNvPr id="469" name="PlaceHolder 2"/>
          <p:cNvSpPr>
            <a:spLocks noGrp="1"/>
          </p:cNvSpPr>
          <p:nvPr>
            <p:ph type="body"/>
          </p:nvPr>
        </p:nvSpPr>
        <p:spPr>
          <a:xfrm>
            <a:off x="685800" y="4400640"/>
            <a:ext cx="5479920" cy="3593880"/>
          </a:xfrm>
          <a:prstGeom prst="rect">
            <a:avLst/>
          </a:prstGeom>
        </p:spPr>
        <p:txBody>
          <a:bodyPr lIns="0" tIns="0" rIns="0" bIns="0">
            <a:noAutofit/>
          </a:bodyPr>
          <a:lstStyle/>
          <a:p>
            <a:endParaRPr lang="es-UY" sz="2000" b="0" strike="noStrike" spc="-1">
              <a:latin typeface="Arial"/>
            </a:endParaRPr>
          </a:p>
        </p:txBody>
      </p:sp>
      <p:sp>
        <p:nvSpPr>
          <p:cNvPr id="470" name="CustomShape 3"/>
          <p:cNvSpPr/>
          <p:nvPr/>
        </p:nvSpPr>
        <p:spPr>
          <a:xfrm>
            <a:off x="3884760" y="8685360"/>
            <a:ext cx="2965320" cy="4521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Autofit/>
          </a:bodyPr>
          <a:lstStyle/>
          <a:p>
            <a:pPr algn="r">
              <a:lnSpc>
                <a:spcPct val="100000"/>
              </a:lnSpc>
            </a:pPr>
            <a:fld id="{423BE298-A516-4B1D-A387-82AD0ADB9173}" type="slidenum">
              <a:rPr lang="es-UY" sz="1200" b="0" strike="noStrike" spc="-1">
                <a:solidFill>
                  <a:srgbClr val="000000"/>
                </a:solidFill>
                <a:latin typeface="Times New Roman"/>
                <a:ea typeface="+mn-ea"/>
              </a:rPr>
              <a:pPr algn="r">
                <a:lnSpc>
                  <a:spcPct val="100000"/>
                </a:lnSpc>
              </a:pPr>
              <a:t>21</a:t>
            </a:fld>
            <a:endParaRPr lang="es-UY" sz="1200" b="0" strike="noStrike" spc="-1">
              <a:latin typeface="Arial"/>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 name="PlaceHolder 1"/>
          <p:cNvSpPr>
            <a:spLocks noGrp="1" noRot="1" noChangeAspect="1"/>
          </p:cNvSpPr>
          <p:nvPr>
            <p:ph type="sldImg"/>
          </p:nvPr>
        </p:nvSpPr>
        <p:spPr>
          <a:xfrm>
            <a:off x="687240" y="1143000"/>
            <a:ext cx="5476320" cy="3079080"/>
          </a:xfrm>
          <a:prstGeom prst="rect">
            <a:avLst/>
          </a:prstGeom>
        </p:spPr>
      </p:sp>
      <p:sp>
        <p:nvSpPr>
          <p:cNvPr id="472" name="PlaceHolder 2"/>
          <p:cNvSpPr>
            <a:spLocks noGrp="1"/>
          </p:cNvSpPr>
          <p:nvPr>
            <p:ph type="body"/>
          </p:nvPr>
        </p:nvSpPr>
        <p:spPr>
          <a:xfrm>
            <a:off x="685800" y="4400640"/>
            <a:ext cx="5479920" cy="3593880"/>
          </a:xfrm>
          <a:prstGeom prst="rect">
            <a:avLst/>
          </a:prstGeom>
        </p:spPr>
        <p:txBody>
          <a:bodyPr lIns="0" tIns="0" rIns="0" bIns="0">
            <a:noAutofit/>
          </a:bodyPr>
          <a:lstStyle/>
          <a:p>
            <a:endParaRPr lang="es-UY" sz="2000" b="0" strike="noStrike" spc="-1">
              <a:latin typeface="Arial"/>
            </a:endParaRPr>
          </a:p>
        </p:txBody>
      </p:sp>
      <p:sp>
        <p:nvSpPr>
          <p:cNvPr id="473" name="CustomShape 3"/>
          <p:cNvSpPr/>
          <p:nvPr/>
        </p:nvSpPr>
        <p:spPr>
          <a:xfrm>
            <a:off x="3884760" y="8685360"/>
            <a:ext cx="2965320" cy="4521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Autofit/>
          </a:bodyPr>
          <a:lstStyle/>
          <a:p>
            <a:pPr algn="r">
              <a:lnSpc>
                <a:spcPct val="100000"/>
              </a:lnSpc>
            </a:pPr>
            <a:fld id="{E8EF33D3-A3E4-43C7-93EF-6633C2DA261E}" type="slidenum">
              <a:rPr lang="es-UY" sz="1200" b="0" strike="noStrike" spc="-1">
                <a:solidFill>
                  <a:srgbClr val="000000"/>
                </a:solidFill>
                <a:latin typeface="Times New Roman"/>
                <a:ea typeface="+mn-ea"/>
              </a:rPr>
              <a:pPr algn="r">
                <a:lnSpc>
                  <a:spcPct val="100000"/>
                </a:lnSpc>
              </a:pPr>
              <a:t>22</a:t>
            </a:fld>
            <a:endParaRPr lang="es-UY" sz="1200" b="0" strike="noStrike" spc="-1">
              <a:latin typeface="Arial"/>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4" name="PlaceHolder 1"/>
          <p:cNvSpPr>
            <a:spLocks noGrp="1" noRot="1" noChangeAspect="1"/>
          </p:cNvSpPr>
          <p:nvPr>
            <p:ph type="sldImg"/>
          </p:nvPr>
        </p:nvSpPr>
        <p:spPr>
          <a:xfrm>
            <a:off x="687240" y="1143000"/>
            <a:ext cx="5476320" cy="3079080"/>
          </a:xfrm>
          <a:prstGeom prst="rect">
            <a:avLst/>
          </a:prstGeom>
        </p:spPr>
      </p:sp>
      <p:sp>
        <p:nvSpPr>
          <p:cNvPr id="475" name="PlaceHolder 2"/>
          <p:cNvSpPr>
            <a:spLocks noGrp="1"/>
          </p:cNvSpPr>
          <p:nvPr>
            <p:ph type="body"/>
          </p:nvPr>
        </p:nvSpPr>
        <p:spPr>
          <a:xfrm>
            <a:off x="685800" y="4400640"/>
            <a:ext cx="5479920" cy="3593880"/>
          </a:xfrm>
          <a:prstGeom prst="rect">
            <a:avLst/>
          </a:prstGeom>
        </p:spPr>
        <p:txBody>
          <a:bodyPr lIns="0" tIns="0" rIns="0" bIns="0">
            <a:noAutofit/>
          </a:bodyPr>
          <a:lstStyle/>
          <a:p>
            <a:endParaRPr lang="es-UY" sz="2000" b="0" strike="noStrike" spc="-1">
              <a:latin typeface="Arial"/>
            </a:endParaRPr>
          </a:p>
        </p:txBody>
      </p:sp>
      <p:sp>
        <p:nvSpPr>
          <p:cNvPr id="476" name="CustomShape 3"/>
          <p:cNvSpPr/>
          <p:nvPr/>
        </p:nvSpPr>
        <p:spPr>
          <a:xfrm>
            <a:off x="3884760" y="8685360"/>
            <a:ext cx="2965320" cy="4521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Autofit/>
          </a:bodyPr>
          <a:lstStyle/>
          <a:p>
            <a:pPr algn="r">
              <a:lnSpc>
                <a:spcPct val="100000"/>
              </a:lnSpc>
            </a:pPr>
            <a:fld id="{6ADB6230-720A-4BCA-8345-38A58A6EC016}" type="slidenum">
              <a:rPr lang="es-UY" sz="1200" b="0" strike="noStrike" spc="-1">
                <a:solidFill>
                  <a:srgbClr val="000000"/>
                </a:solidFill>
                <a:latin typeface="Times New Roman"/>
                <a:ea typeface="+mn-ea"/>
              </a:rPr>
              <a:pPr algn="r">
                <a:lnSpc>
                  <a:spcPct val="100000"/>
                </a:lnSpc>
              </a:pPr>
              <a:t>23</a:t>
            </a:fld>
            <a:endParaRPr lang="es-UY" sz="1200" b="0" strike="noStrike" spc="-1">
              <a:latin typeface="Arial"/>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7" name="PlaceHolder 1"/>
          <p:cNvSpPr>
            <a:spLocks noGrp="1" noRot="1" noChangeAspect="1"/>
          </p:cNvSpPr>
          <p:nvPr>
            <p:ph type="sldImg"/>
          </p:nvPr>
        </p:nvSpPr>
        <p:spPr>
          <a:xfrm>
            <a:off x="687240" y="1143000"/>
            <a:ext cx="5476320" cy="3079080"/>
          </a:xfrm>
          <a:prstGeom prst="rect">
            <a:avLst/>
          </a:prstGeom>
        </p:spPr>
      </p:sp>
      <p:sp>
        <p:nvSpPr>
          <p:cNvPr id="478" name="PlaceHolder 2"/>
          <p:cNvSpPr>
            <a:spLocks noGrp="1"/>
          </p:cNvSpPr>
          <p:nvPr>
            <p:ph type="body"/>
          </p:nvPr>
        </p:nvSpPr>
        <p:spPr>
          <a:xfrm>
            <a:off x="685800" y="4400640"/>
            <a:ext cx="5479920" cy="3593880"/>
          </a:xfrm>
          <a:prstGeom prst="rect">
            <a:avLst/>
          </a:prstGeom>
        </p:spPr>
        <p:txBody>
          <a:bodyPr lIns="0" tIns="0" rIns="0" bIns="0">
            <a:noAutofit/>
          </a:bodyPr>
          <a:lstStyle/>
          <a:p>
            <a:endParaRPr lang="es-UY" sz="2000" b="0" strike="noStrike" spc="-1">
              <a:latin typeface="Arial"/>
            </a:endParaRPr>
          </a:p>
        </p:txBody>
      </p:sp>
      <p:sp>
        <p:nvSpPr>
          <p:cNvPr id="479" name="CustomShape 3"/>
          <p:cNvSpPr/>
          <p:nvPr/>
        </p:nvSpPr>
        <p:spPr>
          <a:xfrm>
            <a:off x="3884760" y="8685360"/>
            <a:ext cx="2965320" cy="4521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Autofit/>
          </a:bodyPr>
          <a:lstStyle/>
          <a:p>
            <a:pPr algn="r">
              <a:lnSpc>
                <a:spcPct val="100000"/>
              </a:lnSpc>
            </a:pPr>
            <a:fld id="{1E112586-870D-427C-B1E4-3C9EDD340217}" type="slidenum">
              <a:rPr lang="es-UY" sz="1200" b="0" strike="noStrike" spc="-1">
                <a:solidFill>
                  <a:srgbClr val="000000"/>
                </a:solidFill>
                <a:latin typeface="Times New Roman"/>
                <a:ea typeface="+mn-ea"/>
              </a:rPr>
              <a:pPr algn="r">
                <a:lnSpc>
                  <a:spcPct val="100000"/>
                </a:lnSpc>
              </a:pPr>
              <a:t>24</a:t>
            </a:fld>
            <a:endParaRPr lang="es-UY" sz="1200" b="0" strike="noStrike" spc="-1">
              <a:latin typeface="Arial"/>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0" name="PlaceHolder 1"/>
          <p:cNvSpPr>
            <a:spLocks noGrp="1" noRot="1" noChangeAspect="1"/>
          </p:cNvSpPr>
          <p:nvPr>
            <p:ph type="sldImg"/>
          </p:nvPr>
        </p:nvSpPr>
        <p:spPr>
          <a:xfrm>
            <a:off x="687240" y="1143000"/>
            <a:ext cx="5476320" cy="3079080"/>
          </a:xfrm>
          <a:prstGeom prst="rect">
            <a:avLst/>
          </a:prstGeom>
        </p:spPr>
      </p:sp>
      <p:sp>
        <p:nvSpPr>
          <p:cNvPr id="481" name="PlaceHolder 2"/>
          <p:cNvSpPr>
            <a:spLocks noGrp="1"/>
          </p:cNvSpPr>
          <p:nvPr>
            <p:ph type="body"/>
          </p:nvPr>
        </p:nvSpPr>
        <p:spPr>
          <a:xfrm>
            <a:off x="685800" y="4400640"/>
            <a:ext cx="5479920" cy="3593880"/>
          </a:xfrm>
          <a:prstGeom prst="rect">
            <a:avLst/>
          </a:prstGeom>
        </p:spPr>
        <p:txBody>
          <a:bodyPr lIns="0" tIns="0" rIns="0" bIns="0">
            <a:noAutofit/>
          </a:bodyPr>
          <a:lstStyle/>
          <a:p>
            <a:endParaRPr lang="es-UY" sz="2000" b="0" strike="noStrike" spc="-1">
              <a:latin typeface="Arial"/>
            </a:endParaRPr>
          </a:p>
        </p:txBody>
      </p:sp>
      <p:sp>
        <p:nvSpPr>
          <p:cNvPr id="482" name="CustomShape 3"/>
          <p:cNvSpPr/>
          <p:nvPr/>
        </p:nvSpPr>
        <p:spPr>
          <a:xfrm>
            <a:off x="3884760" y="8685360"/>
            <a:ext cx="2965320" cy="4521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Autofit/>
          </a:bodyPr>
          <a:lstStyle/>
          <a:p>
            <a:pPr algn="r">
              <a:lnSpc>
                <a:spcPct val="100000"/>
              </a:lnSpc>
            </a:pPr>
            <a:fld id="{5B8B8236-0587-44DF-BD7F-EE2BD9D94EC1}" type="slidenum">
              <a:rPr lang="es-UY" sz="1200" b="0" strike="noStrike" spc="-1">
                <a:solidFill>
                  <a:srgbClr val="000000"/>
                </a:solidFill>
                <a:latin typeface="Times New Roman"/>
                <a:ea typeface="+mn-ea"/>
              </a:rPr>
              <a:pPr algn="r">
                <a:lnSpc>
                  <a:spcPct val="100000"/>
                </a:lnSpc>
              </a:pPr>
              <a:t>25</a:t>
            </a:fld>
            <a:endParaRPr lang="es-UY" sz="1200" b="0" strike="noStrike" spc="-1">
              <a:latin typeface="Arial"/>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3" name="PlaceHolder 1"/>
          <p:cNvSpPr>
            <a:spLocks noGrp="1" noRot="1" noChangeAspect="1"/>
          </p:cNvSpPr>
          <p:nvPr>
            <p:ph type="sldImg"/>
          </p:nvPr>
        </p:nvSpPr>
        <p:spPr>
          <a:xfrm>
            <a:off x="687240" y="1143000"/>
            <a:ext cx="5476320" cy="3079080"/>
          </a:xfrm>
          <a:prstGeom prst="rect">
            <a:avLst/>
          </a:prstGeom>
        </p:spPr>
      </p:sp>
      <p:sp>
        <p:nvSpPr>
          <p:cNvPr id="484" name="PlaceHolder 2"/>
          <p:cNvSpPr>
            <a:spLocks noGrp="1"/>
          </p:cNvSpPr>
          <p:nvPr>
            <p:ph type="body"/>
          </p:nvPr>
        </p:nvSpPr>
        <p:spPr>
          <a:xfrm>
            <a:off x="685800" y="4400640"/>
            <a:ext cx="5479920" cy="3593880"/>
          </a:xfrm>
          <a:prstGeom prst="rect">
            <a:avLst/>
          </a:prstGeom>
        </p:spPr>
        <p:txBody>
          <a:bodyPr lIns="0" tIns="0" rIns="0" bIns="0">
            <a:noAutofit/>
          </a:bodyPr>
          <a:lstStyle/>
          <a:p>
            <a:endParaRPr lang="es-UY" sz="2000" b="0" strike="noStrike" spc="-1">
              <a:latin typeface="Arial"/>
            </a:endParaRPr>
          </a:p>
        </p:txBody>
      </p:sp>
      <p:sp>
        <p:nvSpPr>
          <p:cNvPr id="485" name="CustomShape 3"/>
          <p:cNvSpPr/>
          <p:nvPr/>
        </p:nvSpPr>
        <p:spPr>
          <a:xfrm>
            <a:off x="3884760" y="8685360"/>
            <a:ext cx="2965320" cy="4521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Autofit/>
          </a:bodyPr>
          <a:lstStyle/>
          <a:p>
            <a:pPr algn="r">
              <a:lnSpc>
                <a:spcPct val="100000"/>
              </a:lnSpc>
            </a:pPr>
            <a:fld id="{63FFB5ED-EE0C-4856-B159-933797240DE5}" type="slidenum">
              <a:rPr lang="es-UY" sz="1200" b="0" strike="noStrike" spc="-1">
                <a:solidFill>
                  <a:srgbClr val="000000"/>
                </a:solidFill>
                <a:latin typeface="Times New Roman"/>
                <a:ea typeface="+mn-ea"/>
              </a:rPr>
              <a:pPr algn="r">
                <a:lnSpc>
                  <a:spcPct val="100000"/>
                </a:lnSpc>
              </a:pPr>
              <a:t>26</a:t>
            </a:fld>
            <a:endParaRPr lang="es-UY" sz="1200" b="0" strike="noStrike" spc="-1">
              <a:latin typeface="Aria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4" name="PlaceHolder 1"/>
          <p:cNvSpPr>
            <a:spLocks noGrp="1" noRot="1" noChangeAspect="1"/>
          </p:cNvSpPr>
          <p:nvPr>
            <p:ph type="sldImg"/>
          </p:nvPr>
        </p:nvSpPr>
        <p:spPr>
          <a:xfrm>
            <a:off x="687240" y="1143000"/>
            <a:ext cx="5476320" cy="3079080"/>
          </a:xfrm>
          <a:prstGeom prst="rect">
            <a:avLst/>
          </a:prstGeom>
        </p:spPr>
      </p:sp>
      <p:sp>
        <p:nvSpPr>
          <p:cNvPr id="415" name="PlaceHolder 2"/>
          <p:cNvSpPr>
            <a:spLocks noGrp="1"/>
          </p:cNvSpPr>
          <p:nvPr>
            <p:ph type="body"/>
          </p:nvPr>
        </p:nvSpPr>
        <p:spPr>
          <a:xfrm>
            <a:off x="685800" y="4400640"/>
            <a:ext cx="5479920" cy="3593880"/>
          </a:xfrm>
          <a:prstGeom prst="rect">
            <a:avLst/>
          </a:prstGeom>
        </p:spPr>
        <p:txBody>
          <a:bodyPr lIns="0" tIns="0" rIns="0" bIns="0">
            <a:noAutofit/>
          </a:bodyPr>
          <a:lstStyle/>
          <a:p>
            <a:endParaRPr lang="es-UY" sz="2000" b="0" strike="noStrike" spc="-1">
              <a:latin typeface="Arial"/>
            </a:endParaRPr>
          </a:p>
        </p:txBody>
      </p:sp>
      <p:sp>
        <p:nvSpPr>
          <p:cNvPr id="416" name="CustomShape 3"/>
          <p:cNvSpPr/>
          <p:nvPr/>
        </p:nvSpPr>
        <p:spPr>
          <a:xfrm>
            <a:off x="3884760" y="8685360"/>
            <a:ext cx="2965320" cy="4521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Autofit/>
          </a:bodyPr>
          <a:lstStyle/>
          <a:p>
            <a:pPr algn="r">
              <a:lnSpc>
                <a:spcPct val="100000"/>
              </a:lnSpc>
            </a:pPr>
            <a:fld id="{2D08C705-2EB6-4729-BD71-DEDF044301F4}" type="slidenum">
              <a:rPr lang="es-UY" sz="1200" b="0" strike="noStrike" spc="-1">
                <a:solidFill>
                  <a:srgbClr val="000000"/>
                </a:solidFill>
                <a:latin typeface="Times New Roman"/>
                <a:ea typeface="+mn-ea"/>
              </a:rPr>
              <a:pPr algn="r">
                <a:lnSpc>
                  <a:spcPct val="100000"/>
                </a:lnSpc>
              </a:pPr>
              <a:t>3</a:t>
            </a:fld>
            <a:endParaRPr lang="es-UY" sz="1200" b="0" strike="noStrike" spc="-1">
              <a:latin typeface="Aria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7" name="PlaceHolder 1"/>
          <p:cNvSpPr>
            <a:spLocks noGrp="1" noRot="1" noChangeAspect="1"/>
          </p:cNvSpPr>
          <p:nvPr>
            <p:ph type="sldImg"/>
          </p:nvPr>
        </p:nvSpPr>
        <p:spPr>
          <a:xfrm>
            <a:off x="687240" y="1143000"/>
            <a:ext cx="5476320" cy="3079080"/>
          </a:xfrm>
          <a:prstGeom prst="rect">
            <a:avLst/>
          </a:prstGeom>
        </p:spPr>
      </p:sp>
      <p:sp>
        <p:nvSpPr>
          <p:cNvPr id="418" name="PlaceHolder 2"/>
          <p:cNvSpPr>
            <a:spLocks noGrp="1"/>
          </p:cNvSpPr>
          <p:nvPr>
            <p:ph type="body"/>
          </p:nvPr>
        </p:nvSpPr>
        <p:spPr>
          <a:xfrm>
            <a:off x="685800" y="4400640"/>
            <a:ext cx="5479920" cy="3593880"/>
          </a:xfrm>
          <a:prstGeom prst="rect">
            <a:avLst/>
          </a:prstGeom>
        </p:spPr>
        <p:txBody>
          <a:bodyPr lIns="0" tIns="0" rIns="0" bIns="0">
            <a:noAutofit/>
          </a:bodyPr>
          <a:lstStyle/>
          <a:p>
            <a:endParaRPr lang="es-UY" sz="2000" b="0" strike="noStrike" spc="-1">
              <a:latin typeface="Arial"/>
            </a:endParaRPr>
          </a:p>
        </p:txBody>
      </p:sp>
      <p:sp>
        <p:nvSpPr>
          <p:cNvPr id="419" name="CustomShape 3"/>
          <p:cNvSpPr/>
          <p:nvPr/>
        </p:nvSpPr>
        <p:spPr>
          <a:xfrm>
            <a:off x="3884760" y="8685360"/>
            <a:ext cx="2965320" cy="4521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Autofit/>
          </a:bodyPr>
          <a:lstStyle/>
          <a:p>
            <a:pPr algn="r">
              <a:lnSpc>
                <a:spcPct val="100000"/>
              </a:lnSpc>
            </a:pPr>
            <a:fld id="{202731CA-20FF-41E4-992D-7F01DB2E57AF}" type="slidenum">
              <a:rPr lang="es-UY" sz="1200" b="0" strike="noStrike" spc="-1">
                <a:solidFill>
                  <a:srgbClr val="000000"/>
                </a:solidFill>
                <a:latin typeface="Times New Roman"/>
                <a:ea typeface="+mn-ea"/>
              </a:rPr>
              <a:pPr algn="r">
                <a:lnSpc>
                  <a:spcPct val="100000"/>
                </a:lnSpc>
              </a:pPr>
              <a:t>4</a:t>
            </a:fld>
            <a:endParaRPr lang="es-UY" sz="1200" b="0" strike="noStrike" spc="-1">
              <a:latin typeface="Arial"/>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0" name="PlaceHolder 1"/>
          <p:cNvSpPr>
            <a:spLocks noGrp="1" noRot="1" noChangeAspect="1"/>
          </p:cNvSpPr>
          <p:nvPr>
            <p:ph type="sldImg"/>
          </p:nvPr>
        </p:nvSpPr>
        <p:spPr>
          <a:xfrm>
            <a:off x="687240" y="1143000"/>
            <a:ext cx="5476320" cy="3079080"/>
          </a:xfrm>
          <a:prstGeom prst="rect">
            <a:avLst/>
          </a:prstGeom>
        </p:spPr>
      </p:sp>
      <p:sp>
        <p:nvSpPr>
          <p:cNvPr id="421" name="PlaceHolder 2"/>
          <p:cNvSpPr>
            <a:spLocks noGrp="1"/>
          </p:cNvSpPr>
          <p:nvPr>
            <p:ph type="body"/>
          </p:nvPr>
        </p:nvSpPr>
        <p:spPr>
          <a:xfrm>
            <a:off x="685800" y="4400640"/>
            <a:ext cx="5479920" cy="3593880"/>
          </a:xfrm>
          <a:prstGeom prst="rect">
            <a:avLst/>
          </a:prstGeom>
        </p:spPr>
        <p:txBody>
          <a:bodyPr lIns="0" tIns="0" rIns="0" bIns="0">
            <a:noAutofit/>
          </a:bodyPr>
          <a:lstStyle/>
          <a:p>
            <a:endParaRPr lang="es-UY" sz="2000" b="0" strike="noStrike" spc="-1">
              <a:latin typeface="Arial"/>
            </a:endParaRPr>
          </a:p>
        </p:txBody>
      </p:sp>
      <p:sp>
        <p:nvSpPr>
          <p:cNvPr id="422" name="CustomShape 3"/>
          <p:cNvSpPr/>
          <p:nvPr/>
        </p:nvSpPr>
        <p:spPr>
          <a:xfrm>
            <a:off x="3884760" y="8685360"/>
            <a:ext cx="2965320" cy="4521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Autofit/>
          </a:bodyPr>
          <a:lstStyle/>
          <a:p>
            <a:pPr algn="r">
              <a:lnSpc>
                <a:spcPct val="100000"/>
              </a:lnSpc>
            </a:pPr>
            <a:fld id="{AD684879-607D-47F3-8C0E-36472EA540A9}" type="slidenum">
              <a:rPr lang="es-UY" sz="1200" b="0" strike="noStrike" spc="-1">
                <a:solidFill>
                  <a:srgbClr val="000000"/>
                </a:solidFill>
                <a:latin typeface="Times New Roman"/>
                <a:ea typeface="+mn-ea"/>
              </a:rPr>
              <a:pPr algn="r">
                <a:lnSpc>
                  <a:spcPct val="100000"/>
                </a:lnSpc>
              </a:pPr>
              <a:t>5</a:t>
            </a:fld>
            <a:endParaRPr lang="es-UY" sz="1200" b="0" strike="noStrike" spc="-1">
              <a:latin typeface="Arial"/>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3" name="PlaceHolder 1"/>
          <p:cNvSpPr>
            <a:spLocks noGrp="1" noRot="1" noChangeAspect="1"/>
          </p:cNvSpPr>
          <p:nvPr>
            <p:ph type="sldImg"/>
          </p:nvPr>
        </p:nvSpPr>
        <p:spPr>
          <a:xfrm>
            <a:off x="687240" y="1143000"/>
            <a:ext cx="5476320" cy="3079080"/>
          </a:xfrm>
          <a:prstGeom prst="rect">
            <a:avLst/>
          </a:prstGeom>
        </p:spPr>
      </p:sp>
      <p:sp>
        <p:nvSpPr>
          <p:cNvPr id="424" name="PlaceHolder 2"/>
          <p:cNvSpPr>
            <a:spLocks noGrp="1"/>
          </p:cNvSpPr>
          <p:nvPr>
            <p:ph type="body"/>
          </p:nvPr>
        </p:nvSpPr>
        <p:spPr>
          <a:xfrm>
            <a:off x="685800" y="4400640"/>
            <a:ext cx="5479920" cy="3593880"/>
          </a:xfrm>
          <a:prstGeom prst="rect">
            <a:avLst/>
          </a:prstGeom>
        </p:spPr>
        <p:txBody>
          <a:bodyPr lIns="0" tIns="0" rIns="0" bIns="0">
            <a:noAutofit/>
          </a:bodyPr>
          <a:lstStyle/>
          <a:p>
            <a:endParaRPr lang="es-UY" sz="2000" b="0" strike="noStrike" spc="-1">
              <a:latin typeface="Arial"/>
            </a:endParaRPr>
          </a:p>
        </p:txBody>
      </p:sp>
      <p:sp>
        <p:nvSpPr>
          <p:cNvPr id="425" name="CustomShape 3"/>
          <p:cNvSpPr/>
          <p:nvPr/>
        </p:nvSpPr>
        <p:spPr>
          <a:xfrm>
            <a:off x="3884760" y="8685360"/>
            <a:ext cx="2965320" cy="4521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Autofit/>
          </a:bodyPr>
          <a:lstStyle/>
          <a:p>
            <a:pPr algn="r">
              <a:lnSpc>
                <a:spcPct val="100000"/>
              </a:lnSpc>
            </a:pPr>
            <a:fld id="{EE86FA05-5C15-4D79-A447-A29677744000}" type="slidenum">
              <a:rPr lang="es-UY" sz="1200" b="0" strike="noStrike" spc="-1">
                <a:solidFill>
                  <a:srgbClr val="000000"/>
                </a:solidFill>
                <a:latin typeface="Times New Roman"/>
                <a:ea typeface="+mn-ea"/>
              </a:rPr>
              <a:pPr algn="r">
                <a:lnSpc>
                  <a:spcPct val="100000"/>
                </a:lnSpc>
              </a:pPr>
              <a:t>6</a:t>
            </a:fld>
            <a:endParaRPr lang="es-UY" sz="1200" b="0" strike="noStrike" spc="-1">
              <a:latin typeface="Arial"/>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6" name="PlaceHolder 1"/>
          <p:cNvSpPr>
            <a:spLocks noGrp="1" noRot="1" noChangeAspect="1"/>
          </p:cNvSpPr>
          <p:nvPr>
            <p:ph type="sldImg"/>
          </p:nvPr>
        </p:nvSpPr>
        <p:spPr>
          <a:xfrm>
            <a:off x="687240" y="1143000"/>
            <a:ext cx="5476320" cy="3079080"/>
          </a:xfrm>
          <a:prstGeom prst="rect">
            <a:avLst/>
          </a:prstGeom>
        </p:spPr>
      </p:sp>
      <p:sp>
        <p:nvSpPr>
          <p:cNvPr id="427" name="PlaceHolder 2"/>
          <p:cNvSpPr>
            <a:spLocks noGrp="1"/>
          </p:cNvSpPr>
          <p:nvPr>
            <p:ph type="body"/>
          </p:nvPr>
        </p:nvSpPr>
        <p:spPr>
          <a:xfrm>
            <a:off x="685800" y="4400640"/>
            <a:ext cx="5479920" cy="3593880"/>
          </a:xfrm>
          <a:prstGeom prst="rect">
            <a:avLst/>
          </a:prstGeom>
        </p:spPr>
        <p:txBody>
          <a:bodyPr lIns="0" tIns="0" rIns="0" bIns="0">
            <a:noAutofit/>
          </a:bodyPr>
          <a:lstStyle/>
          <a:p>
            <a:endParaRPr lang="es-UY" sz="2000" b="0" strike="noStrike" spc="-1">
              <a:latin typeface="Arial"/>
            </a:endParaRPr>
          </a:p>
        </p:txBody>
      </p:sp>
      <p:sp>
        <p:nvSpPr>
          <p:cNvPr id="428" name="CustomShape 3"/>
          <p:cNvSpPr/>
          <p:nvPr/>
        </p:nvSpPr>
        <p:spPr>
          <a:xfrm>
            <a:off x="3884760" y="8685360"/>
            <a:ext cx="2965320" cy="4521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Autofit/>
          </a:bodyPr>
          <a:lstStyle/>
          <a:p>
            <a:pPr algn="r">
              <a:lnSpc>
                <a:spcPct val="100000"/>
              </a:lnSpc>
            </a:pPr>
            <a:fld id="{1DB0D176-5DC7-483C-804F-C4CB6A860AA7}" type="slidenum">
              <a:rPr lang="es-UY" sz="1200" b="0" strike="noStrike" spc="-1">
                <a:solidFill>
                  <a:srgbClr val="000000"/>
                </a:solidFill>
                <a:latin typeface="Times New Roman"/>
                <a:ea typeface="+mn-ea"/>
              </a:rPr>
              <a:pPr algn="r">
                <a:lnSpc>
                  <a:spcPct val="100000"/>
                </a:lnSpc>
              </a:pPr>
              <a:t>7</a:t>
            </a:fld>
            <a:endParaRPr lang="es-UY" sz="1200" b="0" strike="noStrike" spc="-1">
              <a:latin typeface="Arial"/>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9" name="PlaceHolder 1"/>
          <p:cNvSpPr>
            <a:spLocks noGrp="1" noRot="1" noChangeAspect="1"/>
          </p:cNvSpPr>
          <p:nvPr>
            <p:ph type="sldImg"/>
          </p:nvPr>
        </p:nvSpPr>
        <p:spPr>
          <a:xfrm>
            <a:off x="687240" y="1143000"/>
            <a:ext cx="5476320" cy="3079080"/>
          </a:xfrm>
          <a:prstGeom prst="rect">
            <a:avLst/>
          </a:prstGeom>
        </p:spPr>
      </p:sp>
      <p:sp>
        <p:nvSpPr>
          <p:cNvPr id="430" name="PlaceHolder 2"/>
          <p:cNvSpPr>
            <a:spLocks noGrp="1"/>
          </p:cNvSpPr>
          <p:nvPr>
            <p:ph type="body"/>
          </p:nvPr>
        </p:nvSpPr>
        <p:spPr>
          <a:xfrm>
            <a:off x="685800" y="4400640"/>
            <a:ext cx="5479920" cy="3593880"/>
          </a:xfrm>
          <a:prstGeom prst="rect">
            <a:avLst/>
          </a:prstGeom>
        </p:spPr>
        <p:txBody>
          <a:bodyPr lIns="0" tIns="0" rIns="0" bIns="0">
            <a:noAutofit/>
          </a:bodyPr>
          <a:lstStyle/>
          <a:p>
            <a:endParaRPr lang="es-UY" sz="2000" b="0" strike="noStrike" spc="-1">
              <a:latin typeface="Arial"/>
            </a:endParaRPr>
          </a:p>
        </p:txBody>
      </p:sp>
      <p:sp>
        <p:nvSpPr>
          <p:cNvPr id="431" name="CustomShape 3"/>
          <p:cNvSpPr/>
          <p:nvPr/>
        </p:nvSpPr>
        <p:spPr>
          <a:xfrm>
            <a:off x="3884760" y="8685360"/>
            <a:ext cx="2965320" cy="4521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Autofit/>
          </a:bodyPr>
          <a:lstStyle/>
          <a:p>
            <a:pPr algn="r">
              <a:lnSpc>
                <a:spcPct val="100000"/>
              </a:lnSpc>
            </a:pPr>
            <a:fld id="{464F986B-EC9B-4CE9-B096-432471CD0C39}" type="slidenum">
              <a:rPr lang="es-UY" sz="1200" b="0" strike="noStrike" spc="-1">
                <a:solidFill>
                  <a:srgbClr val="000000"/>
                </a:solidFill>
                <a:latin typeface="Times New Roman"/>
                <a:ea typeface="+mn-ea"/>
              </a:rPr>
              <a:pPr algn="r">
                <a:lnSpc>
                  <a:spcPct val="100000"/>
                </a:lnSpc>
              </a:pPr>
              <a:t>8</a:t>
            </a:fld>
            <a:endParaRPr lang="es-UY" sz="1200" b="0" strike="noStrike" spc="-1">
              <a:latin typeface="Arial"/>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2" name="PlaceHolder 1"/>
          <p:cNvSpPr>
            <a:spLocks noGrp="1" noRot="1" noChangeAspect="1"/>
          </p:cNvSpPr>
          <p:nvPr>
            <p:ph type="sldImg"/>
          </p:nvPr>
        </p:nvSpPr>
        <p:spPr>
          <a:xfrm>
            <a:off x="687240" y="1143000"/>
            <a:ext cx="5476320" cy="3079080"/>
          </a:xfrm>
          <a:prstGeom prst="rect">
            <a:avLst/>
          </a:prstGeom>
        </p:spPr>
      </p:sp>
      <p:sp>
        <p:nvSpPr>
          <p:cNvPr id="433" name="PlaceHolder 2"/>
          <p:cNvSpPr>
            <a:spLocks noGrp="1"/>
          </p:cNvSpPr>
          <p:nvPr>
            <p:ph type="body"/>
          </p:nvPr>
        </p:nvSpPr>
        <p:spPr>
          <a:xfrm>
            <a:off x="685800" y="4400640"/>
            <a:ext cx="5479920" cy="3593880"/>
          </a:xfrm>
          <a:prstGeom prst="rect">
            <a:avLst/>
          </a:prstGeom>
        </p:spPr>
        <p:txBody>
          <a:bodyPr lIns="0" tIns="0" rIns="0" bIns="0">
            <a:noAutofit/>
          </a:bodyPr>
          <a:lstStyle/>
          <a:p>
            <a:endParaRPr lang="es-UY" sz="2000" b="0" strike="noStrike" spc="-1">
              <a:latin typeface="Arial"/>
            </a:endParaRPr>
          </a:p>
        </p:txBody>
      </p:sp>
      <p:sp>
        <p:nvSpPr>
          <p:cNvPr id="434" name="CustomShape 3"/>
          <p:cNvSpPr/>
          <p:nvPr/>
        </p:nvSpPr>
        <p:spPr>
          <a:xfrm>
            <a:off x="3884760" y="8685360"/>
            <a:ext cx="2965320" cy="4521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Autofit/>
          </a:bodyPr>
          <a:lstStyle/>
          <a:p>
            <a:pPr algn="r">
              <a:lnSpc>
                <a:spcPct val="100000"/>
              </a:lnSpc>
            </a:pPr>
            <a:fld id="{68824C36-6105-4984-AB88-C043B5C909C9}" type="slidenum">
              <a:rPr lang="es-UY" sz="1200" b="0" strike="noStrike" spc="-1">
                <a:solidFill>
                  <a:srgbClr val="000000"/>
                </a:solidFill>
                <a:latin typeface="Times New Roman"/>
                <a:ea typeface="+mn-ea"/>
              </a:rPr>
              <a:pPr algn="r">
                <a:lnSpc>
                  <a:spcPct val="100000"/>
                </a:lnSpc>
              </a:pPr>
              <a:t>9</a:t>
            </a:fld>
            <a:endParaRPr lang="es-UY" sz="1200" b="0" strike="noStrike" spc="-1">
              <a:latin typeface="Aria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609480" y="273600"/>
            <a:ext cx="10972440" cy="1144800"/>
          </a:xfrm>
          <a:prstGeom prst="rect">
            <a:avLst/>
          </a:prstGeom>
        </p:spPr>
        <p:txBody>
          <a:bodyPr lIns="0" tIns="0" rIns="0" bIns="0" anchor="ctr">
            <a:noAutofit/>
          </a:bodyPr>
          <a:lstStyle/>
          <a:p>
            <a:pPr algn="ctr"/>
            <a:endParaRPr lang="es-UY" sz="4400" b="0" strike="noStrike" spc="-1">
              <a:latin typeface="Arial"/>
            </a:endParaRPr>
          </a:p>
        </p:txBody>
      </p:sp>
      <p:sp>
        <p:nvSpPr>
          <p:cNvPr id="24" name="PlaceHolder 2"/>
          <p:cNvSpPr>
            <a:spLocks noGrp="1"/>
          </p:cNvSpPr>
          <p:nvPr>
            <p:ph type="body"/>
          </p:nvPr>
        </p:nvSpPr>
        <p:spPr>
          <a:xfrm>
            <a:off x="609480" y="1604520"/>
            <a:ext cx="10972440" cy="1896840"/>
          </a:xfrm>
          <a:prstGeom prst="rect">
            <a:avLst/>
          </a:prstGeom>
        </p:spPr>
        <p:txBody>
          <a:bodyPr lIns="0" tIns="0" rIns="0" bIns="0">
            <a:normAutofit/>
          </a:bodyPr>
          <a:lstStyle/>
          <a:p>
            <a:endParaRPr lang="es-UY" sz="3200" b="0" strike="noStrike" spc="-1">
              <a:latin typeface="Arial"/>
            </a:endParaRPr>
          </a:p>
        </p:txBody>
      </p:sp>
      <p:sp>
        <p:nvSpPr>
          <p:cNvPr id="25" name="PlaceHolder 3"/>
          <p:cNvSpPr>
            <a:spLocks noGrp="1"/>
          </p:cNvSpPr>
          <p:nvPr>
            <p:ph type="body"/>
          </p:nvPr>
        </p:nvSpPr>
        <p:spPr>
          <a:xfrm>
            <a:off x="609480" y="3682080"/>
            <a:ext cx="10972440" cy="1896840"/>
          </a:xfrm>
          <a:prstGeom prst="rect">
            <a:avLst/>
          </a:prstGeom>
        </p:spPr>
        <p:txBody>
          <a:bodyPr lIns="0" tIns="0" rIns="0" bIns="0">
            <a:normAutofit/>
          </a:bodyPr>
          <a:lstStyle/>
          <a:p>
            <a:endParaRPr lang="es-UY" sz="3200" b="0" strike="noStrike" spc="-1">
              <a:latin typeface="Aria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609480" y="273600"/>
            <a:ext cx="10972440" cy="1144800"/>
          </a:xfrm>
          <a:prstGeom prst="rect">
            <a:avLst/>
          </a:prstGeom>
        </p:spPr>
        <p:txBody>
          <a:bodyPr lIns="0" tIns="0" rIns="0" bIns="0" anchor="ctr">
            <a:noAutofit/>
          </a:bodyPr>
          <a:lstStyle/>
          <a:p>
            <a:pPr algn="ctr"/>
            <a:endParaRPr lang="es-UY" sz="4400" b="0" strike="noStrike" spc="-1">
              <a:latin typeface="Arial"/>
            </a:endParaRPr>
          </a:p>
        </p:txBody>
      </p:sp>
      <p:sp>
        <p:nvSpPr>
          <p:cNvPr id="27" name="PlaceHolder 2"/>
          <p:cNvSpPr>
            <a:spLocks noGrp="1"/>
          </p:cNvSpPr>
          <p:nvPr>
            <p:ph type="body"/>
          </p:nvPr>
        </p:nvSpPr>
        <p:spPr>
          <a:xfrm>
            <a:off x="609480" y="1604520"/>
            <a:ext cx="5354280" cy="1896840"/>
          </a:xfrm>
          <a:prstGeom prst="rect">
            <a:avLst/>
          </a:prstGeom>
        </p:spPr>
        <p:txBody>
          <a:bodyPr lIns="0" tIns="0" rIns="0" bIns="0">
            <a:normAutofit/>
          </a:bodyPr>
          <a:lstStyle/>
          <a:p>
            <a:endParaRPr lang="es-UY" sz="3200" b="0" strike="noStrike" spc="-1">
              <a:latin typeface="Arial"/>
            </a:endParaRPr>
          </a:p>
        </p:txBody>
      </p:sp>
      <p:sp>
        <p:nvSpPr>
          <p:cNvPr id="28" name="PlaceHolder 3"/>
          <p:cNvSpPr>
            <a:spLocks noGrp="1"/>
          </p:cNvSpPr>
          <p:nvPr>
            <p:ph type="body"/>
          </p:nvPr>
        </p:nvSpPr>
        <p:spPr>
          <a:xfrm>
            <a:off x="6231960" y="1604520"/>
            <a:ext cx="5354280" cy="1896840"/>
          </a:xfrm>
          <a:prstGeom prst="rect">
            <a:avLst/>
          </a:prstGeom>
        </p:spPr>
        <p:txBody>
          <a:bodyPr lIns="0" tIns="0" rIns="0" bIns="0">
            <a:normAutofit/>
          </a:bodyPr>
          <a:lstStyle/>
          <a:p>
            <a:endParaRPr lang="es-UY" sz="3200" b="0" strike="noStrike" spc="-1">
              <a:latin typeface="Arial"/>
            </a:endParaRPr>
          </a:p>
        </p:txBody>
      </p:sp>
      <p:sp>
        <p:nvSpPr>
          <p:cNvPr id="29" name="PlaceHolder 4"/>
          <p:cNvSpPr>
            <a:spLocks noGrp="1"/>
          </p:cNvSpPr>
          <p:nvPr>
            <p:ph type="body"/>
          </p:nvPr>
        </p:nvSpPr>
        <p:spPr>
          <a:xfrm>
            <a:off x="609480" y="3682080"/>
            <a:ext cx="5354280" cy="1896840"/>
          </a:xfrm>
          <a:prstGeom prst="rect">
            <a:avLst/>
          </a:prstGeom>
        </p:spPr>
        <p:txBody>
          <a:bodyPr lIns="0" tIns="0" rIns="0" bIns="0">
            <a:normAutofit/>
          </a:bodyPr>
          <a:lstStyle/>
          <a:p>
            <a:endParaRPr lang="es-UY" sz="3200" b="0" strike="noStrike" spc="-1">
              <a:latin typeface="Arial"/>
            </a:endParaRPr>
          </a:p>
        </p:txBody>
      </p:sp>
      <p:sp>
        <p:nvSpPr>
          <p:cNvPr id="30" name="PlaceHolder 5"/>
          <p:cNvSpPr>
            <a:spLocks noGrp="1"/>
          </p:cNvSpPr>
          <p:nvPr>
            <p:ph type="body"/>
          </p:nvPr>
        </p:nvSpPr>
        <p:spPr>
          <a:xfrm>
            <a:off x="6231960" y="3682080"/>
            <a:ext cx="5354280" cy="1896840"/>
          </a:xfrm>
          <a:prstGeom prst="rect">
            <a:avLst/>
          </a:prstGeom>
        </p:spPr>
        <p:txBody>
          <a:bodyPr lIns="0" tIns="0" rIns="0" bIns="0">
            <a:normAutofit/>
          </a:bodyPr>
          <a:lstStyle/>
          <a:p>
            <a:endParaRPr lang="es-UY" sz="3200" b="0" strike="noStrike" spc="-1">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609480" y="273600"/>
            <a:ext cx="10972440" cy="1144800"/>
          </a:xfrm>
          <a:prstGeom prst="rect">
            <a:avLst/>
          </a:prstGeom>
        </p:spPr>
        <p:txBody>
          <a:bodyPr lIns="0" tIns="0" rIns="0" bIns="0" anchor="ctr">
            <a:noAutofit/>
          </a:bodyPr>
          <a:lstStyle/>
          <a:p>
            <a:pPr algn="ctr"/>
            <a:endParaRPr lang="es-UY" sz="4400" b="0" strike="noStrike" spc="-1">
              <a:latin typeface="Arial"/>
            </a:endParaRPr>
          </a:p>
        </p:txBody>
      </p:sp>
      <p:sp>
        <p:nvSpPr>
          <p:cNvPr id="32" name="PlaceHolder 2"/>
          <p:cNvSpPr>
            <a:spLocks noGrp="1"/>
          </p:cNvSpPr>
          <p:nvPr>
            <p:ph type="body"/>
          </p:nvPr>
        </p:nvSpPr>
        <p:spPr>
          <a:xfrm>
            <a:off x="609480" y="1604520"/>
            <a:ext cx="3533040" cy="1896840"/>
          </a:xfrm>
          <a:prstGeom prst="rect">
            <a:avLst/>
          </a:prstGeom>
        </p:spPr>
        <p:txBody>
          <a:bodyPr lIns="0" tIns="0" rIns="0" bIns="0">
            <a:normAutofit/>
          </a:bodyPr>
          <a:lstStyle/>
          <a:p>
            <a:endParaRPr lang="es-UY" sz="3200" b="0" strike="noStrike" spc="-1">
              <a:latin typeface="Arial"/>
            </a:endParaRPr>
          </a:p>
        </p:txBody>
      </p:sp>
      <p:sp>
        <p:nvSpPr>
          <p:cNvPr id="33" name="PlaceHolder 3"/>
          <p:cNvSpPr>
            <a:spLocks noGrp="1"/>
          </p:cNvSpPr>
          <p:nvPr>
            <p:ph type="body"/>
          </p:nvPr>
        </p:nvSpPr>
        <p:spPr>
          <a:xfrm>
            <a:off x="4319640" y="1604520"/>
            <a:ext cx="3533040" cy="1896840"/>
          </a:xfrm>
          <a:prstGeom prst="rect">
            <a:avLst/>
          </a:prstGeom>
        </p:spPr>
        <p:txBody>
          <a:bodyPr lIns="0" tIns="0" rIns="0" bIns="0">
            <a:normAutofit/>
          </a:bodyPr>
          <a:lstStyle/>
          <a:p>
            <a:endParaRPr lang="es-UY" sz="3200" b="0" strike="noStrike" spc="-1">
              <a:latin typeface="Arial"/>
            </a:endParaRPr>
          </a:p>
        </p:txBody>
      </p:sp>
      <p:sp>
        <p:nvSpPr>
          <p:cNvPr id="34" name="PlaceHolder 4"/>
          <p:cNvSpPr>
            <a:spLocks noGrp="1"/>
          </p:cNvSpPr>
          <p:nvPr>
            <p:ph type="body"/>
          </p:nvPr>
        </p:nvSpPr>
        <p:spPr>
          <a:xfrm>
            <a:off x="8029800" y="1604520"/>
            <a:ext cx="3533040" cy="1896840"/>
          </a:xfrm>
          <a:prstGeom prst="rect">
            <a:avLst/>
          </a:prstGeom>
        </p:spPr>
        <p:txBody>
          <a:bodyPr lIns="0" tIns="0" rIns="0" bIns="0">
            <a:normAutofit/>
          </a:bodyPr>
          <a:lstStyle/>
          <a:p>
            <a:endParaRPr lang="es-UY" sz="3200" b="0" strike="noStrike" spc="-1">
              <a:latin typeface="Arial"/>
            </a:endParaRPr>
          </a:p>
        </p:txBody>
      </p:sp>
      <p:sp>
        <p:nvSpPr>
          <p:cNvPr id="35" name="PlaceHolder 5"/>
          <p:cNvSpPr>
            <a:spLocks noGrp="1"/>
          </p:cNvSpPr>
          <p:nvPr>
            <p:ph type="body"/>
          </p:nvPr>
        </p:nvSpPr>
        <p:spPr>
          <a:xfrm>
            <a:off x="609480" y="3682080"/>
            <a:ext cx="3533040" cy="1896840"/>
          </a:xfrm>
          <a:prstGeom prst="rect">
            <a:avLst/>
          </a:prstGeom>
        </p:spPr>
        <p:txBody>
          <a:bodyPr lIns="0" tIns="0" rIns="0" bIns="0">
            <a:normAutofit/>
          </a:bodyPr>
          <a:lstStyle/>
          <a:p>
            <a:endParaRPr lang="es-UY" sz="3200" b="0" strike="noStrike" spc="-1">
              <a:latin typeface="Arial"/>
            </a:endParaRPr>
          </a:p>
        </p:txBody>
      </p:sp>
      <p:sp>
        <p:nvSpPr>
          <p:cNvPr id="36" name="PlaceHolder 6"/>
          <p:cNvSpPr>
            <a:spLocks noGrp="1"/>
          </p:cNvSpPr>
          <p:nvPr>
            <p:ph type="body"/>
          </p:nvPr>
        </p:nvSpPr>
        <p:spPr>
          <a:xfrm>
            <a:off x="4319640" y="3682080"/>
            <a:ext cx="3533040" cy="1896840"/>
          </a:xfrm>
          <a:prstGeom prst="rect">
            <a:avLst/>
          </a:prstGeom>
        </p:spPr>
        <p:txBody>
          <a:bodyPr lIns="0" tIns="0" rIns="0" bIns="0">
            <a:normAutofit/>
          </a:bodyPr>
          <a:lstStyle/>
          <a:p>
            <a:endParaRPr lang="es-UY" sz="3200" b="0" strike="noStrike" spc="-1">
              <a:latin typeface="Arial"/>
            </a:endParaRPr>
          </a:p>
        </p:txBody>
      </p:sp>
      <p:sp>
        <p:nvSpPr>
          <p:cNvPr id="37" name="PlaceHolder 7"/>
          <p:cNvSpPr>
            <a:spLocks noGrp="1"/>
          </p:cNvSpPr>
          <p:nvPr>
            <p:ph type="body"/>
          </p:nvPr>
        </p:nvSpPr>
        <p:spPr>
          <a:xfrm>
            <a:off x="8029800" y="3682080"/>
            <a:ext cx="3533040" cy="1896840"/>
          </a:xfrm>
          <a:prstGeom prst="rect">
            <a:avLst/>
          </a:prstGeom>
        </p:spPr>
        <p:txBody>
          <a:bodyPr lIns="0" tIns="0" rIns="0" bIns="0">
            <a:normAutofit/>
          </a:bodyPr>
          <a:lstStyle/>
          <a:p>
            <a:endParaRPr lang="es-UY" sz="3200" b="0" strike="noStrike" spc="-1">
              <a:latin typeface="Aria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2" name="PlaceHolder 1"/>
          <p:cNvSpPr>
            <a:spLocks noGrp="1"/>
          </p:cNvSpPr>
          <p:nvPr>
            <p:ph type="title"/>
          </p:nvPr>
        </p:nvSpPr>
        <p:spPr>
          <a:xfrm>
            <a:off x="609480" y="273600"/>
            <a:ext cx="10972440" cy="1144800"/>
          </a:xfrm>
          <a:prstGeom prst="rect">
            <a:avLst/>
          </a:prstGeom>
        </p:spPr>
        <p:txBody>
          <a:bodyPr lIns="0" tIns="0" rIns="0" bIns="0" anchor="ctr">
            <a:noAutofit/>
          </a:bodyPr>
          <a:lstStyle/>
          <a:p>
            <a:pPr algn="ctr"/>
            <a:endParaRPr lang="es-UY" sz="4400" b="0" strike="noStrike" spc="-1">
              <a:latin typeface="Arial"/>
            </a:endParaRPr>
          </a:p>
        </p:txBody>
      </p:sp>
      <p:sp>
        <p:nvSpPr>
          <p:cNvPr id="3" name="PlaceHolder 2"/>
          <p:cNvSpPr>
            <a:spLocks noGrp="1"/>
          </p:cNvSpPr>
          <p:nvPr>
            <p:ph type="subTitle"/>
          </p:nvPr>
        </p:nvSpPr>
        <p:spPr>
          <a:xfrm>
            <a:off x="609480" y="1604520"/>
            <a:ext cx="10972440" cy="3977280"/>
          </a:xfrm>
          <a:prstGeom prst="rect">
            <a:avLst/>
          </a:prstGeom>
        </p:spPr>
        <p:txBody>
          <a:bodyPr lIns="0" tIns="0" rIns="0" bIns="0" anchor="ctr">
            <a:noAutofit/>
          </a:bodyPr>
          <a:lstStyle/>
          <a:p>
            <a:pPr algn="ctr"/>
            <a:endParaRPr lang="es-UY" sz="3200" b="0" strike="noStrike" spc="-1">
              <a:latin typeface="Aria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4" name="PlaceHolder 1"/>
          <p:cNvSpPr>
            <a:spLocks noGrp="1"/>
          </p:cNvSpPr>
          <p:nvPr>
            <p:ph type="title"/>
          </p:nvPr>
        </p:nvSpPr>
        <p:spPr>
          <a:xfrm>
            <a:off x="609480" y="273600"/>
            <a:ext cx="10972440" cy="1144800"/>
          </a:xfrm>
          <a:prstGeom prst="rect">
            <a:avLst/>
          </a:prstGeom>
        </p:spPr>
        <p:txBody>
          <a:bodyPr lIns="0" tIns="0" rIns="0" bIns="0" anchor="ctr">
            <a:noAutofit/>
          </a:bodyPr>
          <a:lstStyle/>
          <a:p>
            <a:pPr algn="ctr"/>
            <a:endParaRPr lang="es-UY" sz="4400" b="0" strike="noStrike" spc="-1">
              <a:latin typeface="Arial"/>
            </a:endParaRPr>
          </a:p>
        </p:txBody>
      </p:sp>
      <p:sp>
        <p:nvSpPr>
          <p:cNvPr id="5" name="PlaceHolder 2"/>
          <p:cNvSpPr>
            <a:spLocks noGrp="1"/>
          </p:cNvSpPr>
          <p:nvPr>
            <p:ph type="body"/>
          </p:nvPr>
        </p:nvSpPr>
        <p:spPr>
          <a:xfrm>
            <a:off x="609480" y="1604520"/>
            <a:ext cx="10972440" cy="3977280"/>
          </a:xfrm>
          <a:prstGeom prst="rect">
            <a:avLst/>
          </a:prstGeom>
        </p:spPr>
        <p:txBody>
          <a:bodyPr lIns="0" tIns="0" rIns="0" bIns="0">
            <a:normAutofit/>
          </a:bodyPr>
          <a:lstStyle/>
          <a:p>
            <a:endParaRPr lang="es-UY" sz="3200" b="0" strike="noStrike" spc="-1">
              <a:latin typeface="Aria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6" name="PlaceHolder 1"/>
          <p:cNvSpPr>
            <a:spLocks noGrp="1"/>
          </p:cNvSpPr>
          <p:nvPr>
            <p:ph type="title"/>
          </p:nvPr>
        </p:nvSpPr>
        <p:spPr>
          <a:xfrm>
            <a:off x="609480" y="273600"/>
            <a:ext cx="10972440" cy="1144800"/>
          </a:xfrm>
          <a:prstGeom prst="rect">
            <a:avLst/>
          </a:prstGeom>
        </p:spPr>
        <p:txBody>
          <a:bodyPr lIns="0" tIns="0" rIns="0" bIns="0" anchor="ctr">
            <a:noAutofit/>
          </a:bodyPr>
          <a:lstStyle/>
          <a:p>
            <a:pPr algn="ctr"/>
            <a:endParaRPr lang="es-UY" sz="4400" b="0" strike="noStrike" spc="-1">
              <a:latin typeface="Arial"/>
            </a:endParaRPr>
          </a:p>
        </p:txBody>
      </p:sp>
      <p:sp>
        <p:nvSpPr>
          <p:cNvPr id="7" name="PlaceHolder 2"/>
          <p:cNvSpPr>
            <a:spLocks noGrp="1"/>
          </p:cNvSpPr>
          <p:nvPr>
            <p:ph type="body"/>
          </p:nvPr>
        </p:nvSpPr>
        <p:spPr>
          <a:xfrm>
            <a:off x="609480" y="1604520"/>
            <a:ext cx="5354280" cy="3977280"/>
          </a:xfrm>
          <a:prstGeom prst="rect">
            <a:avLst/>
          </a:prstGeom>
        </p:spPr>
        <p:txBody>
          <a:bodyPr lIns="0" tIns="0" rIns="0" bIns="0">
            <a:normAutofit/>
          </a:bodyPr>
          <a:lstStyle/>
          <a:p>
            <a:endParaRPr lang="es-UY" sz="3200" b="0" strike="noStrike" spc="-1">
              <a:latin typeface="Arial"/>
            </a:endParaRPr>
          </a:p>
        </p:txBody>
      </p:sp>
      <p:sp>
        <p:nvSpPr>
          <p:cNvPr id="8" name="PlaceHolder 3"/>
          <p:cNvSpPr>
            <a:spLocks noGrp="1"/>
          </p:cNvSpPr>
          <p:nvPr>
            <p:ph type="body"/>
          </p:nvPr>
        </p:nvSpPr>
        <p:spPr>
          <a:xfrm>
            <a:off x="6231960" y="1604520"/>
            <a:ext cx="5354280" cy="3977280"/>
          </a:xfrm>
          <a:prstGeom prst="rect">
            <a:avLst/>
          </a:prstGeom>
        </p:spPr>
        <p:txBody>
          <a:bodyPr lIns="0" tIns="0" rIns="0" bIns="0">
            <a:normAutofit/>
          </a:bodyPr>
          <a:lstStyle/>
          <a:p>
            <a:endParaRPr lang="es-UY" sz="3200" b="0" strike="noStrike" spc="-1">
              <a:latin typeface="Aria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PlaceHolder 1"/>
          <p:cNvSpPr>
            <a:spLocks noGrp="1"/>
          </p:cNvSpPr>
          <p:nvPr>
            <p:ph type="title"/>
          </p:nvPr>
        </p:nvSpPr>
        <p:spPr>
          <a:xfrm>
            <a:off x="609480" y="273600"/>
            <a:ext cx="10972440" cy="1144800"/>
          </a:xfrm>
          <a:prstGeom prst="rect">
            <a:avLst/>
          </a:prstGeom>
        </p:spPr>
        <p:txBody>
          <a:bodyPr lIns="0" tIns="0" rIns="0" bIns="0" anchor="ctr">
            <a:noAutofit/>
          </a:bodyPr>
          <a:lstStyle/>
          <a:p>
            <a:pPr algn="ctr"/>
            <a:endParaRPr lang="es-UY" sz="4400" b="0" strike="noStrike" spc="-1">
              <a:latin typeface="Aria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0" name="PlaceHolder 1"/>
          <p:cNvSpPr>
            <a:spLocks noGrp="1"/>
          </p:cNvSpPr>
          <p:nvPr>
            <p:ph type="subTitle"/>
          </p:nvPr>
        </p:nvSpPr>
        <p:spPr>
          <a:xfrm>
            <a:off x="609480" y="273600"/>
            <a:ext cx="10972440" cy="5307840"/>
          </a:xfrm>
          <a:prstGeom prst="rect">
            <a:avLst/>
          </a:prstGeom>
        </p:spPr>
        <p:txBody>
          <a:bodyPr lIns="0" tIns="0" rIns="0" bIns="0" anchor="ctr">
            <a:noAutofit/>
          </a:bodyPr>
          <a:lstStyle/>
          <a:p>
            <a:pPr algn="ctr"/>
            <a:endParaRPr lang="es-UY" sz="3200" b="0" strike="noStrike" spc="-1">
              <a:latin typeface="Aria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1" name="PlaceHolder 1"/>
          <p:cNvSpPr>
            <a:spLocks noGrp="1"/>
          </p:cNvSpPr>
          <p:nvPr>
            <p:ph type="title"/>
          </p:nvPr>
        </p:nvSpPr>
        <p:spPr>
          <a:xfrm>
            <a:off x="609480" y="273600"/>
            <a:ext cx="10972440" cy="1144800"/>
          </a:xfrm>
          <a:prstGeom prst="rect">
            <a:avLst/>
          </a:prstGeom>
        </p:spPr>
        <p:txBody>
          <a:bodyPr lIns="0" tIns="0" rIns="0" bIns="0" anchor="ctr">
            <a:noAutofit/>
          </a:bodyPr>
          <a:lstStyle/>
          <a:p>
            <a:pPr algn="ctr"/>
            <a:endParaRPr lang="es-UY" sz="4400" b="0" strike="noStrike" spc="-1">
              <a:latin typeface="Arial"/>
            </a:endParaRPr>
          </a:p>
        </p:txBody>
      </p:sp>
      <p:sp>
        <p:nvSpPr>
          <p:cNvPr id="12" name="PlaceHolder 2"/>
          <p:cNvSpPr>
            <a:spLocks noGrp="1"/>
          </p:cNvSpPr>
          <p:nvPr>
            <p:ph type="body"/>
          </p:nvPr>
        </p:nvSpPr>
        <p:spPr>
          <a:xfrm>
            <a:off x="609480" y="1604520"/>
            <a:ext cx="5354280" cy="1896840"/>
          </a:xfrm>
          <a:prstGeom prst="rect">
            <a:avLst/>
          </a:prstGeom>
        </p:spPr>
        <p:txBody>
          <a:bodyPr lIns="0" tIns="0" rIns="0" bIns="0">
            <a:normAutofit/>
          </a:bodyPr>
          <a:lstStyle/>
          <a:p>
            <a:endParaRPr lang="es-UY" sz="3200" b="0" strike="noStrike" spc="-1">
              <a:latin typeface="Arial"/>
            </a:endParaRPr>
          </a:p>
        </p:txBody>
      </p:sp>
      <p:sp>
        <p:nvSpPr>
          <p:cNvPr id="13" name="PlaceHolder 3"/>
          <p:cNvSpPr>
            <a:spLocks noGrp="1"/>
          </p:cNvSpPr>
          <p:nvPr>
            <p:ph type="body"/>
          </p:nvPr>
        </p:nvSpPr>
        <p:spPr>
          <a:xfrm>
            <a:off x="6231960" y="1604520"/>
            <a:ext cx="5354280" cy="3977280"/>
          </a:xfrm>
          <a:prstGeom prst="rect">
            <a:avLst/>
          </a:prstGeom>
        </p:spPr>
        <p:txBody>
          <a:bodyPr lIns="0" tIns="0" rIns="0" bIns="0">
            <a:normAutofit/>
          </a:bodyPr>
          <a:lstStyle/>
          <a:p>
            <a:endParaRPr lang="es-UY" sz="3200" b="0" strike="noStrike" spc="-1">
              <a:latin typeface="Arial"/>
            </a:endParaRPr>
          </a:p>
        </p:txBody>
      </p:sp>
      <p:sp>
        <p:nvSpPr>
          <p:cNvPr id="14" name="PlaceHolder 4"/>
          <p:cNvSpPr>
            <a:spLocks noGrp="1"/>
          </p:cNvSpPr>
          <p:nvPr>
            <p:ph type="body"/>
          </p:nvPr>
        </p:nvSpPr>
        <p:spPr>
          <a:xfrm>
            <a:off x="609480" y="3682080"/>
            <a:ext cx="5354280" cy="1896840"/>
          </a:xfrm>
          <a:prstGeom prst="rect">
            <a:avLst/>
          </a:prstGeom>
        </p:spPr>
        <p:txBody>
          <a:bodyPr lIns="0" tIns="0" rIns="0" bIns="0">
            <a:normAutofit/>
          </a:bodyPr>
          <a:lstStyle/>
          <a:p>
            <a:endParaRPr lang="es-UY" sz="3200" b="0" strike="noStrike" spc="-1">
              <a:latin typeface="Aria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5" name="PlaceHolder 1"/>
          <p:cNvSpPr>
            <a:spLocks noGrp="1"/>
          </p:cNvSpPr>
          <p:nvPr>
            <p:ph type="title"/>
          </p:nvPr>
        </p:nvSpPr>
        <p:spPr>
          <a:xfrm>
            <a:off x="609480" y="273600"/>
            <a:ext cx="10972440" cy="1144800"/>
          </a:xfrm>
          <a:prstGeom prst="rect">
            <a:avLst/>
          </a:prstGeom>
        </p:spPr>
        <p:txBody>
          <a:bodyPr lIns="0" tIns="0" rIns="0" bIns="0" anchor="ctr">
            <a:noAutofit/>
          </a:bodyPr>
          <a:lstStyle/>
          <a:p>
            <a:pPr algn="ctr"/>
            <a:endParaRPr lang="es-UY" sz="4400" b="0" strike="noStrike" spc="-1">
              <a:latin typeface="Arial"/>
            </a:endParaRPr>
          </a:p>
        </p:txBody>
      </p:sp>
      <p:sp>
        <p:nvSpPr>
          <p:cNvPr id="16" name="PlaceHolder 2"/>
          <p:cNvSpPr>
            <a:spLocks noGrp="1"/>
          </p:cNvSpPr>
          <p:nvPr>
            <p:ph type="body"/>
          </p:nvPr>
        </p:nvSpPr>
        <p:spPr>
          <a:xfrm>
            <a:off x="609480" y="1604520"/>
            <a:ext cx="5354280" cy="3977280"/>
          </a:xfrm>
          <a:prstGeom prst="rect">
            <a:avLst/>
          </a:prstGeom>
        </p:spPr>
        <p:txBody>
          <a:bodyPr lIns="0" tIns="0" rIns="0" bIns="0">
            <a:normAutofit/>
          </a:bodyPr>
          <a:lstStyle/>
          <a:p>
            <a:endParaRPr lang="es-UY" sz="3200" b="0" strike="noStrike" spc="-1">
              <a:latin typeface="Arial"/>
            </a:endParaRPr>
          </a:p>
        </p:txBody>
      </p:sp>
      <p:sp>
        <p:nvSpPr>
          <p:cNvPr id="17" name="PlaceHolder 3"/>
          <p:cNvSpPr>
            <a:spLocks noGrp="1"/>
          </p:cNvSpPr>
          <p:nvPr>
            <p:ph type="body"/>
          </p:nvPr>
        </p:nvSpPr>
        <p:spPr>
          <a:xfrm>
            <a:off x="6231960" y="1604520"/>
            <a:ext cx="5354280" cy="1896840"/>
          </a:xfrm>
          <a:prstGeom prst="rect">
            <a:avLst/>
          </a:prstGeom>
        </p:spPr>
        <p:txBody>
          <a:bodyPr lIns="0" tIns="0" rIns="0" bIns="0">
            <a:normAutofit/>
          </a:bodyPr>
          <a:lstStyle/>
          <a:p>
            <a:endParaRPr lang="es-UY" sz="3200" b="0" strike="noStrike" spc="-1">
              <a:latin typeface="Arial"/>
            </a:endParaRPr>
          </a:p>
        </p:txBody>
      </p:sp>
      <p:sp>
        <p:nvSpPr>
          <p:cNvPr id="18" name="PlaceHolder 4"/>
          <p:cNvSpPr>
            <a:spLocks noGrp="1"/>
          </p:cNvSpPr>
          <p:nvPr>
            <p:ph type="body"/>
          </p:nvPr>
        </p:nvSpPr>
        <p:spPr>
          <a:xfrm>
            <a:off x="6231960" y="3682080"/>
            <a:ext cx="5354280" cy="1896840"/>
          </a:xfrm>
          <a:prstGeom prst="rect">
            <a:avLst/>
          </a:prstGeom>
        </p:spPr>
        <p:txBody>
          <a:bodyPr lIns="0" tIns="0" rIns="0" bIns="0">
            <a:normAutofit/>
          </a:bodyPr>
          <a:lstStyle/>
          <a:p>
            <a:endParaRPr lang="es-UY" sz="3200" b="0" strike="noStrike" spc="-1">
              <a:latin typeface="Aria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609480" y="273600"/>
            <a:ext cx="10972440" cy="1144800"/>
          </a:xfrm>
          <a:prstGeom prst="rect">
            <a:avLst/>
          </a:prstGeom>
        </p:spPr>
        <p:txBody>
          <a:bodyPr lIns="0" tIns="0" rIns="0" bIns="0" anchor="ctr">
            <a:noAutofit/>
          </a:bodyPr>
          <a:lstStyle/>
          <a:p>
            <a:pPr algn="ctr"/>
            <a:endParaRPr lang="es-UY" sz="4400" b="0" strike="noStrike" spc="-1">
              <a:latin typeface="Arial"/>
            </a:endParaRPr>
          </a:p>
        </p:txBody>
      </p:sp>
      <p:sp>
        <p:nvSpPr>
          <p:cNvPr id="20" name="PlaceHolder 2"/>
          <p:cNvSpPr>
            <a:spLocks noGrp="1"/>
          </p:cNvSpPr>
          <p:nvPr>
            <p:ph type="body"/>
          </p:nvPr>
        </p:nvSpPr>
        <p:spPr>
          <a:xfrm>
            <a:off x="609480" y="1604520"/>
            <a:ext cx="5354280" cy="1896840"/>
          </a:xfrm>
          <a:prstGeom prst="rect">
            <a:avLst/>
          </a:prstGeom>
        </p:spPr>
        <p:txBody>
          <a:bodyPr lIns="0" tIns="0" rIns="0" bIns="0">
            <a:normAutofit/>
          </a:bodyPr>
          <a:lstStyle/>
          <a:p>
            <a:endParaRPr lang="es-UY" sz="3200" b="0" strike="noStrike" spc="-1">
              <a:latin typeface="Arial"/>
            </a:endParaRPr>
          </a:p>
        </p:txBody>
      </p:sp>
      <p:sp>
        <p:nvSpPr>
          <p:cNvPr id="21" name="PlaceHolder 3"/>
          <p:cNvSpPr>
            <a:spLocks noGrp="1"/>
          </p:cNvSpPr>
          <p:nvPr>
            <p:ph type="body"/>
          </p:nvPr>
        </p:nvSpPr>
        <p:spPr>
          <a:xfrm>
            <a:off x="6231960" y="1604520"/>
            <a:ext cx="5354280" cy="1896840"/>
          </a:xfrm>
          <a:prstGeom prst="rect">
            <a:avLst/>
          </a:prstGeom>
        </p:spPr>
        <p:txBody>
          <a:bodyPr lIns="0" tIns="0" rIns="0" bIns="0">
            <a:normAutofit/>
          </a:bodyPr>
          <a:lstStyle/>
          <a:p>
            <a:endParaRPr lang="es-UY" sz="3200" b="0" strike="noStrike" spc="-1">
              <a:latin typeface="Arial"/>
            </a:endParaRPr>
          </a:p>
        </p:txBody>
      </p:sp>
      <p:sp>
        <p:nvSpPr>
          <p:cNvPr id="22" name="PlaceHolder 4"/>
          <p:cNvSpPr>
            <a:spLocks noGrp="1"/>
          </p:cNvSpPr>
          <p:nvPr>
            <p:ph type="body"/>
          </p:nvPr>
        </p:nvSpPr>
        <p:spPr>
          <a:xfrm>
            <a:off x="609480" y="3682080"/>
            <a:ext cx="10972440" cy="1896840"/>
          </a:xfrm>
          <a:prstGeom prst="rect">
            <a:avLst/>
          </a:prstGeom>
        </p:spPr>
        <p:txBody>
          <a:bodyPr lIns="0" tIns="0" rIns="0" bIns="0">
            <a:normAutofit/>
          </a:bodyPr>
          <a:lstStyle/>
          <a:p>
            <a:endParaRPr lang="es-UY" sz="3200" b="0" strike="noStrike" spc="-1">
              <a:latin typeface="Aria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PlaceHolder 1"/>
          <p:cNvSpPr>
            <a:spLocks noGrp="1"/>
          </p:cNvSpPr>
          <p:nvPr>
            <p:ph type="title"/>
          </p:nvPr>
        </p:nvSpPr>
        <p:spPr>
          <a:xfrm>
            <a:off x="609480" y="273600"/>
            <a:ext cx="10972440" cy="1144800"/>
          </a:xfrm>
          <a:prstGeom prst="rect">
            <a:avLst/>
          </a:prstGeom>
        </p:spPr>
        <p:txBody>
          <a:bodyPr lIns="0" tIns="0" rIns="0" bIns="0" anchor="ctr">
            <a:noAutofit/>
          </a:bodyPr>
          <a:lstStyle/>
          <a:p>
            <a:pPr algn="ctr"/>
            <a:r>
              <a:rPr lang="es-UY" sz="4400" b="0" strike="noStrike" spc="-1">
                <a:latin typeface="Arial"/>
              </a:rPr>
              <a:t>Pulse para editar el formato del texto de título</a:t>
            </a:r>
          </a:p>
        </p:txBody>
      </p:sp>
      <p:sp>
        <p:nvSpPr>
          <p:cNvPr id="3" name="PlaceHolder 2"/>
          <p:cNvSpPr>
            <a:spLocks noGrp="1"/>
          </p:cNvSpPr>
          <p:nvPr>
            <p:ph type="body"/>
          </p:nvPr>
        </p:nvSpPr>
        <p:spPr>
          <a:xfrm>
            <a:off x="609480" y="1604520"/>
            <a:ext cx="10972440" cy="3977280"/>
          </a:xfrm>
          <a:prstGeom prst="rect">
            <a:avLst/>
          </a:prstGeom>
        </p:spPr>
        <p:txBody>
          <a:bodyPr lIns="0" tIns="0" rIns="0" bIns="0">
            <a:normAutofit/>
          </a:bodyPr>
          <a:lstStyle/>
          <a:p>
            <a:pPr marL="432000" indent="-324000">
              <a:spcBef>
                <a:spcPts val="1417"/>
              </a:spcBef>
              <a:buClr>
                <a:srgbClr val="000000"/>
              </a:buClr>
              <a:buSzPct val="45000"/>
              <a:buFont typeface="Wingdings" charset="2"/>
              <a:buChar char=""/>
            </a:pPr>
            <a:r>
              <a:rPr lang="es-UY" sz="3200" b="0" strike="noStrike" spc="-1">
                <a:latin typeface="Arial"/>
              </a:rPr>
              <a:t>Pulse para editar el formato de texto del esquema</a:t>
            </a:r>
          </a:p>
          <a:p>
            <a:pPr marL="864000" lvl="1" indent="-324000">
              <a:spcBef>
                <a:spcPts val="1134"/>
              </a:spcBef>
              <a:buClr>
                <a:srgbClr val="000000"/>
              </a:buClr>
              <a:buSzPct val="75000"/>
              <a:buFont typeface="Symbol" charset="2"/>
              <a:buChar char=""/>
            </a:pPr>
            <a:r>
              <a:rPr lang="es-UY" sz="2800" b="0" strike="noStrike" spc="-1">
                <a:latin typeface="Arial"/>
              </a:rPr>
              <a:t>Segundo nivel del esquema</a:t>
            </a:r>
          </a:p>
          <a:p>
            <a:pPr marL="1296000" lvl="2" indent="-288000">
              <a:spcBef>
                <a:spcPts val="850"/>
              </a:spcBef>
              <a:buClr>
                <a:srgbClr val="000000"/>
              </a:buClr>
              <a:buSzPct val="45000"/>
              <a:buFont typeface="Wingdings" charset="2"/>
              <a:buChar char=""/>
            </a:pPr>
            <a:r>
              <a:rPr lang="es-UY" sz="2400" b="0" strike="noStrike" spc="-1">
                <a:latin typeface="Arial"/>
              </a:rPr>
              <a:t>Tercer nivel del esquema</a:t>
            </a:r>
          </a:p>
          <a:p>
            <a:pPr marL="1728000" lvl="3" indent="-216000">
              <a:spcBef>
                <a:spcPts val="567"/>
              </a:spcBef>
              <a:buClr>
                <a:srgbClr val="000000"/>
              </a:buClr>
              <a:buSzPct val="75000"/>
              <a:buFont typeface="Symbol" charset="2"/>
              <a:buChar char=""/>
            </a:pPr>
            <a:r>
              <a:rPr lang="es-UY" sz="2000" b="0" strike="noStrike" spc="-1">
                <a:latin typeface="Arial"/>
              </a:rPr>
              <a:t>Cuarto nivel del esquema</a:t>
            </a:r>
          </a:p>
          <a:p>
            <a:pPr marL="2160000" lvl="4" indent="-216000">
              <a:spcBef>
                <a:spcPts val="283"/>
              </a:spcBef>
              <a:buClr>
                <a:srgbClr val="000000"/>
              </a:buClr>
              <a:buSzPct val="45000"/>
              <a:buFont typeface="Wingdings" charset="2"/>
              <a:buChar char=""/>
            </a:pPr>
            <a:r>
              <a:rPr lang="es-UY" sz="2000" b="0" strike="noStrike" spc="-1">
                <a:latin typeface="Arial"/>
              </a:rPr>
              <a:t>Quinto nivel del esquema</a:t>
            </a:r>
          </a:p>
          <a:p>
            <a:pPr marL="2592000" lvl="5" indent="-216000">
              <a:spcBef>
                <a:spcPts val="283"/>
              </a:spcBef>
              <a:buClr>
                <a:srgbClr val="000000"/>
              </a:buClr>
              <a:buSzPct val="45000"/>
              <a:buFont typeface="Wingdings" charset="2"/>
              <a:buChar char=""/>
            </a:pPr>
            <a:r>
              <a:rPr lang="es-UY" sz="2000" b="0" strike="noStrike" spc="-1">
                <a:latin typeface="Arial"/>
              </a:rPr>
              <a:t>Sexto nivel del esquema</a:t>
            </a:r>
          </a:p>
          <a:p>
            <a:pPr marL="3024000" lvl="6" indent="-216000">
              <a:spcBef>
                <a:spcPts val="283"/>
              </a:spcBef>
              <a:buClr>
                <a:srgbClr val="000000"/>
              </a:buClr>
              <a:buSzPct val="45000"/>
              <a:buFont typeface="Wingdings" charset="2"/>
              <a:buChar char=""/>
            </a:pPr>
            <a:r>
              <a:rPr lang="es-UY" sz="2000" b="0" strike="noStrike" spc="-1">
                <a:latin typeface="Arial"/>
              </a:rPr>
              <a:t>Séptimo nivel del esquema</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p:bodyStyle/>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 name="CustomShape 1"/>
          <p:cNvSpPr/>
          <p:nvPr/>
        </p:nvSpPr>
        <p:spPr>
          <a:xfrm>
            <a:off x="781560" y="264960"/>
            <a:ext cx="10622520" cy="6854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Autofit/>
          </a:bodyPr>
          <a:lstStyle/>
          <a:p>
            <a:pPr algn="ctr">
              <a:lnSpc>
                <a:spcPct val="90000"/>
              </a:lnSpc>
            </a:pPr>
            <a:r>
              <a:rPr lang="es-UY" sz="2800" b="1" strike="noStrike" spc="-1">
                <a:solidFill>
                  <a:srgbClr val="2F5597"/>
                </a:solidFill>
                <a:latin typeface="Calibri Light"/>
                <a:ea typeface="DejaVu Sans"/>
              </a:rPr>
              <a:t> </a:t>
            </a:r>
            <a:r>
              <a:t/>
            </a:r>
            <a:br/>
            <a:r>
              <a:rPr lang="es-UY" sz="2800" b="1" strike="noStrike" spc="-1">
                <a:solidFill>
                  <a:srgbClr val="2F5597"/>
                </a:solidFill>
                <a:latin typeface="Calibri Light"/>
                <a:ea typeface="DejaVu Sans"/>
              </a:rPr>
              <a:t>Webinar – Normativa, Debida diligencia y sanciones aplicables</a:t>
            </a:r>
            <a:endParaRPr lang="es-UY" sz="2800" b="0" strike="noStrike" spc="-1">
              <a:latin typeface="Arial"/>
            </a:endParaRPr>
          </a:p>
        </p:txBody>
      </p:sp>
      <p:pic>
        <p:nvPicPr>
          <p:cNvPr id="45" name="Imagen 4" descr="Logotipo&#10;&#10;Descripción generada automáticamente"/>
          <p:cNvPicPr/>
          <p:nvPr/>
        </p:nvPicPr>
        <p:blipFill>
          <a:blip r:embed="rId3" cstate="print"/>
          <a:stretch/>
        </p:blipFill>
        <p:spPr>
          <a:xfrm>
            <a:off x="8868240" y="5812920"/>
            <a:ext cx="3317400" cy="1038600"/>
          </a:xfrm>
          <a:prstGeom prst="rect">
            <a:avLst/>
          </a:prstGeom>
          <a:ln>
            <a:noFill/>
          </a:ln>
        </p:spPr>
      </p:pic>
      <p:sp>
        <p:nvSpPr>
          <p:cNvPr id="46" name="CustomShape 2"/>
          <p:cNvSpPr/>
          <p:nvPr/>
        </p:nvSpPr>
        <p:spPr>
          <a:xfrm>
            <a:off x="1332000" y="2839680"/>
            <a:ext cx="8563320" cy="26294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Autofit/>
          </a:bodyPr>
          <a:lstStyle/>
          <a:p>
            <a:pPr algn="ctr">
              <a:lnSpc>
                <a:spcPct val="90000"/>
              </a:lnSpc>
            </a:pPr>
            <a:r>
              <a:rPr lang="es-UY" sz="3600" b="1" strike="noStrike" spc="-1">
                <a:solidFill>
                  <a:srgbClr val="2F5597"/>
                </a:solidFill>
                <a:latin typeface="Calibri Light"/>
                <a:ea typeface="DejaVu Sans"/>
              </a:rPr>
              <a:t>SECTOR: ZONAS FRANCAS</a:t>
            </a:r>
            <a:endParaRPr lang="es-UY" sz="3600" b="0" strike="noStrike" spc="-1">
              <a:latin typeface="Arial"/>
            </a:endParaRPr>
          </a:p>
          <a:p>
            <a:pPr algn="ctr">
              <a:lnSpc>
                <a:spcPct val="90000"/>
              </a:lnSpc>
            </a:pPr>
            <a:endParaRPr lang="es-UY" sz="3600" b="0" strike="noStrike" spc="-1">
              <a:latin typeface="Arial"/>
            </a:endParaRPr>
          </a:p>
          <a:p>
            <a:pPr algn="ctr">
              <a:lnSpc>
                <a:spcPct val="90000"/>
              </a:lnSpc>
            </a:pPr>
            <a:r>
              <a:rPr lang="es-UY" sz="3600" b="1" strike="noStrike" spc="-1">
                <a:solidFill>
                  <a:srgbClr val="2F5597"/>
                </a:solidFill>
                <a:latin typeface="Calibri Light"/>
                <a:ea typeface="DejaVu Sans"/>
              </a:rPr>
              <a:t>Setiembre/2021</a:t>
            </a:r>
            <a:endParaRPr lang="es-UY" sz="3600" b="0" strike="noStrike" spc="-1">
              <a:latin typeface="Arial"/>
            </a:endParaRPr>
          </a:p>
          <a:p>
            <a:pPr algn="ctr">
              <a:lnSpc>
                <a:spcPct val="90000"/>
              </a:lnSpc>
            </a:pPr>
            <a:r>
              <a:rPr lang="es-UY" sz="3600" b="1" strike="noStrike" spc="-1">
                <a:solidFill>
                  <a:srgbClr val="2F5597"/>
                </a:solidFill>
                <a:latin typeface="Calibri Light"/>
                <a:ea typeface="DejaVu Sans"/>
              </a:rPr>
              <a:t>Dres. Francisco Muñoz y Richard López</a:t>
            </a:r>
            <a:endParaRPr lang="es-UY" sz="3600" b="0" strike="noStrike" spc="-1">
              <a:latin typeface="Arial"/>
            </a:endParaRPr>
          </a:p>
          <a:p>
            <a:pPr algn="ctr">
              <a:lnSpc>
                <a:spcPct val="90000"/>
              </a:lnSpc>
            </a:pPr>
            <a:endParaRPr lang="es-UY" sz="3600" b="0" strike="noStrike" spc="-1">
              <a:latin typeface="Arial"/>
            </a:endParaRPr>
          </a:p>
        </p:txBody>
      </p:sp>
      <p:sp>
        <p:nvSpPr>
          <p:cNvPr id="47" name="CustomShape 3"/>
          <p:cNvSpPr/>
          <p:nvPr/>
        </p:nvSpPr>
        <p:spPr>
          <a:xfrm>
            <a:off x="1332000" y="2274840"/>
            <a:ext cx="7062120" cy="6073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rmAutofit/>
          </a:bodyPr>
          <a:lstStyle/>
          <a:p>
            <a:pPr>
              <a:lnSpc>
                <a:spcPct val="90000"/>
              </a:lnSpc>
            </a:pPr>
            <a:r>
              <a:rPr lang="es-UY" sz="2800" b="1" strike="noStrike" spc="-1">
                <a:solidFill>
                  <a:srgbClr val="FFFFFF"/>
                </a:solidFill>
                <a:latin typeface="Calibri Light"/>
                <a:ea typeface="DejaVu Sans"/>
              </a:rPr>
              <a:t> </a:t>
            </a:r>
            <a:endParaRPr lang="es-UY" sz="2800" b="0" strike="noStrike" spc="-1">
              <a:latin typeface="Arial"/>
            </a:endParaRPr>
          </a:p>
        </p:txBody>
      </p:sp>
      <p:sp>
        <p:nvSpPr>
          <p:cNvPr id="48" name="CustomShape 4"/>
          <p:cNvSpPr/>
          <p:nvPr/>
        </p:nvSpPr>
        <p:spPr>
          <a:xfrm>
            <a:off x="1491120" y="4477320"/>
            <a:ext cx="2491560" cy="4035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rmAutofit/>
          </a:bodyPr>
          <a:lstStyle/>
          <a:p>
            <a:pPr>
              <a:lnSpc>
                <a:spcPct val="90000"/>
              </a:lnSpc>
            </a:pPr>
            <a:r>
              <a:rPr lang="es-UY" sz="2000" b="0" strike="noStrike" spc="-1">
                <a:solidFill>
                  <a:srgbClr val="FFFFFF"/>
                </a:solidFill>
                <a:latin typeface="Calibri Light"/>
                <a:ea typeface="DejaVu Sans"/>
              </a:rPr>
              <a:t>LicSe</a:t>
            </a:r>
            <a:endParaRPr lang="es-UY" sz="2000" b="0" strike="noStrike" spc="-1">
              <a:latin typeface="Arial"/>
            </a:endParaRPr>
          </a:p>
        </p:txBody>
      </p:sp>
      <p:sp>
        <p:nvSpPr>
          <p:cNvPr id="49" name="CustomShape 5"/>
          <p:cNvSpPr/>
          <p:nvPr/>
        </p:nvSpPr>
        <p:spPr>
          <a:xfrm>
            <a:off x="1491120" y="2839680"/>
            <a:ext cx="5969880" cy="4597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rmAutofit/>
          </a:bodyPr>
          <a:lstStyle/>
          <a:p>
            <a:pPr>
              <a:lnSpc>
                <a:spcPct val="90000"/>
              </a:lnSpc>
            </a:pPr>
            <a:r>
              <a:rPr lang="es-UY" sz="2000" b="0" strike="noStrike" spc="-1">
                <a:solidFill>
                  <a:srgbClr val="FFFFFF"/>
                </a:solidFill>
                <a:latin typeface="Calibri Light"/>
                <a:ea typeface="DejaVu Sans"/>
              </a:rPr>
              <a:t>Cr. </a:t>
            </a:r>
            <a:endParaRPr lang="es-UY" sz="2000" b="0" strike="noStrike" spc="-1">
              <a:latin typeface="Arial"/>
            </a:endParaRPr>
          </a:p>
        </p:txBody>
      </p:sp>
      <p:sp>
        <p:nvSpPr>
          <p:cNvPr id="50" name="CustomShape 6"/>
          <p:cNvSpPr/>
          <p:nvPr/>
        </p:nvSpPr>
        <p:spPr>
          <a:xfrm>
            <a:off x="-9360" y="919800"/>
            <a:ext cx="12185640" cy="262440"/>
          </a:xfrm>
          <a:prstGeom prst="rect">
            <a:avLst/>
          </a:prstGeom>
          <a:solidFill>
            <a:srgbClr val="2F5597"/>
          </a:solidFill>
          <a:ln/>
        </p:spPr>
        <p:style>
          <a:lnRef idx="2">
            <a:schemeClr val="accent1">
              <a:shade val="50000"/>
            </a:schemeClr>
          </a:lnRef>
          <a:fillRef idx="1">
            <a:schemeClr val="accent1"/>
          </a:fillRef>
          <a:effectRef idx="0">
            <a:schemeClr val="accent1"/>
          </a:effectRef>
          <a:fontRef idx="minor"/>
        </p:style>
      </p:sp>
      <p:sp>
        <p:nvSpPr>
          <p:cNvPr id="51" name="CustomShape 7"/>
          <p:cNvSpPr/>
          <p:nvPr/>
        </p:nvSpPr>
        <p:spPr>
          <a:xfrm>
            <a:off x="1491120" y="2274840"/>
            <a:ext cx="7938000" cy="3194280"/>
          </a:xfrm>
          <a:prstGeom prst="rect">
            <a:avLst/>
          </a:prstGeom>
          <a:noFill/>
          <a:ln>
            <a:noFill/>
          </a:ln>
        </p:spPr>
        <p:style>
          <a:lnRef idx="0">
            <a:scrgbClr r="0" g="0" b="0"/>
          </a:lnRef>
          <a:fillRef idx="0">
            <a:scrgbClr r="0" g="0" b="0"/>
          </a:fillRef>
          <a:effectRef idx="0">
            <a:scrgbClr r="0" g="0" b="0"/>
          </a:effectRef>
          <a:fontRef idx="minor"/>
        </p:style>
      </p:sp>
      <p:sp>
        <p:nvSpPr>
          <p:cNvPr id="52" name="CustomShape 8"/>
          <p:cNvSpPr/>
          <p:nvPr/>
        </p:nvSpPr>
        <p:spPr>
          <a:xfrm>
            <a:off x="1491120" y="4737960"/>
            <a:ext cx="5062320" cy="4035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rmAutofit/>
          </a:bodyPr>
          <a:lstStyle/>
          <a:p>
            <a:pPr>
              <a:lnSpc>
                <a:spcPct val="90000"/>
              </a:lnSpc>
            </a:pPr>
            <a:r>
              <a:rPr lang="es-UY" sz="1800" b="0" strike="noStrike" spc="-1">
                <a:solidFill>
                  <a:srgbClr val="FFFFFF"/>
                </a:solidFill>
                <a:latin typeface="Calibri Light"/>
                <a:ea typeface="DejaVu Sans"/>
              </a:rPr>
              <a:t>Observatorio de Análisis Estratégico  - SENACLAFT </a:t>
            </a:r>
            <a:endParaRPr lang="es-UY" sz="1800" b="0" strike="noStrike" spc="-1">
              <a:latin typeface="Arial"/>
            </a:endParaRPr>
          </a:p>
        </p:txBody>
      </p:sp>
      <p:sp>
        <p:nvSpPr>
          <p:cNvPr id="53" name="CustomShape 9"/>
          <p:cNvSpPr/>
          <p:nvPr/>
        </p:nvSpPr>
        <p:spPr>
          <a:xfrm>
            <a:off x="0" y="-2880"/>
            <a:ext cx="12185640" cy="246600"/>
          </a:xfrm>
          <a:prstGeom prst="rect">
            <a:avLst/>
          </a:prstGeom>
          <a:solidFill>
            <a:srgbClr val="2F5597"/>
          </a:solidFill>
          <a:ln/>
        </p:spPr>
        <p:style>
          <a:lnRef idx="2">
            <a:schemeClr val="accent1">
              <a:shade val="50000"/>
            </a:schemeClr>
          </a:lnRef>
          <a:fillRef idx="1">
            <a:schemeClr val="accent1"/>
          </a:fillRef>
          <a:effectRef idx="0">
            <a:schemeClr val="accent1"/>
          </a:effectRef>
          <a:fontRef idx="minor"/>
        </p:style>
      </p:sp>
      <p:sp>
        <p:nvSpPr>
          <p:cNvPr id="54" name="CustomShape 10"/>
          <p:cNvSpPr/>
          <p:nvPr/>
        </p:nvSpPr>
        <p:spPr>
          <a:xfrm>
            <a:off x="1491120" y="1644480"/>
            <a:ext cx="1366200" cy="3801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rmAutofit/>
          </a:bodyPr>
          <a:lstStyle/>
          <a:p>
            <a:pPr>
              <a:lnSpc>
                <a:spcPct val="90000"/>
              </a:lnSpc>
            </a:pPr>
            <a:r>
              <a:rPr lang="es-UY" sz="2000" b="0" strike="noStrike" spc="-1">
                <a:solidFill>
                  <a:srgbClr val="FFFFFF"/>
                </a:solidFill>
                <a:latin typeface="Calibri Light"/>
                <a:ea typeface="DejaVu Sans"/>
              </a:rPr>
              <a:t>Expositores</a:t>
            </a:r>
            <a:endParaRPr lang="es-UY" sz="2000" b="0" strike="noStrike" spc="-1">
              <a:latin typeface="Arial"/>
            </a:endParaRPr>
          </a:p>
        </p:txBody>
      </p:sp>
      <p:sp>
        <p:nvSpPr>
          <p:cNvPr id="55" name="Line 11"/>
          <p:cNvSpPr/>
          <p:nvPr/>
        </p:nvSpPr>
        <p:spPr>
          <a:xfrm flipV="1">
            <a:off x="1454040" y="2019240"/>
            <a:ext cx="5173560" cy="23760"/>
          </a:xfrm>
          <a:prstGeom prst="line">
            <a:avLst/>
          </a:prstGeom>
          <a:ln w="12600">
            <a:solidFill>
              <a:schemeClr val="bg1"/>
            </a:solidFill>
          </a:ln>
        </p:spPr>
        <p:style>
          <a:lnRef idx="1">
            <a:schemeClr val="accent1"/>
          </a:lnRef>
          <a:fillRef idx="0">
            <a:schemeClr val="accent1"/>
          </a:fillRef>
          <a:effectRef idx="0">
            <a:schemeClr val="accent1"/>
          </a:effectRef>
          <a:fontRef idx="minor"/>
        </p:style>
      </p:sp>
      <p:sp>
        <p:nvSpPr>
          <p:cNvPr id="56" name="CustomShape 12"/>
          <p:cNvSpPr/>
          <p:nvPr/>
        </p:nvSpPr>
        <p:spPr>
          <a:xfrm>
            <a:off x="7428600" y="1644480"/>
            <a:ext cx="1366200" cy="380160"/>
          </a:xfrm>
          <a:prstGeom prst="rect">
            <a:avLst/>
          </a:prstGeom>
          <a:noFill/>
          <a:ln>
            <a:noFill/>
          </a:ln>
        </p:spPr>
        <p:style>
          <a:lnRef idx="0">
            <a:scrgbClr r="0" g="0" b="0"/>
          </a:lnRef>
          <a:fillRef idx="0">
            <a:scrgbClr r="0" g="0" b="0"/>
          </a:fillRef>
          <a:effectRef idx="0">
            <a:scrgbClr r="0" g="0" b="0"/>
          </a:effectRef>
          <a:fontRef idx="minor"/>
        </p:style>
      </p:sp>
    </p:spTree>
  </p:cSld>
  <p:clrMapOvr>
    <a:masterClrMapping/>
  </p:clrMapOvr>
  <mc:AlternateContent xmlns:mc="http://schemas.openxmlformats.org/markup-compatibility/2006">
    <mc:Choice xmlns:p15="http://schemas.microsoft.com/office/powerpoint/2012/main" xmlns:p14="http://schemas.microsoft.com/office/powerpoint/2010/main" xmlns="" Requires="p14">
      <p:transition spd="slow" p14:dur="2000"/>
    </mc:Choice>
    <mc:Fallback>
      <p:transition spd="slow"/>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 name="CustomShape 1"/>
          <p:cNvSpPr/>
          <p:nvPr/>
        </p:nvSpPr>
        <p:spPr>
          <a:xfrm>
            <a:off x="781560" y="264960"/>
            <a:ext cx="10622520" cy="6854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Autofit/>
          </a:bodyPr>
          <a:lstStyle/>
          <a:p>
            <a:pPr algn="ctr">
              <a:lnSpc>
                <a:spcPct val="90000"/>
              </a:lnSpc>
            </a:pPr>
            <a:r>
              <a:rPr lang="es-UY" sz="2800" b="1" strike="noStrike" spc="-1">
                <a:solidFill>
                  <a:srgbClr val="2F5597"/>
                </a:solidFill>
                <a:latin typeface="Calibri Light"/>
                <a:ea typeface="DejaVu Sans"/>
              </a:rPr>
              <a:t> </a:t>
            </a:r>
            <a:r>
              <a:t/>
            </a:r>
            <a:br/>
            <a:r>
              <a:rPr lang="es-UY" sz="2800" b="1" strike="noStrike" spc="-1">
                <a:solidFill>
                  <a:srgbClr val="2F5597"/>
                </a:solidFill>
                <a:latin typeface="Calibri Light"/>
                <a:ea typeface="DejaVu Sans"/>
              </a:rPr>
              <a:t>Webinar – Normativa, Debida diligencia y sanciones aplicables</a:t>
            </a:r>
            <a:endParaRPr lang="es-UY" sz="2800" b="0" strike="noStrike" spc="-1">
              <a:latin typeface="Arial"/>
            </a:endParaRPr>
          </a:p>
        </p:txBody>
      </p:sp>
      <p:pic>
        <p:nvPicPr>
          <p:cNvPr id="170" name="Imagen 4" descr="Logotipo&#10;&#10;Descripción generada automáticamente"/>
          <p:cNvPicPr/>
          <p:nvPr/>
        </p:nvPicPr>
        <p:blipFill>
          <a:blip r:embed="rId3" cstate="print"/>
          <a:stretch/>
        </p:blipFill>
        <p:spPr>
          <a:xfrm>
            <a:off x="8868240" y="5812920"/>
            <a:ext cx="3317400" cy="1038600"/>
          </a:xfrm>
          <a:prstGeom prst="rect">
            <a:avLst/>
          </a:prstGeom>
          <a:ln>
            <a:noFill/>
          </a:ln>
        </p:spPr>
      </p:pic>
      <p:sp>
        <p:nvSpPr>
          <p:cNvPr id="171" name="CustomShape 2"/>
          <p:cNvSpPr/>
          <p:nvPr/>
        </p:nvSpPr>
        <p:spPr>
          <a:xfrm>
            <a:off x="1332000" y="2839680"/>
            <a:ext cx="8563320" cy="1481760"/>
          </a:xfrm>
          <a:prstGeom prst="rect">
            <a:avLst/>
          </a:prstGeom>
          <a:noFill/>
          <a:ln>
            <a:noFill/>
          </a:ln>
        </p:spPr>
        <p:style>
          <a:lnRef idx="0">
            <a:scrgbClr r="0" g="0" b="0"/>
          </a:lnRef>
          <a:fillRef idx="0">
            <a:scrgbClr r="0" g="0" b="0"/>
          </a:fillRef>
          <a:effectRef idx="0">
            <a:scrgbClr r="0" g="0" b="0"/>
          </a:effectRef>
          <a:fontRef idx="minor"/>
        </p:style>
      </p:sp>
      <p:sp>
        <p:nvSpPr>
          <p:cNvPr id="172" name="CustomShape 3"/>
          <p:cNvSpPr/>
          <p:nvPr/>
        </p:nvSpPr>
        <p:spPr>
          <a:xfrm>
            <a:off x="1332000" y="2274840"/>
            <a:ext cx="7062120" cy="6073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rmAutofit/>
          </a:bodyPr>
          <a:lstStyle/>
          <a:p>
            <a:pPr algn="ctr">
              <a:lnSpc>
                <a:spcPct val="90000"/>
              </a:lnSpc>
            </a:pPr>
            <a:endParaRPr lang="es-UY" sz="1800" b="0" strike="noStrike" spc="-1">
              <a:latin typeface="Arial"/>
            </a:endParaRPr>
          </a:p>
          <a:p>
            <a:pPr algn="ctr">
              <a:lnSpc>
                <a:spcPct val="90000"/>
              </a:lnSpc>
            </a:pPr>
            <a:endParaRPr lang="es-UY" sz="1800" b="0" strike="noStrike" spc="-1">
              <a:latin typeface="Arial"/>
            </a:endParaRPr>
          </a:p>
        </p:txBody>
      </p:sp>
      <p:sp>
        <p:nvSpPr>
          <p:cNvPr id="173" name="CustomShape 4"/>
          <p:cNvSpPr/>
          <p:nvPr/>
        </p:nvSpPr>
        <p:spPr>
          <a:xfrm>
            <a:off x="1491120" y="4477320"/>
            <a:ext cx="2491560" cy="4035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rmAutofit/>
          </a:bodyPr>
          <a:lstStyle/>
          <a:p>
            <a:pPr>
              <a:lnSpc>
                <a:spcPct val="90000"/>
              </a:lnSpc>
            </a:pPr>
            <a:r>
              <a:rPr lang="es-UY" sz="2000" b="0" strike="noStrike" spc="-1">
                <a:solidFill>
                  <a:srgbClr val="FFFFFF"/>
                </a:solidFill>
                <a:latin typeface="Calibri Light"/>
                <a:ea typeface="DejaVu Sans"/>
              </a:rPr>
              <a:t>Lic. Andrés Niemann</a:t>
            </a:r>
            <a:endParaRPr lang="es-UY" sz="2000" b="0" strike="noStrike" spc="-1">
              <a:latin typeface="Arial"/>
            </a:endParaRPr>
          </a:p>
        </p:txBody>
      </p:sp>
      <p:sp>
        <p:nvSpPr>
          <p:cNvPr id="174" name="CustomShape 5"/>
          <p:cNvSpPr/>
          <p:nvPr/>
        </p:nvSpPr>
        <p:spPr>
          <a:xfrm>
            <a:off x="1491120" y="2839680"/>
            <a:ext cx="5969880" cy="4597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rmAutofit/>
          </a:bodyPr>
          <a:lstStyle/>
          <a:p>
            <a:pPr>
              <a:lnSpc>
                <a:spcPct val="90000"/>
              </a:lnSpc>
            </a:pPr>
            <a:r>
              <a:rPr lang="es-UY" sz="2000" b="0" strike="noStrike" spc="-1">
                <a:solidFill>
                  <a:srgbClr val="FFFFFF"/>
                </a:solidFill>
                <a:latin typeface="Calibri Light"/>
                <a:ea typeface="DejaVu Sans"/>
              </a:rPr>
              <a:t>Cr. </a:t>
            </a:r>
            <a:endParaRPr lang="es-UY" sz="2000" b="0" strike="noStrike" spc="-1">
              <a:latin typeface="Arial"/>
            </a:endParaRPr>
          </a:p>
        </p:txBody>
      </p:sp>
      <p:sp>
        <p:nvSpPr>
          <p:cNvPr id="175" name="CustomShape 6"/>
          <p:cNvSpPr/>
          <p:nvPr/>
        </p:nvSpPr>
        <p:spPr>
          <a:xfrm>
            <a:off x="-9360" y="919800"/>
            <a:ext cx="12185640" cy="262440"/>
          </a:xfrm>
          <a:prstGeom prst="rect">
            <a:avLst/>
          </a:prstGeom>
          <a:solidFill>
            <a:srgbClr val="2F5597"/>
          </a:solidFill>
          <a:ln/>
        </p:spPr>
        <p:style>
          <a:lnRef idx="2">
            <a:schemeClr val="accent1">
              <a:shade val="50000"/>
            </a:schemeClr>
          </a:lnRef>
          <a:fillRef idx="1">
            <a:schemeClr val="accent1"/>
          </a:fillRef>
          <a:effectRef idx="0">
            <a:schemeClr val="accent1"/>
          </a:effectRef>
          <a:fontRef idx="minor"/>
        </p:style>
      </p:sp>
      <p:sp>
        <p:nvSpPr>
          <p:cNvPr id="176" name="CustomShape 7"/>
          <p:cNvSpPr/>
          <p:nvPr/>
        </p:nvSpPr>
        <p:spPr>
          <a:xfrm>
            <a:off x="1491120" y="3132000"/>
            <a:ext cx="7668000" cy="427320"/>
          </a:xfrm>
          <a:prstGeom prst="rect">
            <a:avLst/>
          </a:prstGeom>
          <a:noFill/>
          <a:ln>
            <a:noFill/>
          </a:ln>
        </p:spPr>
        <p:style>
          <a:lnRef idx="0">
            <a:scrgbClr r="0" g="0" b="0"/>
          </a:lnRef>
          <a:fillRef idx="0">
            <a:scrgbClr r="0" g="0" b="0"/>
          </a:fillRef>
          <a:effectRef idx="0">
            <a:scrgbClr r="0" g="0" b="0"/>
          </a:effectRef>
          <a:fontRef idx="minor"/>
        </p:style>
      </p:sp>
      <p:sp>
        <p:nvSpPr>
          <p:cNvPr id="177" name="CustomShape 8"/>
          <p:cNvSpPr/>
          <p:nvPr/>
        </p:nvSpPr>
        <p:spPr>
          <a:xfrm>
            <a:off x="1491120" y="4737960"/>
            <a:ext cx="5062320" cy="4035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rmAutofit/>
          </a:bodyPr>
          <a:lstStyle/>
          <a:p>
            <a:pPr>
              <a:lnSpc>
                <a:spcPct val="90000"/>
              </a:lnSpc>
            </a:pPr>
            <a:r>
              <a:rPr lang="es-UY" sz="1800" b="0" strike="noStrike" spc="-1">
                <a:solidFill>
                  <a:srgbClr val="FFFFFF"/>
                </a:solidFill>
                <a:latin typeface="Calibri Light"/>
                <a:ea typeface="DejaVu Sans"/>
              </a:rPr>
              <a:t>Observatorio de Análisis Estratégico  - SENACLAFT </a:t>
            </a:r>
            <a:endParaRPr lang="es-UY" sz="1800" b="0" strike="noStrike" spc="-1">
              <a:latin typeface="Arial"/>
            </a:endParaRPr>
          </a:p>
        </p:txBody>
      </p:sp>
      <p:sp>
        <p:nvSpPr>
          <p:cNvPr id="178" name="CustomShape 9"/>
          <p:cNvSpPr/>
          <p:nvPr/>
        </p:nvSpPr>
        <p:spPr>
          <a:xfrm>
            <a:off x="0" y="-2880"/>
            <a:ext cx="12185640" cy="246600"/>
          </a:xfrm>
          <a:prstGeom prst="rect">
            <a:avLst/>
          </a:prstGeom>
          <a:solidFill>
            <a:srgbClr val="2F5597"/>
          </a:solidFill>
          <a:ln/>
        </p:spPr>
        <p:style>
          <a:lnRef idx="2">
            <a:schemeClr val="accent1">
              <a:shade val="50000"/>
            </a:schemeClr>
          </a:lnRef>
          <a:fillRef idx="1">
            <a:schemeClr val="accent1"/>
          </a:fillRef>
          <a:effectRef idx="0">
            <a:schemeClr val="accent1"/>
          </a:effectRef>
          <a:fontRef idx="minor"/>
        </p:style>
      </p:sp>
      <p:sp>
        <p:nvSpPr>
          <p:cNvPr id="179" name="CustomShape 10"/>
          <p:cNvSpPr/>
          <p:nvPr/>
        </p:nvSpPr>
        <p:spPr>
          <a:xfrm>
            <a:off x="1491120" y="1644480"/>
            <a:ext cx="1366200" cy="3801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rmAutofit/>
          </a:bodyPr>
          <a:lstStyle/>
          <a:p>
            <a:pPr>
              <a:lnSpc>
                <a:spcPct val="90000"/>
              </a:lnSpc>
            </a:pPr>
            <a:r>
              <a:rPr lang="es-UY" sz="2000" b="0" strike="noStrike" spc="-1">
                <a:solidFill>
                  <a:srgbClr val="FFFFFF"/>
                </a:solidFill>
                <a:latin typeface="Calibri Light"/>
                <a:ea typeface="DejaVu Sans"/>
              </a:rPr>
              <a:t>Expositores</a:t>
            </a:r>
            <a:endParaRPr lang="es-UY" sz="2000" b="0" strike="noStrike" spc="-1">
              <a:latin typeface="Arial"/>
            </a:endParaRPr>
          </a:p>
        </p:txBody>
      </p:sp>
      <p:sp>
        <p:nvSpPr>
          <p:cNvPr id="180" name="Line 11"/>
          <p:cNvSpPr/>
          <p:nvPr/>
        </p:nvSpPr>
        <p:spPr>
          <a:xfrm flipV="1">
            <a:off x="1454040" y="2019240"/>
            <a:ext cx="5173560" cy="23760"/>
          </a:xfrm>
          <a:prstGeom prst="line">
            <a:avLst/>
          </a:prstGeom>
          <a:ln w="12600">
            <a:solidFill>
              <a:schemeClr val="bg1"/>
            </a:solidFill>
          </a:ln>
        </p:spPr>
        <p:style>
          <a:lnRef idx="1">
            <a:schemeClr val="accent1"/>
          </a:lnRef>
          <a:fillRef idx="0">
            <a:schemeClr val="accent1"/>
          </a:fillRef>
          <a:effectRef idx="0">
            <a:schemeClr val="accent1"/>
          </a:effectRef>
          <a:fontRef idx="minor"/>
        </p:style>
      </p:sp>
      <p:sp>
        <p:nvSpPr>
          <p:cNvPr id="181" name="CustomShape 12"/>
          <p:cNvSpPr/>
          <p:nvPr/>
        </p:nvSpPr>
        <p:spPr>
          <a:xfrm>
            <a:off x="7428600" y="1644480"/>
            <a:ext cx="1366200" cy="380160"/>
          </a:xfrm>
          <a:prstGeom prst="rect">
            <a:avLst/>
          </a:prstGeom>
          <a:noFill/>
          <a:ln>
            <a:noFill/>
          </a:ln>
        </p:spPr>
        <p:style>
          <a:lnRef idx="0">
            <a:scrgbClr r="0" g="0" b="0"/>
          </a:lnRef>
          <a:fillRef idx="0">
            <a:scrgbClr r="0" g="0" b="0"/>
          </a:fillRef>
          <a:effectRef idx="0">
            <a:scrgbClr r="0" g="0" b="0"/>
          </a:effectRef>
          <a:fontRef idx="minor"/>
        </p:style>
      </p:sp>
      <p:sp>
        <p:nvSpPr>
          <p:cNvPr id="182" name="CustomShape 13"/>
          <p:cNvSpPr/>
          <p:nvPr/>
        </p:nvSpPr>
        <p:spPr>
          <a:xfrm>
            <a:off x="781560" y="1097640"/>
            <a:ext cx="8355960" cy="68990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marL="457200">
              <a:lnSpc>
                <a:spcPct val="100000"/>
              </a:lnSpc>
            </a:pPr>
            <a:endParaRPr lang="es-UY" sz="1800" b="0" strike="noStrike" spc="-1">
              <a:latin typeface="Arial"/>
            </a:endParaRPr>
          </a:p>
          <a:p>
            <a:pPr marL="800280" lvl="1" indent="-340920" algn="just">
              <a:lnSpc>
                <a:spcPct val="100000"/>
              </a:lnSpc>
              <a:buClr>
                <a:srgbClr val="000000"/>
              </a:buClr>
              <a:buFont typeface="Courier New"/>
              <a:buChar char="o"/>
            </a:pPr>
            <a:r>
              <a:rPr lang="es-ES" sz="2200" b="1" strike="noStrike" spc="-1">
                <a:solidFill>
                  <a:srgbClr val="000000"/>
                </a:solidFill>
                <a:latin typeface="Arial"/>
                <a:ea typeface="DejaVu Sans"/>
              </a:rPr>
              <a:t>H) PJ con acciones al portador</a:t>
            </a:r>
            <a:r>
              <a:rPr lang="es-ES" sz="2200" b="0" strike="noStrike" spc="-1">
                <a:solidFill>
                  <a:srgbClr val="000000"/>
                </a:solidFill>
                <a:latin typeface="Arial"/>
                <a:ea typeface="DejaVu Sans"/>
              </a:rPr>
              <a:t>, en el caso que existan dificultades para identificar el BF a través de información incluida en un Registro Oficial.</a:t>
            </a:r>
            <a:endParaRPr lang="es-UY" sz="2200" b="0" strike="noStrike" spc="-1">
              <a:latin typeface="Arial"/>
            </a:endParaRPr>
          </a:p>
          <a:p>
            <a:pPr marL="800280" lvl="1" indent="-340920" algn="just">
              <a:lnSpc>
                <a:spcPct val="100000"/>
              </a:lnSpc>
              <a:buClr>
                <a:srgbClr val="000000"/>
              </a:buClr>
              <a:buFont typeface="Courier New"/>
              <a:buChar char="o"/>
            </a:pPr>
            <a:r>
              <a:rPr lang="es-ES" sz="2200" b="1" strike="noStrike" spc="-1">
                <a:solidFill>
                  <a:srgbClr val="000000"/>
                </a:solidFill>
                <a:latin typeface="Arial"/>
                <a:ea typeface="DejaVu Sans"/>
              </a:rPr>
              <a:t>I)</a:t>
            </a:r>
            <a:r>
              <a:rPr lang="es-ES" sz="2200" b="0" strike="noStrike" spc="-1">
                <a:solidFill>
                  <a:srgbClr val="000000"/>
                </a:solidFill>
                <a:latin typeface="Arial"/>
                <a:ea typeface="DejaVu Sans"/>
              </a:rPr>
              <a:t> </a:t>
            </a:r>
            <a:r>
              <a:rPr lang="es-ES" sz="2200" b="1" strike="noStrike" spc="-1">
                <a:solidFill>
                  <a:srgbClr val="000000"/>
                </a:solidFill>
                <a:latin typeface="Arial"/>
                <a:ea typeface="DejaVu Sans"/>
              </a:rPr>
              <a:t>Los fideicomisos cuya estructura aparente ser inusual o excesivamente compleja</a:t>
            </a:r>
            <a:r>
              <a:rPr lang="es-ES" sz="2200" b="0" strike="noStrike" spc="-1">
                <a:solidFill>
                  <a:srgbClr val="000000"/>
                </a:solidFill>
                <a:latin typeface="Arial"/>
                <a:ea typeface="DejaVu Sans"/>
              </a:rPr>
              <a:t>, para determinar su estructura de control y sus BF.</a:t>
            </a:r>
            <a:endParaRPr lang="es-UY" sz="2200" b="0" strike="noStrike" spc="-1">
              <a:latin typeface="Arial"/>
            </a:endParaRPr>
          </a:p>
          <a:p>
            <a:pPr marL="800280" lvl="1" indent="-340920" algn="just">
              <a:lnSpc>
                <a:spcPct val="100000"/>
              </a:lnSpc>
              <a:buClr>
                <a:srgbClr val="000000"/>
              </a:buClr>
              <a:buFont typeface="Courier New"/>
              <a:buChar char="o"/>
            </a:pPr>
            <a:r>
              <a:rPr lang="es-ES" sz="2200" b="1" strike="noStrike" spc="-1">
                <a:solidFill>
                  <a:srgbClr val="000000"/>
                </a:solidFill>
                <a:latin typeface="Arial"/>
                <a:ea typeface="DejaVu Sans"/>
              </a:rPr>
              <a:t>J)</a:t>
            </a:r>
            <a:r>
              <a:rPr lang="es-ES" sz="2200" b="0" strike="noStrike" spc="-1">
                <a:solidFill>
                  <a:srgbClr val="000000"/>
                </a:solidFill>
                <a:latin typeface="Arial"/>
                <a:ea typeface="DejaVu Sans"/>
              </a:rPr>
              <a:t> </a:t>
            </a:r>
            <a:r>
              <a:rPr lang="es-ES" sz="2200" b="1" strike="noStrike" spc="-1">
                <a:solidFill>
                  <a:srgbClr val="000000"/>
                </a:solidFill>
                <a:latin typeface="Arial"/>
                <a:ea typeface="DejaVu Sans"/>
              </a:rPr>
              <a:t>Relaciones comerciales que se realizan en circunstancias inusuales</a:t>
            </a:r>
            <a:r>
              <a:rPr lang="es-ES" sz="2200" b="0" strike="noStrike" spc="-1">
                <a:solidFill>
                  <a:srgbClr val="000000"/>
                </a:solidFill>
                <a:latin typeface="Arial"/>
                <a:ea typeface="DejaVu Sans"/>
              </a:rPr>
              <a:t> conforme a los usos y costumbres de la respectiva actividad.</a:t>
            </a:r>
            <a:endParaRPr lang="es-UY" sz="2200" b="0" strike="noStrike" spc="-1">
              <a:latin typeface="Arial"/>
            </a:endParaRPr>
          </a:p>
          <a:p>
            <a:pPr marL="800280" lvl="1" indent="-340920" algn="just">
              <a:lnSpc>
                <a:spcPct val="100000"/>
              </a:lnSpc>
              <a:buClr>
                <a:srgbClr val="000000"/>
              </a:buClr>
              <a:buFont typeface="Courier New"/>
              <a:buChar char="o"/>
            </a:pPr>
            <a:r>
              <a:rPr lang="es-ES" sz="2200" b="1" strike="noStrike" spc="-1">
                <a:solidFill>
                  <a:srgbClr val="000000"/>
                </a:solidFill>
                <a:latin typeface="Arial"/>
                <a:ea typeface="DejaVu Sans"/>
              </a:rPr>
              <a:t>K) Otras situaciones que conforme al análisis de riesgo elaborado por el SO, resulten ser de mayor riesgo</a:t>
            </a:r>
            <a:r>
              <a:rPr lang="es-ES" sz="2200" b="0" strike="noStrike" spc="-1">
                <a:solidFill>
                  <a:srgbClr val="000000"/>
                </a:solidFill>
                <a:latin typeface="Arial"/>
                <a:ea typeface="DejaVu Sans"/>
              </a:rPr>
              <a:t> y por tanto requieran la aplicación de medidas de DDI.</a:t>
            </a:r>
            <a:endParaRPr lang="es-UY" sz="2200" b="0" strike="noStrike" spc="-1">
              <a:latin typeface="Arial"/>
            </a:endParaRPr>
          </a:p>
          <a:p>
            <a:pPr marL="457200">
              <a:lnSpc>
                <a:spcPct val="100000"/>
              </a:lnSpc>
            </a:pPr>
            <a:r>
              <a:t/>
            </a:r>
            <a:br/>
            <a:endParaRPr lang="es-UY" sz="2200" b="0" strike="noStrike" spc="-1">
              <a:latin typeface="Arial"/>
            </a:endParaRPr>
          </a:p>
          <a:p>
            <a:pPr marL="457200" algn="just">
              <a:lnSpc>
                <a:spcPct val="150000"/>
              </a:lnSpc>
            </a:pPr>
            <a:r>
              <a:t/>
            </a:r>
            <a:br/>
            <a:endParaRPr lang="es-UY" sz="2200" b="0" strike="noStrike" spc="-1">
              <a:latin typeface="Arial"/>
            </a:endParaRPr>
          </a:p>
          <a:p>
            <a:pPr marL="457200" algn="just">
              <a:lnSpc>
                <a:spcPct val="150000"/>
              </a:lnSpc>
            </a:pPr>
            <a:endParaRPr lang="es-UY" sz="2200" b="0" strike="noStrike" spc="-1">
              <a:latin typeface="Arial"/>
            </a:endParaRPr>
          </a:p>
          <a:p>
            <a:pPr marL="457200">
              <a:lnSpc>
                <a:spcPct val="100000"/>
              </a:lnSpc>
            </a:pPr>
            <a:endParaRPr lang="es-UY" sz="2200" b="0" strike="noStrike" spc="-1">
              <a:latin typeface="Arial"/>
            </a:endParaRPr>
          </a:p>
        </p:txBody>
      </p:sp>
    </p:spTree>
  </p:cSld>
  <p:clrMapOvr>
    <a:masterClrMapping/>
  </p:clrMapOvr>
  <mc:AlternateContent xmlns:mc="http://schemas.openxmlformats.org/markup-compatibility/2006">
    <mc:Choice xmlns:p15="http://schemas.microsoft.com/office/powerpoint/2012/main" xmlns:p14="http://schemas.microsoft.com/office/powerpoint/2010/main" xmlns="" Requires="p14">
      <p:transition spd="slow" p14:dur="2000"/>
    </mc:Choice>
    <mc:Fallback>
      <p:transition spd="slow"/>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 name="CustomShape 1"/>
          <p:cNvSpPr/>
          <p:nvPr/>
        </p:nvSpPr>
        <p:spPr>
          <a:xfrm>
            <a:off x="781560" y="264960"/>
            <a:ext cx="10622520" cy="6854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Autofit/>
          </a:bodyPr>
          <a:lstStyle/>
          <a:p>
            <a:pPr algn="ctr">
              <a:lnSpc>
                <a:spcPct val="90000"/>
              </a:lnSpc>
            </a:pPr>
            <a:r>
              <a:rPr lang="es-UY" sz="2800" b="1" strike="noStrike" spc="-1">
                <a:solidFill>
                  <a:srgbClr val="2F5597"/>
                </a:solidFill>
                <a:latin typeface="Calibri Light"/>
                <a:ea typeface="DejaVu Sans"/>
              </a:rPr>
              <a:t> </a:t>
            </a:r>
            <a:r>
              <a:t/>
            </a:r>
            <a:br/>
            <a:r>
              <a:rPr lang="es-UY" sz="2800" b="1" strike="noStrike" spc="-1">
                <a:solidFill>
                  <a:srgbClr val="2F5597"/>
                </a:solidFill>
                <a:latin typeface="Calibri Light"/>
                <a:ea typeface="DejaVu Sans"/>
              </a:rPr>
              <a:t>Webinar – Normativa, Debida diligencia y sanciones aplicables</a:t>
            </a:r>
            <a:endParaRPr lang="es-UY" sz="2800" b="0" strike="noStrike" spc="-1">
              <a:latin typeface="Arial"/>
            </a:endParaRPr>
          </a:p>
        </p:txBody>
      </p:sp>
      <p:pic>
        <p:nvPicPr>
          <p:cNvPr id="184" name="Imagen 4" descr="Logotipo&#10;&#10;Descripción generada automáticamente"/>
          <p:cNvPicPr/>
          <p:nvPr/>
        </p:nvPicPr>
        <p:blipFill>
          <a:blip r:embed="rId3" cstate="print"/>
          <a:stretch/>
        </p:blipFill>
        <p:spPr>
          <a:xfrm>
            <a:off x="8868240" y="5812920"/>
            <a:ext cx="3317400" cy="1038600"/>
          </a:xfrm>
          <a:prstGeom prst="rect">
            <a:avLst/>
          </a:prstGeom>
          <a:ln>
            <a:noFill/>
          </a:ln>
        </p:spPr>
      </p:pic>
      <p:sp>
        <p:nvSpPr>
          <p:cNvPr id="185" name="CustomShape 2"/>
          <p:cNvSpPr/>
          <p:nvPr/>
        </p:nvSpPr>
        <p:spPr>
          <a:xfrm>
            <a:off x="1332000" y="2839680"/>
            <a:ext cx="8563320" cy="1481760"/>
          </a:xfrm>
          <a:prstGeom prst="rect">
            <a:avLst/>
          </a:prstGeom>
          <a:noFill/>
          <a:ln>
            <a:noFill/>
          </a:ln>
        </p:spPr>
        <p:style>
          <a:lnRef idx="0">
            <a:scrgbClr r="0" g="0" b="0"/>
          </a:lnRef>
          <a:fillRef idx="0">
            <a:scrgbClr r="0" g="0" b="0"/>
          </a:fillRef>
          <a:effectRef idx="0">
            <a:scrgbClr r="0" g="0" b="0"/>
          </a:effectRef>
          <a:fontRef idx="minor"/>
        </p:style>
      </p:sp>
      <p:sp>
        <p:nvSpPr>
          <p:cNvPr id="186" name="CustomShape 3"/>
          <p:cNvSpPr/>
          <p:nvPr/>
        </p:nvSpPr>
        <p:spPr>
          <a:xfrm>
            <a:off x="1332000" y="2274840"/>
            <a:ext cx="7062120" cy="6073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rmAutofit/>
          </a:bodyPr>
          <a:lstStyle/>
          <a:p>
            <a:pPr algn="ctr">
              <a:lnSpc>
                <a:spcPct val="90000"/>
              </a:lnSpc>
            </a:pPr>
            <a:endParaRPr lang="es-UY" sz="1800" b="0" strike="noStrike" spc="-1">
              <a:latin typeface="Arial"/>
            </a:endParaRPr>
          </a:p>
          <a:p>
            <a:pPr algn="ctr">
              <a:lnSpc>
                <a:spcPct val="90000"/>
              </a:lnSpc>
            </a:pPr>
            <a:endParaRPr lang="es-UY" sz="1800" b="0" strike="noStrike" spc="-1">
              <a:latin typeface="Arial"/>
            </a:endParaRPr>
          </a:p>
        </p:txBody>
      </p:sp>
      <p:sp>
        <p:nvSpPr>
          <p:cNvPr id="187" name="CustomShape 4"/>
          <p:cNvSpPr/>
          <p:nvPr/>
        </p:nvSpPr>
        <p:spPr>
          <a:xfrm>
            <a:off x="1491120" y="4477320"/>
            <a:ext cx="2491560" cy="4035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rmAutofit/>
          </a:bodyPr>
          <a:lstStyle/>
          <a:p>
            <a:pPr>
              <a:lnSpc>
                <a:spcPct val="90000"/>
              </a:lnSpc>
            </a:pPr>
            <a:r>
              <a:rPr lang="es-UY" sz="2000" b="0" strike="noStrike" spc="-1">
                <a:solidFill>
                  <a:srgbClr val="FFFFFF"/>
                </a:solidFill>
                <a:latin typeface="Calibri Light"/>
                <a:ea typeface="DejaVu Sans"/>
              </a:rPr>
              <a:t>Lic. Andrés Niemann</a:t>
            </a:r>
            <a:endParaRPr lang="es-UY" sz="2000" b="0" strike="noStrike" spc="-1">
              <a:latin typeface="Arial"/>
            </a:endParaRPr>
          </a:p>
        </p:txBody>
      </p:sp>
      <p:sp>
        <p:nvSpPr>
          <p:cNvPr id="188" name="CustomShape 5"/>
          <p:cNvSpPr/>
          <p:nvPr/>
        </p:nvSpPr>
        <p:spPr>
          <a:xfrm>
            <a:off x="1491120" y="2839680"/>
            <a:ext cx="5969880" cy="4597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rmAutofit/>
          </a:bodyPr>
          <a:lstStyle/>
          <a:p>
            <a:pPr>
              <a:lnSpc>
                <a:spcPct val="90000"/>
              </a:lnSpc>
            </a:pPr>
            <a:r>
              <a:rPr lang="es-UY" sz="2000" b="0" strike="noStrike" spc="-1">
                <a:solidFill>
                  <a:srgbClr val="FFFFFF"/>
                </a:solidFill>
                <a:latin typeface="Calibri Light"/>
                <a:ea typeface="DejaVu Sans"/>
              </a:rPr>
              <a:t>Cr. </a:t>
            </a:r>
            <a:endParaRPr lang="es-UY" sz="2000" b="0" strike="noStrike" spc="-1">
              <a:latin typeface="Arial"/>
            </a:endParaRPr>
          </a:p>
        </p:txBody>
      </p:sp>
      <p:sp>
        <p:nvSpPr>
          <p:cNvPr id="189" name="CustomShape 6"/>
          <p:cNvSpPr/>
          <p:nvPr/>
        </p:nvSpPr>
        <p:spPr>
          <a:xfrm>
            <a:off x="-9360" y="919800"/>
            <a:ext cx="12185640" cy="262440"/>
          </a:xfrm>
          <a:prstGeom prst="rect">
            <a:avLst/>
          </a:prstGeom>
          <a:solidFill>
            <a:srgbClr val="2F5597"/>
          </a:solidFill>
          <a:ln/>
        </p:spPr>
        <p:style>
          <a:lnRef idx="2">
            <a:schemeClr val="accent1">
              <a:shade val="50000"/>
            </a:schemeClr>
          </a:lnRef>
          <a:fillRef idx="1">
            <a:schemeClr val="accent1"/>
          </a:fillRef>
          <a:effectRef idx="0">
            <a:schemeClr val="accent1"/>
          </a:effectRef>
          <a:fontRef idx="minor"/>
        </p:style>
      </p:sp>
      <p:sp>
        <p:nvSpPr>
          <p:cNvPr id="190" name="CustomShape 7"/>
          <p:cNvSpPr/>
          <p:nvPr/>
        </p:nvSpPr>
        <p:spPr>
          <a:xfrm>
            <a:off x="1491120" y="3132000"/>
            <a:ext cx="7668000" cy="427320"/>
          </a:xfrm>
          <a:prstGeom prst="rect">
            <a:avLst/>
          </a:prstGeom>
          <a:noFill/>
          <a:ln>
            <a:noFill/>
          </a:ln>
        </p:spPr>
        <p:style>
          <a:lnRef idx="0">
            <a:scrgbClr r="0" g="0" b="0"/>
          </a:lnRef>
          <a:fillRef idx="0">
            <a:scrgbClr r="0" g="0" b="0"/>
          </a:fillRef>
          <a:effectRef idx="0">
            <a:scrgbClr r="0" g="0" b="0"/>
          </a:effectRef>
          <a:fontRef idx="minor"/>
        </p:style>
      </p:sp>
      <p:sp>
        <p:nvSpPr>
          <p:cNvPr id="191" name="CustomShape 8"/>
          <p:cNvSpPr/>
          <p:nvPr/>
        </p:nvSpPr>
        <p:spPr>
          <a:xfrm>
            <a:off x="1491120" y="4737960"/>
            <a:ext cx="5062320" cy="4035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rmAutofit/>
          </a:bodyPr>
          <a:lstStyle/>
          <a:p>
            <a:pPr>
              <a:lnSpc>
                <a:spcPct val="90000"/>
              </a:lnSpc>
            </a:pPr>
            <a:r>
              <a:rPr lang="es-UY" sz="1800" b="0" strike="noStrike" spc="-1">
                <a:solidFill>
                  <a:srgbClr val="FFFFFF"/>
                </a:solidFill>
                <a:latin typeface="Calibri Light"/>
                <a:ea typeface="DejaVu Sans"/>
              </a:rPr>
              <a:t>Observatorio de Análisis Estratégico  - SENACLAFT </a:t>
            </a:r>
            <a:endParaRPr lang="es-UY" sz="1800" b="0" strike="noStrike" spc="-1">
              <a:latin typeface="Arial"/>
            </a:endParaRPr>
          </a:p>
        </p:txBody>
      </p:sp>
      <p:sp>
        <p:nvSpPr>
          <p:cNvPr id="192" name="CustomShape 9"/>
          <p:cNvSpPr/>
          <p:nvPr/>
        </p:nvSpPr>
        <p:spPr>
          <a:xfrm>
            <a:off x="0" y="-2880"/>
            <a:ext cx="12185640" cy="246600"/>
          </a:xfrm>
          <a:prstGeom prst="rect">
            <a:avLst/>
          </a:prstGeom>
          <a:solidFill>
            <a:srgbClr val="2F5597"/>
          </a:solidFill>
          <a:ln/>
        </p:spPr>
        <p:style>
          <a:lnRef idx="2">
            <a:schemeClr val="accent1">
              <a:shade val="50000"/>
            </a:schemeClr>
          </a:lnRef>
          <a:fillRef idx="1">
            <a:schemeClr val="accent1"/>
          </a:fillRef>
          <a:effectRef idx="0">
            <a:schemeClr val="accent1"/>
          </a:effectRef>
          <a:fontRef idx="minor"/>
        </p:style>
      </p:sp>
      <p:sp>
        <p:nvSpPr>
          <p:cNvPr id="193" name="CustomShape 10"/>
          <p:cNvSpPr/>
          <p:nvPr/>
        </p:nvSpPr>
        <p:spPr>
          <a:xfrm>
            <a:off x="1491120" y="1644480"/>
            <a:ext cx="1366200" cy="3801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rmAutofit/>
          </a:bodyPr>
          <a:lstStyle/>
          <a:p>
            <a:pPr>
              <a:lnSpc>
                <a:spcPct val="90000"/>
              </a:lnSpc>
            </a:pPr>
            <a:r>
              <a:rPr lang="es-UY" sz="2000" b="0" strike="noStrike" spc="-1">
                <a:solidFill>
                  <a:srgbClr val="FFFFFF"/>
                </a:solidFill>
                <a:latin typeface="Calibri Light"/>
                <a:ea typeface="DejaVu Sans"/>
              </a:rPr>
              <a:t>Expositores</a:t>
            </a:r>
            <a:endParaRPr lang="es-UY" sz="2000" b="0" strike="noStrike" spc="-1">
              <a:latin typeface="Arial"/>
            </a:endParaRPr>
          </a:p>
        </p:txBody>
      </p:sp>
      <p:sp>
        <p:nvSpPr>
          <p:cNvPr id="194" name="Line 11"/>
          <p:cNvSpPr/>
          <p:nvPr/>
        </p:nvSpPr>
        <p:spPr>
          <a:xfrm flipV="1">
            <a:off x="1454040" y="2019240"/>
            <a:ext cx="5173560" cy="23760"/>
          </a:xfrm>
          <a:prstGeom prst="line">
            <a:avLst/>
          </a:prstGeom>
          <a:ln w="12600">
            <a:solidFill>
              <a:schemeClr val="bg1"/>
            </a:solidFill>
          </a:ln>
        </p:spPr>
        <p:style>
          <a:lnRef idx="1">
            <a:schemeClr val="accent1"/>
          </a:lnRef>
          <a:fillRef idx="0">
            <a:schemeClr val="accent1"/>
          </a:fillRef>
          <a:effectRef idx="0">
            <a:schemeClr val="accent1"/>
          </a:effectRef>
          <a:fontRef idx="minor"/>
        </p:style>
      </p:sp>
      <p:sp>
        <p:nvSpPr>
          <p:cNvPr id="195" name="CustomShape 12"/>
          <p:cNvSpPr/>
          <p:nvPr/>
        </p:nvSpPr>
        <p:spPr>
          <a:xfrm>
            <a:off x="7428600" y="1644480"/>
            <a:ext cx="1366200" cy="380160"/>
          </a:xfrm>
          <a:prstGeom prst="rect">
            <a:avLst/>
          </a:prstGeom>
          <a:noFill/>
          <a:ln>
            <a:noFill/>
          </a:ln>
        </p:spPr>
        <p:style>
          <a:lnRef idx="0">
            <a:scrgbClr r="0" g="0" b="0"/>
          </a:lnRef>
          <a:fillRef idx="0">
            <a:scrgbClr r="0" g="0" b="0"/>
          </a:fillRef>
          <a:effectRef idx="0">
            <a:scrgbClr r="0" g="0" b="0"/>
          </a:effectRef>
          <a:fontRef idx="minor"/>
        </p:style>
      </p:sp>
      <p:sp>
        <p:nvSpPr>
          <p:cNvPr id="196" name="CustomShape 13"/>
          <p:cNvSpPr/>
          <p:nvPr/>
        </p:nvSpPr>
        <p:spPr>
          <a:xfrm>
            <a:off x="781560" y="1097640"/>
            <a:ext cx="8355960" cy="47210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marL="457200">
              <a:lnSpc>
                <a:spcPct val="100000"/>
              </a:lnSpc>
            </a:pPr>
            <a:endParaRPr lang="es-UY" sz="1800" b="0" strike="noStrike" spc="-1">
              <a:latin typeface="Arial"/>
            </a:endParaRPr>
          </a:p>
          <a:p>
            <a:pPr marL="457200">
              <a:lnSpc>
                <a:spcPct val="100000"/>
              </a:lnSpc>
            </a:pPr>
            <a:r>
              <a:rPr lang="en-US" sz="2200" b="1" u="sng" strike="noStrike" spc="-1">
                <a:solidFill>
                  <a:srgbClr val="000000"/>
                </a:solidFill>
                <a:uFillTx/>
                <a:latin typeface="Arial"/>
                <a:ea typeface="DejaVu Sans"/>
              </a:rPr>
              <a:t>5. DD a realizar por el SO</a:t>
            </a:r>
            <a:endParaRPr lang="es-UY" sz="2200" b="0" strike="noStrike" spc="-1">
              <a:latin typeface="Arial"/>
            </a:endParaRPr>
          </a:p>
          <a:p>
            <a:pPr marL="648000" lvl="2" indent="-214560" algn="just">
              <a:lnSpc>
                <a:spcPct val="100000"/>
              </a:lnSpc>
              <a:buClr>
                <a:srgbClr val="000000"/>
              </a:buClr>
              <a:buSzPct val="45000"/>
              <a:buFont typeface="Wingdings" charset="2"/>
              <a:buChar char=""/>
            </a:pPr>
            <a:r>
              <a:rPr lang="en-US" sz="2200" b="1" strike="noStrike" spc="-1">
                <a:solidFill>
                  <a:srgbClr val="000000"/>
                </a:solidFill>
                <a:latin typeface="Arial"/>
                <a:ea typeface="DejaVu Sans"/>
              </a:rPr>
              <a:t>Los SO que realicen cualquiera de las actividades previstas en los capítulos III (casinos), IV (sector inmobiliario), V (abogados, escribanos, contadores y otras personas físicas o jurídicas que realicen determinadas actividades), VI (rematadores), VII (comerciantes de antigüedades, obras de arte, y metales y piedras preciosas) y IX (proveedores de servicios) del Decreto Nº 379/018</a:t>
            </a:r>
            <a:r>
              <a:rPr lang="en-US" sz="2200" b="0" strike="noStrike" spc="-1">
                <a:solidFill>
                  <a:srgbClr val="000000"/>
                </a:solidFill>
                <a:latin typeface="Arial"/>
                <a:ea typeface="DejaVu Sans"/>
              </a:rPr>
              <a:t>, deberán aplicar únicamente los procedimientos de debida dilgencia previstos en los capítulos antes referidos, según corresponda, y sólo respecto a las actividades previstas en dichos capítulos (artículo 70 del Decreto Nº 379/018).</a:t>
            </a:r>
            <a:endParaRPr lang="es-UY" sz="2200" b="0" strike="noStrike" spc="-1">
              <a:latin typeface="Arial"/>
            </a:endParaRPr>
          </a:p>
        </p:txBody>
      </p:sp>
    </p:spTree>
  </p:cSld>
  <p:clrMapOvr>
    <a:masterClrMapping/>
  </p:clrMapOvr>
  <mc:AlternateContent xmlns:mc="http://schemas.openxmlformats.org/markup-compatibility/2006">
    <mc:Choice xmlns:p15="http://schemas.microsoft.com/office/powerpoint/2012/main" xmlns:p14="http://schemas.microsoft.com/office/powerpoint/2010/main" xmlns="" Requires="p14">
      <p:transition spd="slow" p14:dur="2000"/>
    </mc:Choice>
    <mc:Fallback>
      <p:transition spd="slow"/>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7" name="CustomShape 1"/>
          <p:cNvSpPr/>
          <p:nvPr/>
        </p:nvSpPr>
        <p:spPr>
          <a:xfrm>
            <a:off x="781560" y="264960"/>
            <a:ext cx="10622520" cy="6854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Autofit/>
          </a:bodyPr>
          <a:lstStyle/>
          <a:p>
            <a:pPr algn="ctr">
              <a:lnSpc>
                <a:spcPct val="90000"/>
              </a:lnSpc>
            </a:pPr>
            <a:r>
              <a:rPr lang="es-UY" sz="2800" b="1" strike="noStrike" spc="-1">
                <a:solidFill>
                  <a:srgbClr val="2F5597"/>
                </a:solidFill>
                <a:latin typeface="Calibri Light"/>
                <a:ea typeface="DejaVu Sans"/>
              </a:rPr>
              <a:t> </a:t>
            </a:r>
            <a:r>
              <a:t/>
            </a:r>
            <a:br/>
            <a:r>
              <a:rPr lang="es-UY" sz="2800" b="1" strike="noStrike" spc="-1">
                <a:solidFill>
                  <a:srgbClr val="2F5597"/>
                </a:solidFill>
                <a:latin typeface="Calibri Light"/>
                <a:ea typeface="DejaVu Sans"/>
              </a:rPr>
              <a:t>Webinar – Normativa, Debida diligencia y sanciones aplicables</a:t>
            </a:r>
            <a:endParaRPr lang="es-UY" sz="2800" b="0" strike="noStrike" spc="-1">
              <a:latin typeface="Arial"/>
            </a:endParaRPr>
          </a:p>
        </p:txBody>
      </p:sp>
      <p:pic>
        <p:nvPicPr>
          <p:cNvPr id="198" name="Imagen 4" descr="Logotipo&#10;&#10;Descripción generada automáticamente"/>
          <p:cNvPicPr/>
          <p:nvPr/>
        </p:nvPicPr>
        <p:blipFill>
          <a:blip r:embed="rId3" cstate="print"/>
          <a:stretch/>
        </p:blipFill>
        <p:spPr>
          <a:xfrm>
            <a:off x="8868240" y="5812920"/>
            <a:ext cx="3317400" cy="1038600"/>
          </a:xfrm>
          <a:prstGeom prst="rect">
            <a:avLst/>
          </a:prstGeom>
          <a:ln>
            <a:noFill/>
          </a:ln>
        </p:spPr>
      </p:pic>
      <p:sp>
        <p:nvSpPr>
          <p:cNvPr id="199" name="CustomShape 2"/>
          <p:cNvSpPr/>
          <p:nvPr/>
        </p:nvSpPr>
        <p:spPr>
          <a:xfrm>
            <a:off x="1332000" y="2839680"/>
            <a:ext cx="8563320" cy="1481760"/>
          </a:xfrm>
          <a:prstGeom prst="rect">
            <a:avLst/>
          </a:prstGeom>
          <a:noFill/>
          <a:ln>
            <a:noFill/>
          </a:ln>
        </p:spPr>
        <p:style>
          <a:lnRef idx="0">
            <a:scrgbClr r="0" g="0" b="0"/>
          </a:lnRef>
          <a:fillRef idx="0">
            <a:scrgbClr r="0" g="0" b="0"/>
          </a:fillRef>
          <a:effectRef idx="0">
            <a:scrgbClr r="0" g="0" b="0"/>
          </a:effectRef>
          <a:fontRef idx="minor"/>
        </p:style>
      </p:sp>
      <p:sp>
        <p:nvSpPr>
          <p:cNvPr id="200" name="CustomShape 3"/>
          <p:cNvSpPr/>
          <p:nvPr/>
        </p:nvSpPr>
        <p:spPr>
          <a:xfrm>
            <a:off x="1332000" y="2274840"/>
            <a:ext cx="7062120" cy="6073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rmAutofit/>
          </a:bodyPr>
          <a:lstStyle/>
          <a:p>
            <a:pPr algn="ctr">
              <a:lnSpc>
                <a:spcPct val="90000"/>
              </a:lnSpc>
            </a:pPr>
            <a:endParaRPr lang="es-UY" sz="1800" b="0" strike="noStrike" spc="-1">
              <a:latin typeface="Arial"/>
            </a:endParaRPr>
          </a:p>
          <a:p>
            <a:pPr algn="ctr">
              <a:lnSpc>
                <a:spcPct val="90000"/>
              </a:lnSpc>
            </a:pPr>
            <a:endParaRPr lang="es-UY" sz="1800" b="0" strike="noStrike" spc="-1">
              <a:latin typeface="Arial"/>
            </a:endParaRPr>
          </a:p>
        </p:txBody>
      </p:sp>
      <p:sp>
        <p:nvSpPr>
          <p:cNvPr id="201" name="CustomShape 4"/>
          <p:cNvSpPr/>
          <p:nvPr/>
        </p:nvSpPr>
        <p:spPr>
          <a:xfrm>
            <a:off x="1491120" y="4477320"/>
            <a:ext cx="2491560" cy="4035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rmAutofit/>
          </a:bodyPr>
          <a:lstStyle/>
          <a:p>
            <a:pPr>
              <a:lnSpc>
                <a:spcPct val="90000"/>
              </a:lnSpc>
            </a:pPr>
            <a:r>
              <a:rPr lang="es-UY" sz="2000" b="0" strike="noStrike" spc="-1">
                <a:solidFill>
                  <a:srgbClr val="FFFFFF"/>
                </a:solidFill>
                <a:latin typeface="Calibri Light"/>
                <a:ea typeface="DejaVu Sans"/>
              </a:rPr>
              <a:t>Lic. Andrés Niemann</a:t>
            </a:r>
            <a:endParaRPr lang="es-UY" sz="2000" b="0" strike="noStrike" spc="-1">
              <a:latin typeface="Arial"/>
            </a:endParaRPr>
          </a:p>
        </p:txBody>
      </p:sp>
      <p:sp>
        <p:nvSpPr>
          <p:cNvPr id="202" name="CustomShape 5"/>
          <p:cNvSpPr/>
          <p:nvPr/>
        </p:nvSpPr>
        <p:spPr>
          <a:xfrm>
            <a:off x="1491120" y="2839680"/>
            <a:ext cx="5969880" cy="4597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rmAutofit/>
          </a:bodyPr>
          <a:lstStyle/>
          <a:p>
            <a:pPr>
              <a:lnSpc>
                <a:spcPct val="90000"/>
              </a:lnSpc>
            </a:pPr>
            <a:r>
              <a:rPr lang="es-UY" sz="2000" b="0" strike="noStrike" spc="-1">
                <a:solidFill>
                  <a:srgbClr val="FFFFFF"/>
                </a:solidFill>
                <a:latin typeface="Calibri Light"/>
                <a:ea typeface="DejaVu Sans"/>
              </a:rPr>
              <a:t>Cr. </a:t>
            </a:r>
            <a:endParaRPr lang="es-UY" sz="2000" b="0" strike="noStrike" spc="-1">
              <a:latin typeface="Arial"/>
            </a:endParaRPr>
          </a:p>
        </p:txBody>
      </p:sp>
      <p:sp>
        <p:nvSpPr>
          <p:cNvPr id="203" name="CustomShape 6"/>
          <p:cNvSpPr/>
          <p:nvPr/>
        </p:nvSpPr>
        <p:spPr>
          <a:xfrm>
            <a:off x="-9360" y="919800"/>
            <a:ext cx="12185640" cy="262440"/>
          </a:xfrm>
          <a:prstGeom prst="rect">
            <a:avLst/>
          </a:prstGeom>
          <a:solidFill>
            <a:srgbClr val="2F5597"/>
          </a:solidFill>
          <a:ln/>
        </p:spPr>
        <p:style>
          <a:lnRef idx="2">
            <a:schemeClr val="accent1">
              <a:shade val="50000"/>
            </a:schemeClr>
          </a:lnRef>
          <a:fillRef idx="1">
            <a:schemeClr val="accent1"/>
          </a:fillRef>
          <a:effectRef idx="0">
            <a:schemeClr val="accent1"/>
          </a:effectRef>
          <a:fontRef idx="minor"/>
        </p:style>
      </p:sp>
      <p:sp>
        <p:nvSpPr>
          <p:cNvPr id="204" name="CustomShape 7"/>
          <p:cNvSpPr/>
          <p:nvPr/>
        </p:nvSpPr>
        <p:spPr>
          <a:xfrm>
            <a:off x="1491120" y="3132000"/>
            <a:ext cx="7668000" cy="427320"/>
          </a:xfrm>
          <a:prstGeom prst="rect">
            <a:avLst/>
          </a:prstGeom>
          <a:noFill/>
          <a:ln>
            <a:noFill/>
          </a:ln>
        </p:spPr>
        <p:style>
          <a:lnRef idx="0">
            <a:scrgbClr r="0" g="0" b="0"/>
          </a:lnRef>
          <a:fillRef idx="0">
            <a:scrgbClr r="0" g="0" b="0"/>
          </a:fillRef>
          <a:effectRef idx="0">
            <a:scrgbClr r="0" g="0" b="0"/>
          </a:effectRef>
          <a:fontRef idx="minor"/>
        </p:style>
      </p:sp>
      <p:sp>
        <p:nvSpPr>
          <p:cNvPr id="205" name="CustomShape 8"/>
          <p:cNvSpPr/>
          <p:nvPr/>
        </p:nvSpPr>
        <p:spPr>
          <a:xfrm>
            <a:off x="1491120" y="4737960"/>
            <a:ext cx="5062320" cy="4035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rmAutofit/>
          </a:bodyPr>
          <a:lstStyle/>
          <a:p>
            <a:pPr>
              <a:lnSpc>
                <a:spcPct val="90000"/>
              </a:lnSpc>
            </a:pPr>
            <a:r>
              <a:rPr lang="es-UY" sz="1800" b="0" strike="noStrike" spc="-1">
                <a:solidFill>
                  <a:srgbClr val="FFFFFF"/>
                </a:solidFill>
                <a:latin typeface="Calibri Light"/>
                <a:ea typeface="DejaVu Sans"/>
              </a:rPr>
              <a:t>Observatorio de Análisis Estratégico  - SENACLAFT </a:t>
            </a:r>
            <a:endParaRPr lang="es-UY" sz="1800" b="0" strike="noStrike" spc="-1">
              <a:latin typeface="Arial"/>
            </a:endParaRPr>
          </a:p>
        </p:txBody>
      </p:sp>
      <p:sp>
        <p:nvSpPr>
          <p:cNvPr id="206" name="CustomShape 9"/>
          <p:cNvSpPr/>
          <p:nvPr/>
        </p:nvSpPr>
        <p:spPr>
          <a:xfrm>
            <a:off x="0" y="-2880"/>
            <a:ext cx="12185640" cy="246600"/>
          </a:xfrm>
          <a:prstGeom prst="rect">
            <a:avLst/>
          </a:prstGeom>
          <a:solidFill>
            <a:srgbClr val="2F5597"/>
          </a:solidFill>
          <a:ln/>
        </p:spPr>
        <p:style>
          <a:lnRef idx="2">
            <a:schemeClr val="accent1">
              <a:shade val="50000"/>
            </a:schemeClr>
          </a:lnRef>
          <a:fillRef idx="1">
            <a:schemeClr val="accent1"/>
          </a:fillRef>
          <a:effectRef idx="0">
            <a:schemeClr val="accent1"/>
          </a:effectRef>
          <a:fontRef idx="minor"/>
        </p:style>
      </p:sp>
      <p:sp>
        <p:nvSpPr>
          <p:cNvPr id="207" name="CustomShape 10"/>
          <p:cNvSpPr/>
          <p:nvPr/>
        </p:nvSpPr>
        <p:spPr>
          <a:xfrm>
            <a:off x="1491120" y="1644480"/>
            <a:ext cx="1366200" cy="3801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rmAutofit/>
          </a:bodyPr>
          <a:lstStyle/>
          <a:p>
            <a:pPr>
              <a:lnSpc>
                <a:spcPct val="90000"/>
              </a:lnSpc>
            </a:pPr>
            <a:r>
              <a:rPr lang="es-UY" sz="2000" b="0" strike="noStrike" spc="-1">
                <a:solidFill>
                  <a:srgbClr val="FFFFFF"/>
                </a:solidFill>
                <a:latin typeface="Calibri Light"/>
                <a:ea typeface="DejaVu Sans"/>
              </a:rPr>
              <a:t>Expositores</a:t>
            </a:r>
            <a:endParaRPr lang="es-UY" sz="2000" b="0" strike="noStrike" spc="-1">
              <a:latin typeface="Arial"/>
            </a:endParaRPr>
          </a:p>
        </p:txBody>
      </p:sp>
      <p:sp>
        <p:nvSpPr>
          <p:cNvPr id="208" name="Line 11"/>
          <p:cNvSpPr/>
          <p:nvPr/>
        </p:nvSpPr>
        <p:spPr>
          <a:xfrm flipV="1">
            <a:off x="1454040" y="2019240"/>
            <a:ext cx="5173560" cy="23760"/>
          </a:xfrm>
          <a:prstGeom prst="line">
            <a:avLst/>
          </a:prstGeom>
          <a:ln w="12600">
            <a:solidFill>
              <a:schemeClr val="bg1"/>
            </a:solidFill>
          </a:ln>
        </p:spPr>
        <p:style>
          <a:lnRef idx="1">
            <a:schemeClr val="accent1"/>
          </a:lnRef>
          <a:fillRef idx="0">
            <a:schemeClr val="accent1"/>
          </a:fillRef>
          <a:effectRef idx="0">
            <a:schemeClr val="accent1"/>
          </a:effectRef>
          <a:fontRef idx="minor"/>
        </p:style>
      </p:sp>
      <p:sp>
        <p:nvSpPr>
          <p:cNvPr id="209" name="CustomShape 12"/>
          <p:cNvSpPr/>
          <p:nvPr/>
        </p:nvSpPr>
        <p:spPr>
          <a:xfrm>
            <a:off x="7428600" y="1644480"/>
            <a:ext cx="1366200" cy="380160"/>
          </a:xfrm>
          <a:prstGeom prst="rect">
            <a:avLst/>
          </a:prstGeom>
          <a:noFill/>
          <a:ln>
            <a:noFill/>
          </a:ln>
        </p:spPr>
        <p:style>
          <a:lnRef idx="0">
            <a:scrgbClr r="0" g="0" b="0"/>
          </a:lnRef>
          <a:fillRef idx="0">
            <a:scrgbClr r="0" g="0" b="0"/>
          </a:fillRef>
          <a:effectRef idx="0">
            <a:scrgbClr r="0" g="0" b="0"/>
          </a:effectRef>
          <a:fontRef idx="minor"/>
        </p:style>
      </p:sp>
      <p:sp>
        <p:nvSpPr>
          <p:cNvPr id="210" name="CustomShape 13"/>
          <p:cNvSpPr/>
          <p:nvPr/>
        </p:nvSpPr>
        <p:spPr>
          <a:xfrm>
            <a:off x="781560" y="1097640"/>
            <a:ext cx="8355960" cy="50562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marL="457200">
              <a:lnSpc>
                <a:spcPct val="100000"/>
              </a:lnSpc>
            </a:pPr>
            <a:endParaRPr lang="es-UY" sz="1800" b="0" strike="noStrike" spc="-1">
              <a:latin typeface="Arial"/>
            </a:endParaRPr>
          </a:p>
          <a:p>
            <a:pPr marL="343080" indent="-340920" algn="just">
              <a:lnSpc>
                <a:spcPct val="100000"/>
              </a:lnSpc>
              <a:buClr>
                <a:srgbClr val="000000"/>
              </a:buClr>
              <a:buFont typeface="Arial"/>
              <a:buChar char="•"/>
            </a:pPr>
            <a:r>
              <a:rPr lang="en-US" sz="2200" b="1" strike="noStrike" spc="-1">
                <a:solidFill>
                  <a:srgbClr val="000000"/>
                </a:solidFill>
                <a:latin typeface="Arial"/>
                <a:ea typeface="DejaVu Sans"/>
              </a:rPr>
              <a:t>DDS </a:t>
            </a:r>
            <a:r>
              <a:rPr lang="en-US" sz="2200" b="0" strike="noStrike" spc="-1">
                <a:solidFill>
                  <a:srgbClr val="000000"/>
                </a:solidFill>
                <a:latin typeface="Arial"/>
                <a:ea typeface="DejaVu Sans"/>
              </a:rPr>
              <a:t>(artículo 73 del Decreto Nº 379/018).</a:t>
            </a:r>
            <a:endParaRPr lang="es-UY" sz="2200" b="0" strike="noStrike" spc="-1">
              <a:latin typeface="Arial"/>
            </a:endParaRPr>
          </a:p>
          <a:p>
            <a:pPr marL="800280" lvl="1" indent="-340920" algn="just">
              <a:lnSpc>
                <a:spcPct val="100000"/>
              </a:lnSpc>
              <a:buClr>
                <a:srgbClr val="000000"/>
              </a:buClr>
              <a:buFont typeface="Courier New"/>
              <a:buChar char="o"/>
            </a:pPr>
            <a:r>
              <a:rPr lang="en-US" sz="2200" b="1" strike="noStrike" spc="-1">
                <a:solidFill>
                  <a:srgbClr val="000000"/>
                </a:solidFill>
                <a:latin typeface="Arial"/>
                <a:ea typeface="DejaVu Sans"/>
              </a:rPr>
              <a:t>PF</a:t>
            </a:r>
            <a:endParaRPr lang="es-UY" sz="2200" b="0" strike="noStrike" spc="-1">
              <a:latin typeface="Arial"/>
            </a:endParaRPr>
          </a:p>
          <a:p>
            <a:pPr marL="1257480" lvl="2" indent="-340920" algn="just">
              <a:lnSpc>
                <a:spcPct val="100000"/>
              </a:lnSpc>
              <a:buClr>
                <a:srgbClr val="000000"/>
              </a:buClr>
              <a:buFont typeface="Wingdings" charset="2"/>
              <a:buChar char=""/>
            </a:pPr>
            <a:r>
              <a:rPr lang="en-US" sz="2200" b="1" strike="noStrike" spc="-1">
                <a:solidFill>
                  <a:srgbClr val="000000"/>
                </a:solidFill>
                <a:latin typeface="Arial"/>
                <a:ea typeface="DejaVu Sans"/>
              </a:rPr>
              <a:t>Datos identificatorios:</a:t>
            </a:r>
            <a:r>
              <a:rPr lang="en-US" sz="2200" b="0" strike="noStrike" spc="-1">
                <a:solidFill>
                  <a:srgbClr val="000000"/>
                </a:solidFill>
                <a:latin typeface="Arial"/>
                <a:ea typeface="DejaVu Sans"/>
              </a:rPr>
              <a:t> Nombre y apellido completo, fecha y lugar de nacimiento, documento de identidad y domicilio.</a:t>
            </a:r>
            <a:endParaRPr lang="es-UY" sz="2200" b="0" strike="noStrike" spc="-1">
              <a:latin typeface="Arial"/>
            </a:endParaRPr>
          </a:p>
          <a:p>
            <a:pPr marL="1257480" lvl="2" indent="-340920" algn="just">
              <a:lnSpc>
                <a:spcPct val="100000"/>
              </a:lnSpc>
              <a:buClr>
                <a:srgbClr val="000000"/>
              </a:buClr>
              <a:buFont typeface="Wingdings" charset="2"/>
              <a:buChar char=""/>
            </a:pPr>
            <a:r>
              <a:rPr lang="en-US" sz="2200" b="1" strike="noStrike" spc="-1">
                <a:solidFill>
                  <a:srgbClr val="000000"/>
                </a:solidFill>
                <a:latin typeface="Arial"/>
                <a:ea typeface="DejaVu Sans"/>
              </a:rPr>
              <a:t>Determinar si el cliente actúa a nombre propio o de un tercero</a:t>
            </a:r>
            <a:r>
              <a:rPr lang="en-US" sz="2200" b="0" strike="noStrike" spc="-1">
                <a:solidFill>
                  <a:srgbClr val="000000"/>
                </a:solidFill>
                <a:latin typeface="Arial"/>
                <a:ea typeface="DejaVu Sans"/>
              </a:rPr>
              <a:t>, y en este último caso, verificar la representación e identificar y verificar la identidad de ese tercero.</a:t>
            </a:r>
            <a:endParaRPr lang="es-UY" sz="2200" b="0" strike="noStrike" spc="-1">
              <a:latin typeface="Arial"/>
            </a:endParaRPr>
          </a:p>
          <a:p>
            <a:pPr marL="1257480" lvl="2" indent="-340920" algn="just">
              <a:lnSpc>
                <a:spcPct val="100000"/>
              </a:lnSpc>
              <a:buClr>
                <a:srgbClr val="000000"/>
              </a:buClr>
              <a:buFont typeface="Wingdings" charset="2"/>
              <a:buChar char=""/>
            </a:pPr>
            <a:r>
              <a:rPr lang="en-US" sz="2200" b="1" strike="noStrike" spc="-1">
                <a:solidFill>
                  <a:srgbClr val="000000"/>
                </a:solidFill>
                <a:latin typeface="Arial"/>
                <a:ea typeface="DejaVu Sans"/>
              </a:rPr>
              <a:t>Identificar al BF de la operación y tomar medidas razonables para verificar su identidad (artículo 11 literal C del Decreto Nº 379/018)</a:t>
            </a:r>
            <a:r>
              <a:rPr lang="en-US" sz="2200" b="0" strike="noStrike" spc="-1">
                <a:solidFill>
                  <a:srgbClr val="000000"/>
                </a:solidFill>
                <a:latin typeface="Arial"/>
                <a:ea typeface="DejaVu Sans"/>
              </a:rPr>
              <a:t>, tales como la obtención de una declaración por escrito del BF de la PJ o de su representante legal o voluntario.</a:t>
            </a:r>
            <a:endParaRPr lang="es-UY" sz="2200" b="0" strike="noStrike" spc="-1">
              <a:latin typeface="Arial"/>
            </a:endParaRPr>
          </a:p>
        </p:txBody>
      </p:sp>
    </p:spTree>
  </p:cSld>
  <p:clrMapOvr>
    <a:masterClrMapping/>
  </p:clrMapOvr>
  <mc:AlternateContent xmlns:mc="http://schemas.openxmlformats.org/markup-compatibility/2006">
    <mc:Choice xmlns:p15="http://schemas.microsoft.com/office/powerpoint/2012/main" xmlns:p14="http://schemas.microsoft.com/office/powerpoint/2010/main" xmlns="" Requires="p14">
      <p:transition spd="slow" p14:dur="2000"/>
    </mc:Choice>
    <mc:Fallback>
      <p:transition spd="slow"/>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1" name="CustomShape 1"/>
          <p:cNvSpPr/>
          <p:nvPr/>
        </p:nvSpPr>
        <p:spPr>
          <a:xfrm>
            <a:off x="781560" y="264960"/>
            <a:ext cx="10622520" cy="6854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Autofit/>
          </a:bodyPr>
          <a:lstStyle/>
          <a:p>
            <a:pPr algn="ctr">
              <a:lnSpc>
                <a:spcPct val="90000"/>
              </a:lnSpc>
            </a:pPr>
            <a:r>
              <a:rPr lang="es-UY" sz="2800" b="1" strike="noStrike" spc="-1">
                <a:solidFill>
                  <a:srgbClr val="2F5597"/>
                </a:solidFill>
                <a:latin typeface="Calibri Light"/>
                <a:ea typeface="DejaVu Sans"/>
              </a:rPr>
              <a:t> </a:t>
            </a:r>
            <a:r>
              <a:t/>
            </a:r>
            <a:br/>
            <a:r>
              <a:rPr lang="es-UY" sz="2800" b="1" strike="noStrike" spc="-1">
                <a:solidFill>
                  <a:srgbClr val="2F5597"/>
                </a:solidFill>
                <a:latin typeface="Calibri Light"/>
                <a:ea typeface="DejaVu Sans"/>
              </a:rPr>
              <a:t>Webinar – Normativa, Debida diligencia y sanciones aplicables</a:t>
            </a:r>
            <a:endParaRPr lang="es-UY" sz="2800" b="0" strike="noStrike" spc="-1">
              <a:latin typeface="Arial"/>
            </a:endParaRPr>
          </a:p>
        </p:txBody>
      </p:sp>
      <p:pic>
        <p:nvPicPr>
          <p:cNvPr id="212" name="Imagen 4" descr="Logotipo&#10;&#10;Descripción generada automáticamente"/>
          <p:cNvPicPr/>
          <p:nvPr/>
        </p:nvPicPr>
        <p:blipFill>
          <a:blip r:embed="rId3" cstate="print"/>
          <a:stretch/>
        </p:blipFill>
        <p:spPr>
          <a:xfrm>
            <a:off x="8868240" y="5812920"/>
            <a:ext cx="3317400" cy="1038600"/>
          </a:xfrm>
          <a:prstGeom prst="rect">
            <a:avLst/>
          </a:prstGeom>
          <a:ln>
            <a:noFill/>
          </a:ln>
        </p:spPr>
      </p:pic>
      <p:sp>
        <p:nvSpPr>
          <p:cNvPr id="213" name="CustomShape 2"/>
          <p:cNvSpPr/>
          <p:nvPr/>
        </p:nvSpPr>
        <p:spPr>
          <a:xfrm>
            <a:off x="1332000" y="2839680"/>
            <a:ext cx="8563320" cy="1481760"/>
          </a:xfrm>
          <a:prstGeom prst="rect">
            <a:avLst/>
          </a:prstGeom>
          <a:noFill/>
          <a:ln>
            <a:noFill/>
          </a:ln>
        </p:spPr>
        <p:style>
          <a:lnRef idx="0">
            <a:scrgbClr r="0" g="0" b="0"/>
          </a:lnRef>
          <a:fillRef idx="0">
            <a:scrgbClr r="0" g="0" b="0"/>
          </a:fillRef>
          <a:effectRef idx="0">
            <a:scrgbClr r="0" g="0" b="0"/>
          </a:effectRef>
          <a:fontRef idx="minor"/>
        </p:style>
      </p:sp>
      <p:sp>
        <p:nvSpPr>
          <p:cNvPr id="214" name="CustomShape 3"/>
          <p:cNvSpPr/>
          <p:nvPr/>
        </p:nvSpPr>
        <p:spPr>
          <a:xfrm>
            <a:off x="1332000" y="2274840"/>
            <a:ext cx="7062120" cy="6073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rmAutofit/>
          </a:bodyPr>
          <a:lstStyle/>
          <a:p>
            <a:pPr algn="ctr">
              <a:lnSpc>
                <a:spcPct val="90000"/>
              </a:lnSpc>
            </a:pPr>
            <a:endParaRPr lang="es-UY" sz="1800" b="0" strike="noStrike" spc="-1">
              <a:latin typeface="Arial"/>
            </a:endParaRPr>
          </a:p>
          <a:p>
            <a:pPr algn="ctr">
              <a:lnSpc>
                <a:spcPct val="90000"/>
              </a:lnSpc>
            </a:pPr>
            <a:endParaRPr lang="es-UY" sz="1800" b="0" strike="noStrike" spc="-1">
              <a:latin typeface="Arial"/>
            </a:endParaRPr>
          </a:p>
        </p:txBody>
      </p:sp>
      <p:sp>
        <p:nvSpPr>
          <p:cNvPr id="215" name="CustomShape 4"/>
          <p:cNvSpPr/>
          <p:nvPr/>
        </p:nvSpPr>
        <p:spPr>
          <a:xfrm>
            <a:off x="1491120" y="4477320"/>
            <a:ext cx="2491560" cy="4035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rmAutofit/>
          </a:bodyPr>
          <a:lstStyle/>
          <a:p>
            <a:pPr>
              <a:lnSpc>
                <a:spcPct val="90000"/>
              </a:lnSpc>
            </a:pPr>
            <a:r>
              <a:rPr lang="es-UY" sz="2000" b="0" strike="noStrike" spc="-1">
                <a:solidFill>
                  <a:srgbClr val="FFFFFF"/>
                </a:solidFill>
                <a:latin typeface="Calibri Light"/>
                <a:ea typeface="DejaVu Sans"/>
              </a:rPr>
              <a:t>Lic. Andrés Niemann</a:t>
            </a:r>
            <a:endParaRPr lang="es-UY" sz="2000" b="0" strike="noStrike" spc="-1">
              <a:latin typeface="Arial"/>
            </a:endParaRPr>
          </a:p>
        </p:txBody>
      </p:sp>
      <p:sp>
        <p:nvSpPr>
          <p:cNvPr id="216" name="CustomShape 5"/>
          <p:cNvSpPr/>
          <p:nvPr/>
        </p:nvSpPr>
        <p:spPr>
          <a:xfrm>
            <a:off x="1491120" y="2839680"/>
            <a:ext cx="5969880" cy="4597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rmAutofit/>
          </a:bodyPr>
          <a:lstStyle/>
          <a:p>
            <a:pPr>
              <a:lnSpc>
                <a:spcPct val="90000"/>
              </a:lnSpc>
            </a:pPr>
            <a:r>
              <a:rPr lang="es-UY" sz="2000" b="0" strike="noStrike" spc="-1">
                <a:solidFill>
                  <a:srgbClr val="FFFFFF"/>
                </a:solidFill>
                <a:latin typeface="Calibri Light"/>
                <a:ea typeface="DejaVu Sans"/>
              </a:rPr>
              <a:t>Cr. </a:t>
            </a:r>
            <a:endParaRPr lang="es-UY" sz="2000" b="0" strike="noStrike" spc="-1">
              <a:latin typeface="Arial"/>
            </a:endParaRPr>
          </a:p>
        </p:txBody>
      </p:sp>
      <p:sp>
        <p:nvSpPr>
          <p:cNvPr id="217" name="CustomShape 6"/>
          <p:cNvSpPr/>
          <p:nvPr/>
        </p:nvSpPr>
        <p:spPr>
          <a:xfrm>
            <a:off x="-9360" y="919800"/>
            <a:ext cx="12185640" cy="262440"/>
          </a:xfrm>
          <a:prstGeom prst="rect">
            <a:avLst/>
          </a:prstGeom>
          <a:solidFill>
            <a:srgbClr val="2F5597"/>
          </a:solidFill>
          <a:ln/>
        </p:spPr>
        <p:style>
          <a:lnRef idx="2">
            <a:schemeClr val="accent1">
              <a:shade val="50000"/>
            </a:schemeClr>
          </a:lnRef>
          <a:fillRef idx="1">
            <a:schemeClr val="accent1"/>
          </a:fillRef>
          <a:effectRef idx="0">
            <a:schemeClr val="accent1"/>
          </a:effectRef>
          <a:fontRef idx="minor"/>
        </p:style>
      </p:sp>
      <p:sp>
        <p:nvSpPr>
          <p:cNvPr id="218" name="CustomShape 7"/>
          <p:cNvSpPr/>
          <p:nvPr/>
        </p:nvSpPr>
        <p:spPr>
          <a:xfrm>
            <a:off x="1491120" y="3132000"/>
            <a:ext cx="7668000" cy="427320"/>
          </a:xfrm>
          <a:prstGeom prst="rect">
            <a:avLst/>
          </a:prstGeom>
          <a:noFill/>
          <a:ln>
            <a:noFill/>
          </a:ln>
        </p:spPr>
        <p:style>
          <a:lnRef idx="0">
            <a:scrgbClr r="0" g="0" b="0"/>
          </a:lnRef>
          <a:fillRef idx="0">
            <a:scrgbClr r="0" g="0" b="0"/>
          </a:fillRef>
          <a:effectRef idx="0">
            <a:scrgbClr r="0" g="0" b="0"/>
          </a:effectRef>
          <a:fontRef idx="minor"/>
        </p:style>
      </p:sp>
      <p:sp>
        <p:nvSpPr>
          <p:cNvPr id="219" name="CustomShape 8"/>
          <p:cNvSpPr/>
          <p:nvPr/>
        </p:nvSpPr>
        <p:spPr>
          <a:xfrm>
            <a:off x="1491120" y="4737960"/>
            <a:ext cx="5062320" cy="4035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rmAutofit/>
          </a:bodyPr>
          <a:lstStyle/>
          <a:p>
            <a:pPr>
              <a:lnSpc>
                <a:spcPct val="90000"/>
              </a:lnSpc>
            </a:pPr>
            <a:r>
              <a:rPr lang="es-UY" sz="1800" b="0" strike="noStrike" spc="-1">
                <a:solidFill>
                  <a:srgbClr val="FFFFFF"/>
                </a:solidFill>
                <a:latin typeface="Calibri Light"/>
                <a:ea typeface="DejaVu Sans"/>
              </a:rPr>
              <a:t>Observatorio de Análisis Estratégico  - SENACLAFT </a:t>
            </a:r>
            <a:endParaRPr lang="es-UY" sz="1800" b="0" strike="noStrike" spc="-1">
              <a:latin typeface="Arial"/>
            </a:endParaRPr>
          </a:p>
        </p:txBody>
      </p:sp>
      <p:sp>
        <p:nvSpPr>
          <p:cNvPr id="220" name="CustomShape 9"/>
          <p:cNvSpPr/>
          <p:nvPr/>
        </p:nvSpPr>
        <p:spPr>
          <a:xfrm>
            <a:off x="0" y="-2880"/>
            <a:ext cx="12185640" cy="246600"/>
          </a:xfrm>
          <a:prstGeom prst="rect">
            <a:avLst/>
          </a:prstGeom>
          <a:solidFill>
            <a:srgbClr val="2F5597"/>
          </a:solidFill>
          <a:ln/>
        </p:spPr>
        <p:style>
          <a:lnRef idx="2">
            <a:schemeClr val="accent1">
              <a:shade val="50000"/>
            </a:schemeClr>
          </a:lnRef>
          <a:fillRef idx="1">
            <a:schemeClr val="accent1"/>
          </a:fillRef>
          <a:effectRef idx="0">
            <a:schemeClr val="accent1"/>
          </a:effectRef>
          <a:fontRef idx="minor"/>
        </p:style>
      </p:sp>
      <p:sp>
        <p:nvSpPr>
          <p:cNvPr id="221" name="CustomShape 10"/>
          <p:cNvSpPr/>
          <p:nvPr/>
        </p:nvSpPr>
        <p:spPr>
          <a:xfrm>
            <a:off x="1491120" y="1644480"/>
            <a:ext cx="1366200" cy="3801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rmAutofit/>
          </a:bodyPr>
          <a:lstStyle/>
          <a:p>
            <a:pPr>
              <a:lnSpc>
                <a:spcPct val="90000"/>
              </a:lnSpc>
            </a:pPr>
            <a:r>
              <a:rPr lang="es-UY" sz="2000" b="0" strike="noStrike" spc="-1">
                <a:solidFill>
                  <a:srgbClr val="FFFFFF"/>
                </a:solidFill>
                <a:latin typeface="Calibri Light"/>
                <a:ea typeface="DejaVu Sans"/>
              </a:rPr>
              <a:t>Expositores</a:t>
            </a:r>
            <a:endParaRPr lang="es-UY" sz="2000" b="0" strike="noStrike" spc="-1">
              <a:latin typeface="Arial"/>
            </a:endParaRPr>
          </a:p>
        </p:txBody>
      </p:sp>
      <p:sp>
        <p:nvSpPr>
          <p:cNvPr id="222" name="Line 11"/>
          <p:cNvSpPr/>
          <p:nvPr/>
        </p:nvSpPr>
        <p:spPr>
          <a:xfrm flipV="1">
            <a:off x="1454040" y="2019240"/>
            <a:ext cx="5173560" cy="23760"/>
          </a:xfrm>
          <a:prstGeom prst="line">
            <a:avLst/>
          </a:prstGeom>
          <a:ln w="12600">
            <a:solidFill>
              <a:schemeClr val="bg1"/>
            </a:solidFill>
          </a:ln>
        </p:spPr>
        <p:style>
          <a:lnRef idx="1">
            <a:schemeClr val="accent1"/>
          </a:lnRef>
          <a:fillRef idx="0">
            <a:schemeClr val="accent1"/>
          </a:fillRef>
          <a:effectRef idx="0">
            <a:schemeClr val="accent1"/>
          </a:effectRef>
          <a:fontRef idx="minor"/>
        </p:style>
      </p:sp>
      <p:sp>
        <p:nvSpPr>
          <p:cNvPr id="223" name="CustomShape 12"/>
          <p:cNvSpPr/>
          <p:nvPr/>
        </p:nvSpPr>
        <p:spPr>
          <a:xfrm>
            <a:off x="7428600" y="1644480"/>
            <a:ext cx="1366200" cy="380160"/>
          </a:xfrm>
          <a:prstGeom prst="rect">
            <a:avLst/>
          </a:prstGeom>
          <a:noFill/>
          <a:ln>
            <a:noFill/>
          </a:ln>
        </p:spPr>
        <p:style>
          <a:lnRef idx="0">
            <a:scrgbClr r="0" g="0" b="0"/>
          </a:lnRef>
          <a:fillRef idx="0">
            <a:scrgbClr r="0" g="0" b="0"/>
          </a:fillRef>
          <a:effectRef idx="0">
            <a:scrgbClr r="0" g="0" b="0"/>
          </a:effectRef>
          <a:fontRef idx="minor"/>
        </p:style>
      </p:sp>
      <p:sp>
        <p:nvSpPr>
          <p:cNvPr id="224" name="CustomShape 13"/>
          <p:cNvSpPr/>
          <p:nvPr/>
        </p:nvSpPr>
        <p:spPr>
          <a:xfrm>
            <a:off x="781560" y="1368000"/>
            <a:ext cx="8355960" cy="34412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marL="1257480" lvl="2" indent="-340920" algn="just">
              <a:lnSpc>
                <a:spcPct val="100000"/>
              </a:lnSpc>
              <a:buClr>
                <a:srgbClr val="000000"/>
              </a:buClr>
              <a:buFont typeface="Wingdings" charset="2"/>
              <a:buChar char=""/>
            </a:pPr>
            <a:r>
              <a:rPr lang="en-US" sz="2200" b="1" strike="noStrike" spc="-1">
                <a:solidFill>
                  <a:srgbClr val="000000"/>
                </a:solidFill>
                <a:latin typeface="Arial"/>
                <a:ea typeface="DejaVu Sans"/>
              </a:rPr>
              <a:t>Verificar las listas confeccionadas en función de las Resoluciones del Consejo de Seguridad de Naciones Unidas</a:t>
            </a:r>
            <a:r>
              <a:rPr lang="en-US" sz="2200" b="0" strike="noStrike" spc="-1">
                <a:solidFill>
                  <a:srgbClr val="000000"/>
                </a:solidFill>
                <a:latin typeface="Arial"/>
                <a:ea typeface="DejaVu Sans"/>
              </a:rPr>
              <a:t>, que se emitan sobre la materia, puestas a disposición en la página web de la Senaclaft, conservando la documentación respaldante.</a:t>
            </a:r>
            <a:endParaRPr lang="es-UY" sz="2200" b="0" strike="noStrike" spc="-1">
              <a:latin typeface="Arial"/>
            </a:endParaRPr>
          </a:p>
          <a:p>
            <a:pPr marL="800280" lvl="1" indent="-340920" algn="just">
              <a:lnSpc>
                <a:spcPct val="100000"/>
              </a:lnSpc>
              <a:buClr>
                <a:srgbClr val="000000"/>
              </a:buClr>
              <a:buFont typeface="Courier New"/>
              <a:buChar char="o"/>
            </a:pPr>
            <a:r>
              <a:rPr lang="en-US" sz="2200" b="1" strike="noStrike" spc="-1">
                <a:solidFill>
                  <a:srgbClr val="000000"/>
                </a:solidFill>
                <a:latin typeface="Arial"/>
                <a:ea typeface="DejaVu Sans"/>
              </a:rPr>
              <a:t>PJ</a:t>
            </a:r>
            <a:endParaRPr lang="es-UY" sz="2200" b="0" strike="noStrike" spc="-1">
              <a:latin typeface="Arial"/>
            </a:endParaRPr>
          </a:p>
          <a:p>
            <a:pPr marL="1257480" lvl="2" indent="-340920" algn="just">
              <a:lnSpc>
                <a:spcPct val="100000"/>
              </a:lnSpc>
              <a:buClr>
                <a:srgbClr val="000000"/>
              </a:buClr>
              <a:buFont typeface="Wingdings" charset="2"/>
              <a:buChar char=""/>
            </a:pPr>
            <a:r>
              <a:rPr lang="en-US" sz="2200" b="1" strike="noStrike" spc="-1">
                <a:solidFill>
                  <a:srgbClr val="000000"/>
                </a:solidFill>
                <a:latin typeface="Arial"/>
                <a:ea typeface="DejaVu Sans"/>
              </a:rPr>
              <a:t>Verificar su constitución y representación</a:t>
            </a:r>
            <a:r>
              <a:rPr lang="en-US" sz="2200" b="0" strike="noStrike" spc="-1">
                <a:solidFill>
                  <a:srgbClr val="000000"/>
                </a:solidFill>
                <a:latin typeface="Arial"/>
                <a:ea typeface="DejaVu Sans"/>
              </a:rPr>
              <a:t>, identificar y verificar la identidad del representante, conocer su objeto social, giro habitual de negocios y estructura de propiedad y control.</a:t>
            </a:r>
            <a:endParaRPr lang="es-UY" sz="2200" b="0" strike="noStrike" spc="-1">
              <a:latin typeface="Arial"/>
            </a:endParaRPr>
          </a:p>
        </p:txBody>
      </p:sp>
    </p:spTree>
  </p:cSld>
  <p:clrMapOvr>
    <a:masterClrMapping/>
  </p:clrMapOvr>
  <mc:AlternateContent xmlns:mc="http://schemas.openxmlformats.org/markup-compatibility/2006">
    <mc:Choice xmlns:p15="http://schemas.microsoft.com/office/powerpoint/2012/main" xmlns:p14="http://schemas.microsoft.com/office/powerpoint/2010/main" xmlns="" Requires="p14">
      <p:transition spd="slow" p14:dur="2000"/>
    </mc:Choice>
    <mc:Fallback>
      <p:transition spd="slow"/>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 name="CustomShape 1"/>
          <p:cNvSpPr/>
          <p:nvPr/>
        </p:nvSpPr>
        <p:spPr>
          <a:xfrm>
            <a:off x="781560" y="264960"/>
            <a:ext cx="10622520" cy="6854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Autofit/>
          </a:bodyPr>
          <a:lstStyle/>
          <a:p>
            <a:pPr algn="ctr">
              <a:lnSpc>
                <a:spcPct val="90000"/>
              </a:lnSpc>
            </a:pPr>
            <a:r>
              <a:rPr lang="es-UY" sz="2800" b="1" strike="noStrike" spc="-1">
                <a:solidFill>
                  <a:srgbClr val="2F5597"/>
                </a:solidFill>
                <a:latin typeface="Calibri Light"/>
                <a:ea typeface="DejaVu Sans"/>
              </a:rPr>
              <a:t> </a:t>
            </a:r>
            <a:r>
              <a:t/>
            </a:r>
            <a:br/>
            <a:r>
              <a:rPr lang="es-UY" sz="2800" b="1" strike="noStrike" spc="-1">
                <a:solidFill>
                  <a:srgbClr val="2F5597"/>
                </a:solidFill>
                <a:latin typeface="Calibri Light"/>
                <a:ea typeface="DejaVu Sans"/>
              </a:rPr>
              <a:t>Webinar – Normativa, Debida diligencia y sanciones aplicables</a:t>
            </a:r>
            <a:endParaRPr lang="es-UY" sz="2800" b="0" strike="noStrike" spc="-1">
              <a:latin typeface="Arial"/>
            </a:endParaRPr>
          </a:p>
        </p:txBody>
      </p:sp>
      <p:pic>
        <p:nvPicPr>
          <p:cNvPr id="226" name="Imagen 4" descr="Logotipo&#10;&#10;Descripción generada automáticamente"/>
          <p:cNvPicPr/>
          <p:nvPr/>
        </p:nvPicPr>
        <p:blipFill>
          <a:blip r:embed="rId3" cstate="print"/>
          <a:stretch/>
        </p:blipFill>
        <p:spPr>
          <a:xfrm>
            <a:off x="8868240" y="5812920"/>
            <a:ext cx="3317400" cy="1038600"/>
          </a:xfrm>
          <a:prstGeom prst="rect">
            <a:avLst/>
          </a:prstGeom>
          <a:ln>
            <a:noFill/>
          </a:ln>
        </p:spPr>
      </p:pic>
      <p:sp>
        <p:nvSpPr>
          <p:cNvPr id="227" name="CustomShape 2"/>
          <p:cNvSpPr/>
          <p:nvPr/>
        </p:nvSpPr>
        <p:spPr>
          <a:xfrm>
            <a:off x="1332000" y="2839680"/>
            <a:ext cx="8563320" cy="1481760"/>
          </a:xfrm>
          <a:prstGeom prst="rect">
            <a:avLst/>
          </a:prstGeom>
          <a:noFill/>
          <a:ln>
            <a:noFill/>
          </a:ln>
        </p:spPr>
        <p:style>
          <a:lnRef idx="0">
            <a:scrgbClr r="0" g="0" b="0"/>
          </a:lnRef>
          <a:fillRef idx="0">
            <a:scrgbClr r="0" g="0" b="0"/>
          </a:fillRef>
          <a:effectRef idx="0">
            <a:scrgbClr r="0" g="0" b="0"/>
          </a:effectRef>
          <a:fontRef idx="minor"/>
        </p:style>
      </p:sp>
      <p:sp>
        <p:nvSpPr>
          <p:cNvPr id="228" name="CustomShape 3"/>
          <p:cNvSpPr/>
          <p:nvPr/>
        </p:nvSpPr>
        <p:spPr>
          <a:xfrm>
            <a:off x="1332000" y="2274840"/>
            <a:ext cx="7062120" cy="6073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rmAutofit/>
          </a:bodyPr>
          <a:lstStyle/>
          <a:p>
            <a:pPr algn="ctr">
              <a:lnSpc>
                <a:spcPct val="90000"/>
              </a:lnSpc>
            </a:pPr>
            <a:endParaRPr lang="es-UY" sz="1800" b="0" strike="noStrike" spc="-1">
              <a:latin typeface="Arial"/>
            </a:endParaRPr>
          </a:p>
          <a:p>
            <a:pPr algn="ctr">
              <a:lnSpc>
                <a:spcPct val="90000"/>
              </a:lnSpc>
            </a:pPr>
            <a:endParaRPr lang="es-UY" sz="1800" b="0" strike="noStrike" spc="-1">
              <a:latin typeface="Arial"/>
            </a:endParaRPr>
          </a:p>
        </p:txBody>
      </p:sp>
      <p:sp>
        <p:nvSpPr>
          <p:cNvPr id="229" name="CustomShape 4"/>
          <p:cNvSpPr/>
          <p:nvPr/>
        </p:nvSpPr>
        <p:spPr>
          <a:xfrm>
            <a:off x="1491120" y="4477320"/>
            <a:ext cx="2491560" cy="4035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rmAutofit/>
          </a:bodyPr>
          <a:lstStyle/>
          <a:p>
            <a:pPr>
              <a:lnSpc>
                <a:spcPct val="90000"/>
              </a:lnSpc>
            </a:pPr>
            <a:r>
              <a:rPr lang="es-UY" sz="2000" b="0" strike="noStrike" spc="-1">
                <a:solidFill>
                  <a:srgbClr val="FFFFFF"/>
                </a:solidFill>
                <a:latin typeface="Calibri Light"/>
                <a:ea typeface="DejaVu Sans"/>
              </a:rPr>
              <a:t>Lic. Andrés Niemann</a:t>
            </a:r>
            <a:endParaRPr lang="es-UY" sz="2000" b="0" strike="noStrike" spc="-1">
              <a:latin typeface="Arial"/>
            </a:endParaRPr>
          </a:p>
        </p:txBody>
      </p:sp>
      <p:sp>
        <p:nvSpPr>
          <p:cNvPr id="230" name="CustomShape 5"/>
          <p:cNvSpPr/>
          <p:nvPr/>
        </p:nvSpPr>
        <p:spPr>
          <a:xfrm>
            <a:off x="1491120" y="2839680"/>
            <a:ext cx="5969880" cy="4597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rmAutofit/>
          </a:bodyPr>
          <a:lstStyle/>
          <a:p>
            <a:pPr>
              <a:lnSpc>
                <a:spcPct val="90000"/>
              </a:lnSpc>
            </a:pPr>
            <a:r>
              <a:rPr lang="es-UY" sz="2000" b="0" strike="noStrike" spc="-1">
                <a:solidFill>
                  <a:srgbClr val="FFFFFF"/>
                </a:solidFill>
                <a:latin typeface="Calibri Light"/>
                <a:ea typeface="DejaVu Sans"/>
              </a:rPr>
              <a:t>Cr. </a:t>
            </a:r>
            <a:endParaRPr lang="es-UY" sz="2000" b="0" strike="noStrike" spc="-1">
              <a:latin typeface="Arial"/>
            </a:endParaRPr>
          </a:p>
        </p:txBody>
      </p:sp>
      <p:sp>
        <p:nvSpPr>
          <p:cNvPr id="231" name="CustomShape 6"/>
          <p:cNvSpPr/>
          <p:nvPr/>
        </p:nvSpPr>
        <p:spPr>
          <a:xfrm>
            <a:off x="-9360" y="919800"/>
            <a:ext cx="12185640" cy="262440"/>
          </a:xfrm>
          <a:prstGeom prst="rect">
            <a:avLst/>
          </a:prstGeom>
          <a:solidFill>
            <a:srgbClr val="2F5597"/>
          </a:solidFill>
          <a:ln/>
        </p:spPr>
        <p:style>
          <a:lnRef idx="2">
            <a:schemeClr val="accent1">
              <a:shade val="50000"/>
            </a:schemeClr>
          </a:lnRef>
          <a:fillRef idx="1">
            <a:schemeClr val="accent1"/>
          </a:fillRef>
          <a:effectRef idx="0">
            <a:schemeClr val="accent1"/>
          </a:effectRef>
          <a:fontRef idx="minor"/>
        </p:style>
      </p:sp>
      <p:sp>
        <p:nvSpPr>
          <p:cNvPr id="232" name="CustomShape 7"/>
          <p:cNvSpPr/>
          <p:nvPr/>
        </p:nvSpPr>
        <p:spPr>
          <a:xfrm>
            <a:off x="1491120" y="3132000"/>
            <a:ext cx="7668000" cy="427320"/>
          </a:xfrm>
          <a:prstGeom prst="rect">
            <a:avLst/>
          </a:prstGeom>
          <a:noFill/>
          <a:ln>
            <a:noFill/>
          </a:ln>
        </p:spPr>
        <p:style>
          <a:lnRef idx="0">
            <a:scrgbClr r="0" g="0" b="0"/>
          </a:lnRef>
          <a:fillRef idx="0">
            <a:scrgbClr r="0" g="0" b="0"/>
          </a:fillRef>
          <a:effectRef idx="0">
            <a:scrgbClr r="0" g="0" b="0"/>
          </a:effectRef>
          <a:fontRef idx="minor"/>
        </p:style>
      </p:sp>
      <p:sp>
        <p:nvSpPr>
          <p:cNvPr id="233" name="CustomShape 8"/>
          <p:cNvSpPr/>
          <p:nvPr/>
        </p:nvSpPr>
        <p:spPr>
          <a:xfrm>
            <a:off x="1491120" y="4737960"/>
            <a:ext cx="5062320" cy="4035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rmAutofit/>
          </a:bodyPr>
          <a:lstStyle/>
          <a:p>
            <a:pPr>
              <a:lnSpc>
                <a:spcPct val="90000"/>
              </a:lnSpc>
            </a:pPr>
            <a:r>
              <a:rPr lang="es-UY" sz="1800" b="0" strike="noStrike" spc="-1">
                <a:solidFill>
                  <a:srgbClr val="FFFFFF"/>
                </a:solidFill>
                <a:latin typeface="Calibri Light"/>
                <a:ea typeface="DejaVu Sans"/>
              </a:rPr>
              <a:t>Observatorio de Análisis Estratégico  - SENACLAFT </a:t>
            </a:r>
            <a:endParaRPr lang="es-UY" sz="1800" b="0" strike="noStrike" spc="-1">
              <a:latin typeface="Arial"/>
            </a:endParaRPr>
          </a:p>
        </p:txBody>
      </p:sp>
      <p:sp>
        <p:nvSpPr>
          <p:cNvPr id="234" name="CustomShape 9"/>
          <p:cNvSpPr/>
          <p:nvPr/>
        </p:nvSpPr>
        <p:spPr>
          <a:xfrm>
            <a:off x="0" y="-2880"/>
            <a:ext cx="12185640" cy="246600"/>
          </a:xfrm>
          <a:prstGeom prst="rect">
            <a:avLst/>
          </a:prstGeom>
          <a:solidFill>
            <a:srgbClr val="2F5597"/>
          </a:solidFill>
          <a:ln/>
        </p:spPr>
        <p:style>
          <a:lnRef idx="2">
            <a:schemeClr val="accent1">
              <a:shade val="50000"/>
            </a:schemeClr>
          </a:lnRef>
          <a:fillRef idx="1">
            <a:schemeClr val="accent1"/>
          </a:fillRef>
          <a:effectRef idx="0">
            <a:schemeClr val="accent1"/>
          </a:effectRef>
          <a:fontRef idx="minor"/>
        </p:style>
      </p:sp>
      <p:sp>
        <p:nvSpPr>
          <p:cNvPr id="235" name="CustomShape 10"/>
          <p:cNvSpPr/>
          <p:nvPr/>
        </p:nvSpPr>
        <p:spPr>
          <a:xfrm>
            <a:off x="1491120" y="1644480"/>
            <a:ext cx="1366200" cy="3801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rmAutofit/>
          </a:bodyPr>
          <a:lstStyle/>
          <a:p>
            <a:pPr>
              <a:lnSpc>
                <a:spcPct val="90000"/>
              </a:lnSpc>
            </a:pPr>
            <a:r>
              <a:rPr lang="es-UY" sz="2000" b="0" strike="noStrike" spc="-1">
                <a:solidFill>
                  <a:srgbClr val="FFFFFF"/>
                </a:solidFill>
                <a:latin typeface="Calibri Light"/>
                <a:ea typeface="DejaVu Sans"/>
              </a:rPr>
              <a:t>Expositores</a:t>
            </a:r>
            <a:endParaRPr lang="es-UY" sz="2000" b="0" strike="noStrike" spc="-1">
              <a:latin typeface="Arial"/>
            </a:endParaRPr>
          </a:p>
        </p:txBody>
      </p:sp>
      <p:sp>
        <p:nvSpPr>
          <p:cNvPr id="236" name="Line 11"/>
          <p:cNvSpPr/>
          <p:nvPr/>
        </p:nvSpPr>
        <p:spPr>
          <a:xfrm flipV="1">
            <a:off x="1454040" y="2019240"/>
            <a:ext cx="5173560" cy="23760"/>
          </a:xfrm>
          <a:prstGeom prst="line">
            <a:avLst/>
          </a:prstGeom>
          <a:ln w="12600">
            <a:solidFill>
              <a:schemeClr val="bg1"/>
            </a:solidFill>
          </a:ln>
        </p:spPr>
        <p:style>
          <a:lnRef idx="1">
            <a:schemeClr val="accent1"/>
          </a:lnRef>
          <a:fillRef idx="0">
            <a:schemeClr val="accent1"/>
          </a:fillRef>
          <a:effectRef idx="0">
            <a:schemeClr val="accent1"/>
          </a:effectRef>
          <a:fontRef idx="minor"/>
        </p:style>
      </p:sp>
      <p:sp>
        <p:nvSpPr>
          <p:cNvPr id="237" name="CustomShape 12"/>
          <p:cNvSpPr/>
          <p:nvPr/>
        </p:nvSpPr>
        <p:spPr>
          <a:xfrm>
            <a:off x="7428600" y="1644480"/>
            <a:ext cx="1366200" cy="380160"/>
          </a:xfrm>
          <a:prstGeom prst="rect">
            <a:avLst/>
          </a:prstGeom>
          <a:noFill/>
          <a:ln>
            <a:noFill/>
          </a:ln>
        </p:spPr>
        <p:style>
          <a:lnRef idx="0">
            <a:scrgbClr r="0" g="0" b="0"/>
          </a:lnRef>
          <a:fillRef idx="0">
            <a:scrgbClr r="0" g="0" b="0"/>
          </a:fillRef>
          <a:effectRef idx="0">
            <a:scrgbClr r="0" g="0" b="0"/>
          </a:effectRef>
          <a:fontRef idx="minor"/>
        </p:style>
      </p:sp>
      <p:sp>
        <p:nvSpPr>
          <p:cNvPr id="238" name="CustomShape 13"/>
          <p:cNvSpPr/>
          <p:nvPr/>
        </p:nvSpPr>
        <p:spPr>
          <a:xfrm>
            <a:off x="781560" y="1097640"/>
            <a:ext cx="8355960" cy="50562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nSpc>
                <a:spcPct val="100000"/>
              </a:lnSpc>
            </a:pPr>
            <a:endParaRPr lang="es-UY" sz="1800" b="0" strike="noStrike" spc="-1">
              <a:latin typeface="Arial"/>
            </a:endParaRPr>
          </a:p>
          <a:p>
            <a:pPr marL="343080" indent="-340920" algn="just">
              <a:lnSpc>
                <a:spcPct val="100000"/>
              </a:lnSpc>
              <a:buClr>
                <a:srgbClr val="000000"/>
              </a:buClr>
              <a:buFont typeface="Arial"/>
              <a:buChar char="•"/>
            </a:pPr>
            <a:r>
              <a:rPr lang="en-US" sz="2200" b="1" strike="noStrike" spc="-1">
                <a:solidFill>
                  <a:srgbClr val="000000"/>
                </a:solidFill>
                <a:latin typeface="Arial"/>
                <a:ea typeface="DejaVu Sans"/>
              </a:rPr>
              <a:t>DDN </a:t>
            </a:r>
            <a:r>
              <a:rPr lang="en-US" sz="2200" b="0" strike="noStrike" spc="-1">
                <a:solidFill>
                  <a:srgbClr val="000000"/>
                </a:solidFill>
                <a:latin typeface="Arial"/>
                <a:ea typeface="DejaVu Sans"/>
              </a:rPr>
              <a:t>(artículo 72 del Decreto Nº 379/018).</a:t>
            </a:r>
            <a:endParaRPr lang="es-UY" sz="2200" b="0" strike="noStrike" spc="-1">
              <a:latin typeface="Arial"/>
            </a:endParaRPr>
          </a:p>
          <a:p>
            <a:pPr marL="800280" lvl="1" indent="-340920" algn="just">
              <a:lnSpc>
                <a:spcPct val="100000"/>
              </a:lnSpc>
              <a:buClr>
                <a:srgbClr val="000000"/>
              </a:buClr>
              <a:buFont typeface="Courier New"/>
              <a:buChar char="o"/>
            </a:pPr>
            <a:r>
              <a:rPr lang="en-US" sz="2200" b="1" strike="noStrike" spc="-1">
                <a:solidFill>
                  <a:srgbClr val="000000"/>
                </a:solidFill>
                <a:latin typeface="Arial"/>
                <a:ea typeface="DejaVu Sans"/>
              </a:rPr>
              <a:t>PF</a:t>
            </a:r>
            <a:endParaRPr lang="es-UY" sz="2200" b="0" strike="noStrike" spc="-1">
              <a:latin typeface="Arial"/>
            </a:endParaRPr>
          </a:p>
          <a:p>
            <a:pPr marL="1257480" lvl="2" indent="-340920" algn="just">
              <a:lnSpc>
                <a:spcPct val="100000"/>
              </a:lnSpc>
              <a:buClr>
                <a:srgbClr val="000000"/>
              </a:buClr>
              <a:buFont typeface="Wingdings" charset="2"/>
              <a:buChar char=""/>
            </a:pPr>
            <a:r>
              <a:rPr lang="en-US" sz="2200" b="1" strike="noStrike" spc="-1">
                <a:solidFill>
                  <a:srgbClr val="000000"/>
                </a:solidFill>
                <a:latin typeface="Arial"/>
                <a:ea typeface="DejaVu Sans"/>
              </a:rPr>
              <a:t>Datos identificatorios: </a:t>
            </a:r>
            <a:r>
              <a:rPr lang="en-US" sz="2200" b="0" strike="noStrike" spc="-1">
                <a:solidFill>
                  <a:srgbClr val="000000"/>
                </a:solidFill>
                <a:latin typeface="Arial"/>
                <a:ea typeface="DejaVu Sans"/>
              </a:rPr>
              <a:t>Nombre y apellido completo, fecha y lugar de nacimiento, documento de identidad, domicilio, profesión, oficio o actividad principal.</a:t>
            </a:r>
            <a:endParaRPr lang="es-UY" sz="2200" b="0" strike="noStrike" spc="-1">
              <a:latin typeface="Arial"/>
            </a:endParaRPr>
          </a:p>
          <a:p>
            <a:pPr marL="800280" lvl="1" indent="-340920" algn="just">
              <a:lnSpc>
                <a:spcPct val="100000"/>
              </a:lnSpc>
              <a:buClr>
                <a:srgbClr val="000000"/>
              </a:buClr>
              <a:buFont typeface="Courier New"/>
              <a:buChar char="o"/>
            </a:pPr>
            <a:r>
              <a:rPr lang="en-US" sz="2200" b="1" strike="noStrike" spc="-1">
                <a:solidFill>
                  <a:srgbClr val="000000"/>
                </a:solidFill>
                <a:latin typeface="Arial"/>
                <a:ea typeface="DejaVu Sans"/>
              </a:rPr>
              <a:t>PJ</a:t>
            </a:r>
            <a:endParaRPr lang="es-UY" sz="2200" b="0" strike="noStrike" spc="-1">
              <a:latin typeface="Arial"/>
            </a:endParaRPr>
          </a:p>
          <a:p>
            <a:pPr marL="1257480" lvl="2" indent="-340920" algn="just">
              <a:lnSpc>
                <a:spcPct val="100000"/>
              </a:lnSpc>
              <a:buClr>
                <a:srgbClr val="000000"/>
              </a:buClr>
              <a:buFont typeface="Wingdings" charset="2"/>
              <a:buChar char=""/>
            </a:pPr>
            <a:r>
              <a:rPr lang="en-US" sz="2200" b="1" strike="noStrike" spc="-1">
                <a:solidFill>
                  <a:srgbClr val="000000"/>
                </a:solidFill>
                <a:latin typeface="Arial"/>
                <a:ea typeface="DejaVu Sans"/>
              </a:rPr>
              <a:t>Denominación, fecha y lugar de constitución, domicilio, actividad principal, nombres, apellidos y documentos de identidad de los socios o accionistas </a:t>
            </a:r>
            <a:r>
              <a:rPr lang="en-US" sz="2200" b="0" strike="noStrike" spc="-1">
                <a:solidFill>
                  <a:srgbClr val="000000"/>
                </a:solidFill>
                <a:latin typeface="Arial"/>
                <a:ea typeface="DejaVu Sans"/>
              </a:rPr>
              <a:t>que posean como mínimo el 15% del capital integrado o su equivalente, o de los derechos de voto, o que por otros medios ejerzan el control final sobre una entidad, datos identificatorios de los directores, número de R.U.T. o su equivalente.</a:t>
            </a:r>
            <a:endParaRPr lang="es-UY" sz="2200" b="0" strike="noStrike" spc="-1">
              <a:latin typeface="Arial"/>
            </a:endParaRPr>
          </a:p>
        </p:txBody>
      </p:sp>
    </p:spTree>
  </p:cSld>
  <p:clrMapOvr>
    <a:masterClrMapping/>
  </p:clrMapOvr>
  <mc:AlternateContent xmlns:mc="http://schemas.openxmlformats.org/markup-compatibility/2006">
    <mc:Choice xmlns:p15="http://schemas.microsoft.com/office/powerpoint/2012/main" xmlns:p14="http://schemas.microsoft.com/office/powerpoint/2010/main" xmlns="" Requires="p14">
      <p:transition spd="slow" p14:dur="2000"/>
    </mc:Choice>
    <mc:Fallback>
      <p:transition spd="slow"/>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9" name="CustomShape 1"/>
          <p:cNvSpPr/>
          <p:nvPr/>
        </p:nvSpPr>
        <p:spPr>
          <a:xfrm>
            <a:off x="781560" y="264960"/>
            <a:ext cx="10622520" cy="6854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Autofit/>
          </a:bodyPr>
          <a:lstStyle/>
          <a:p>
            <a:pPr algn="ctr">
              <a:lnSpc>
                <a:spcPct val="90000"/>
              </a:lnSpc>
            </a:pPr>
            <a:r>
              <a:rPr lang="es-UY" sz="2800" b="1" strike="noStrike" spc="-1">
                <a:solidFill>
                  <a:srgbClr val="2F5597"/>
                </a:solidFill>
                <a:latin typeface="Calibri Light"/>
                <a:ea typeface="DejaVu Sans"/>
              </a:rPr>
              <a:t> </a:t>
            </a:r>
            <a:r>
              <a:t/>
            </a:r>
            <a:br/>
            <a:r>
              <a:rPr lang="es-UY" sz="2800" b="1" strike="noStrike" spc="-1">
                <a:solidFill>
                  <a:srgbClr val="2F5597"/>
                </a:solidFill>
                <a:latin typeface="Calibri Light"/>
                <a:ea typeface="DejaVu Sans"/>
              </a:rPr>
              <a:t>Webinar – Normativa, Debida diligencia y sanciones aplicables</a:t>
            </a:r>
            <a:endParaRPr lang="es-UY" sz="2800" b="0" strike="noStrike" spc="-1">
              <a:latin typeface="Arial"/>
            </a:endParaRPr>
          </a:p>
        </p:txBody>
      </p:sp>
      <p:pic>
        <p:nvPicPr>
          <p:cNvPr id="240" name="Imagen 4" descr="Logotipo&#10;&#10;Descripción generada automáticamente"/>
          <p:cNvPicPr/>
          <p:nvPr/>
        </p:nvPicPr>
        <p:blipFill>
          <a:blip r:embed="rId3" cstate="print"/>
          <a:stretch/>
        </p:blipFill>
        <p:spPr>
          <a:xfrm>
            <a:off x="8868240" y="5812920"/>
            <a:ext cx="3317400" cy="1038600"/>
          </a:xfrm>
          <a:prstGeom prst="rect">
            <a:avLst/>
          </a:prstGeom>
          <a:ln>
            <a:noFill/>
          </a:ln>
        </p:spPr>
      </p:pic>
      <p:sp>
        <p:nvSpPr>
          <p:cNvPr id="241" name="CustomShape 2"/>
          <p:cNvSpPr/>
          <p:nvPr/>
        </p:nvSpPr>
        <p:spPr>
          <a:xfrm>
            <a:off x="1332000" y="2839680"/>
            <a:ext cx="8563320" cy="1481760"/>
          </a:xfrm>
          <a:prstGeom prst="rect">
            <a:avLst/>
          </a:prstGeom>
          <a:noFill/>
          <a:ln>
            <a:noFill/>
          </a:ln>
        </p:spPr>
        <p:style>
          <a:lnRef idx="0">
            <a:scrgbClr r="0" g="0" b="0"/>
          </a:lnRef>
          <a:fillRef idx="0">
            <a:scrgbClr r="0" g="0" b="0"/>
          </a:fillRef>
          <a:effectRef idx="0">
            <a:scrgbClr r="0" g="0" b="0"/>
          </a:effectRef>
          <a:fontRef idx="minor"/>
        </p:style>
      </p:sp>
      <p:sp>
        <p:nvSpPr>
          <p:cNvPr id="242" name="CustomShape 3"/>
          <p:cNvSpPr/>
          <p:nvPr/>
        </p:nvSpPr>
        <p:spPr>
          <a:xfrm>
            <a:off x="1332000" y="2274840"/>
            <a:ext cx="7062120" cy="6073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rmAutofit/>
          </a:bodyPr>
          <a:lstStyle/>
          <a:p>
            <a:pPr algn="ctr">
              <a:lnSpc>
                <a:spcPct val="90000"/>
              </a:lnSpc>
            </a:pPr>
            <a:endParaRPr lang="es-UY" sz="1800" b="0" strike="noStrike" spc="-1">
              <a:latin typeface="Arial"/>
            </a:endParaRPr>
          </a:p>
          <a:p>
            <a:pPr algn="ctr">
              <a:lnSpc>
                <a:spcPct val="90000"/>
              </a:lnSpc>
            </a:pPr>
            <a:endParaRPr lang="es-UY" sz="1800" b="0" strike="noStrike" spc="-1">
              <a:latin typeface="Arial"/>
            </a:endParaRPr>
          </a:p>
        </p:txBody>
      </p:sp>
      <p:sp>
        <p:nvSpPr>
          <p:cNvPr id="243" name="CustomShape 4"/>
          <p:cNvSpPr/>
          <p:nvPr/>
        </p:nvSpPr>
        <p:spPr>
          <a:xfrm>
            <a:off x="1491120" y="4477320"/>
            <a:ext cx="2491560" cy="4035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rmAutofit/>
          </a:bodyPr>
          <a:lstStyle/>
          <a:p>
            <a:pPr>
              <a:lnSpc>
                <a:spcPct val="90000"/>
              </a:lnSpc>
            </a:pPr>
            <a:r>
              <a:rPr lang="es-UY" sz="2000" b="0" strike="noStrike" spc="-1">
                <a:solidFill>
                  <a:srgbClr val="FFFFFF"/>
                </a:solidFill>
                <a:latin typeface="Calibri Light"/>
                <a:ea typeface="DejaVu Sans"/>
              </a:rPr>
              <a:t>Lic. Andrés Niemann</a:t>
            </a:r>
            <a:endParaRPr lang="es-UY" sz="2000" b="0" strike="noStrike" spc="-1">
              <a:latin typeface="Arial"/>
            </a:endParaRPr>
          </a:p>
        </p:txBody>
      </p:sp>
      <p:sp>
        <p:nvSpPr>
          <p:cNvPr id="244" name="CustomShape 5"/>
          <p:cNvSpPr/>
          <p:nvPr/>
        </p:nvSpPr>
        <p:spPr>
          <a:xfrm>
            <a:off x="1491120" y="2839680"/>
            <a:ext cx="5969880" cy="4597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rmAutofit/>
          </a:bodyPr>
          <a:lstStyle/>
          <a:p>
            <a:pPr>
              <a:lnSpc>
                <a:spcPct val="90000"/>
              </a:lnSpc>
            </a:pPr>
            <a:r>
              <a:rPr lang="es-UY" sz="2000" b="0" strike="noStrike" spc="-1">
                <a:solidFill>
                  <a:srgbClr val="FFFFFF"/>
                </a:solidFill>
                <a:latin typeface="Calibri Light"/>
                <a:ea typeface="DejaVu Sans"/>
              </a:rPr>
              <a:t>Cr. </a:t>
            </a:r>
            <a:endParaRPr lang="es-UY" sz="2000" b="0" strike="noStrike" spc="-1">
              <a:latin typeface="Arial"/>
            </a:endParaRPr>
          </a:p>
        </p:txBody>
      </p:sp>
      <p:sp>
        <p:nvSpPr>
          <p:cNvPr id="245" name="CustomShape 6"/>
          <p:cNvSpPr/>
          <p:nvPr/>
        </p:nvSpPr>
        <p:spPr>
          <a:xfrm>
            <a:off x="-9360" y="919800"/>
            <a:ext cx="12185640" cy="262440"/>
          </a:xfrm>
          <a:prstGeom prst="rect">
            <a:avLst/>
          </a:prstGeom>
          <a:solidFill>
            <a:srgbClr val="2F5597"/>
          </a:solidFill>
          <a:ln/>
        </p:spPr>
        <p:style>
          <a:lnRef idx="2">
            <a:schemeClr val="accent1">
              <a:shade val="50000"/>
            </a:schemeClr>
          </a:lnRef>
          <a:fillRef idx="1">
            <a:schemeClr val="accent1"/>
          </a:fillRef>
          <a:effectRef idx="0">
            <a:schemeClr val="accent1"/>
          </a:effectRef>
          <a:fontRef idx="minor"/>
        </p:style>
      </p:sp>
      <p:sp>
        <p:nvSpPr>
          <p:cNvPr id="246" name="CustomShape 7"/>
          <p:cNvSpPr/>
          <p:nvPr/>
        </p:nvSpPr>
        <p:spPr>
          <a:xfrm>
            <a:off x="1491120" y="3132000"/>
            <a:ext cx="7668000" cy="427320"/>
          </a:xfrm>
          <a:prstGeom prst="rect">
            <a:avLst/>
          </a:prstGeom>
          <a:noFill/>
          <a:ln>
            <a:noFill/>
          </a:ln>
        </p:spPr>
        <p:style>
          <a:lnRef idx="0">
            <a:scrgbClr r="0" g="0" b="0"/>
          </a:lnRef>
          <a:fillRef idx="0">
            <a:scrgbClr r="0" g="0" b="0"/>
          </a:fillRef>
          <a:effectRef idx="0">
            <a:scrgbClr r="0" g="0" b="0"/>
          </a:effectRef>
          <a:fontRef idx="minor"/>
        </p:style>
      </p:sp>
      <p:sp>
        <p:nvSpPr>
          <p:cNvPr id="247" name="CustomShape 8"/>
          <p:cNvSpPr/>
          <p:nvPr/>
        </p:nvSpPr>
        <p:spPr>
          <a:xfrm>
            <a:off x="1491120" y="4737960"/>
            <a:ext cx="5062320" cy="4035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rmAutofit/>
          </a:bodyPr>
          <a:lstStyle/>
          <a:p>
            <a:pPr>
              <a:lnSpc>
                <a:spcPct val="90000"/>
              </a:lnSpc>
            </a:pPr>
            <a:r>
              <a:rPr lang="es-UY" sz="1800" b="0" strike="noStrike" spc="-1">
                <a:solidFill>
                  <a:srgbClr val="FFFFFF"/>
                </a:solidFill>
                <a:latin typeface="Calibri Light"/>
                <a:ea typeface="DejaVu Sans"/>
              </a:rPr>
              <a:t>Observatorio de Análisis Estratégico  - SENACLAFT </a:t>
            </a:r>
            <a:endParaRPr lang="es-UY" sz="1800" b="0" strike="noStrike" spc="-1">
              <a:latin typeface="Arial"/>
            </a:endParaRPr>
          </a:p>
        </p:txBody>
      </p:sp>
      <p:sp>
        <p:nvSpPr>
          <p:cNvPr id="248" name="CustomShape 9"/>
          <p:cNvSpPr/>
          <p:nvPr/>
        </p:nvSpPr>
        <p:spPr>
          <a:xfrm>
            <a:off x="0" y="-2880"/>
            <a:ext cx="12185640" cy="246600"/>
          </a:xfrm>
          <a:prstGeom prst="rect">
            <a:avLst/>
          </a:prstGeom>
          <a:solidFill>
            <a:srgbClr val="2F5597"/>
          </a:solidFill>
          <a:ln/>
        </p:spPr>
        <p:style>
          <a:lnRef idx="2">
            <a:schemeClr val="accent1">
              <a:shade val="50000"/>
            </a:schemeClr>
          </a:lnRef>
          <a:fillRef idx="1">
            <a:schemeClr val="accent1"/>
          </a:fillRef>
          <a:effectRef idx="0">
            <a:schemeClr val="accent1"/>
          </a:effectRef>
          <a:fontRef idx="minor"/>
        </p:style>
      </p:sp>
      <p:sp>
        <p:nvSpPr>
          <p:cNvPr id="249" name="CustomShape 10"/>
          <p:cNvSpPr/>
          <p:nvPr/>
        </p:nvSpPr>
        <p:spPr>
          <a:xfrm>
            <a:off x="1491120" y="1644480"/>
            <a:ext cx="1366200" cy="3801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rmAutofit/>
          </a:bodyPr>
          <a:lstStyle/>
          <a:p>
            <a:pPr>
              <a:lnSpc>
                <a:spcPct val="90000"/>
              </a:lnSpc>
            </a:pPr>
            <a:r>
              <a:rPr lang="es-UY" sz="2000" b="0" strike="noStrike" spc="-1">
                <a:solidFill>
                  <a:srgbClr val="FFFFFF"/>
                </a:solidFill>
                <a:latin typeface="Calibri Light"/>
                <a:ea typeface="DejaVu Sans"/>
              </a:rPr>
              <a:t>Expositores</a:t>
            </a:r>
            <a:endParaRPr lang="es-UY" sz="2000" b="0" strike="noStrike" spc="-1">
              <a:latin typeface="Arial"/>
            </a:endParaRPr>
          </a:p>
        </p:txBody>
      </p:sp>
      <p:sp>
        <p:nvSpPr>
          <p:cNvPr id="250" name="Line 11"/>
          <p:cNvSpPr/>
          <p:nvPr/>
        </p:nvSpPr>
        <p:spPr>
          <a:xfrm flipV="1">
            <a:off x="1454040" y="2019240"/>
            <a:ext cx="5173560" cy="23760"/>
          </a:xfrm>
          <a:prstGeom prst="line">
            <a:avLst/>
          </a:prstGeom>
          <a:ln w="12600">
            <a:solidFill>
              <a:schemeClr val="bg1"/>
            </a:solidFill>
          </a:ln>
        </p:spPr>
        <p:style>
          <a:lnRef idx="1">
            <a:schemeClr val="accent1"/>
          </a:lnRef>
          <a:fillRef idx="0">
            <a:schemeClr val="accent1"/>
          </a:fillRef>
          <a:effectRef idx="0">
            <a:schemeClr val="accent1"/>
          </a:effectRef>
          <a:fontRef idx="minor"/>
        </p:style>
      </p:sp>
      <p:sp>
        <p:nvSpPr>
          <p:cNvPr id="251" name="CustomShape 12"/>
          <p:cNvSpPr/>
          <p:nvPr/>
        </p:nvSpPr>
        <p:spPr>
          <a:xfrm>
            <a:off x="7428600" y="1644480"/>
            <a:ext cx="1366200" cy="380160"/>
          </a:xfrm>
          <a:prstGeom prst="rect">
            <a:avLst/>
          </a:prstGeom>
          <a:noFill/>
          <a:ln>
            <a:noFill/>
          </a:ln>
        </p:spPr>
        <p:style>
          <a:lnRef idx="0">
            <a:scrgbClr r="0" g="0" b="0"/>
          </a:lnRef>
          <a:fillRef idx="0">
            <a:scrgbClr r="0" g="0" b="0"/>
          </a:fillRef>
          <a:effectRef idx="0">
            <a:scrgbClr r="0" g="0" b="0"/>
          </a:effectRef>
          <a:fontRef idx="minor"/>
        </p:style>
      </p:sp>
      <p:sp>
        <p:nvSpPr>
          <p:cNvPr id="252" name="CustomShape 13"/>
          <p:cNvSpPr/>
          <p:nvPr/>
        </p:nvSpPr>
        <p:spPr>
          <a:xfrm>
            <a:off x="781560" y="1183680"/>
            <a:ext cx="8355960" cy="33804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marL="914400">
              <a:lnSpc>
                <a:spcPct val="100000"/>
              </a:lnSpc>
            </a:pPr>
            <a:endParaRPr lang="es-UY" sz="1800" b="0" strike="noStrike" spc="-1">
              <a:latin typeface="Arial"/>
            </a:endParaRPr>
          </a:p>
          <a:p>
            <a:pPr marL="1257480" lvl="2" indent="-340920" algn="just">
              <a:lnSpc>
                <a:spcPct val="100000"/>
              </a:lnSpc>
              <a:buClr>
                <a:srgbClr val="000000"/>
              </a:buClr>
              <a:buFont typeface="Wingdings" charset="2"/>
              <a:buChar char=""/>
            </a:pPr>
            <a:r>
              <a:rPr lang="en-US" sz="2200" b="1" strike="noStrike" spc="-1">
                <a:solidFill>
                  <a:srgbClr val="000000"/>
                </a:solidFill>
                <a:latin typeface="Arial"/>
                <a:ea typeface="DejaVu Sans"/>
              </a:rPr>
              <a:t>Identificación de representante</a:t>
            </a:r>
            <a:r>
              <a:rPr lang="en-US" sz="2200" b="0" strike="noStrike" spc="-1">
                <a:solidFill>
                  <a:srgbClr val="000000"/>
                </a:solidFill>
                <a:latin typeface="Arial"/>
                <a:ea typeface="DejaVu Sans"/>
              </a:rPr>
              <a:t>, PF o PJ.</a:t>
            </a:r>
            <a:endParaRPr lang="es-UY" sz="2200" b="0" strike="noStrike" spc="-1">
              <a:latin typeface="Arial"/>
            </a:endParaRPr>
          </a:p>
          <a:p>
            <a:pPr marL="1257480" lvl="2" indent="-340920" algn="just">
              <a:lnSpc>
                <a:spcPct val="100000"/>
              </a:lnSpc>
              <a:buClr>
                <a:srgbClr val="000000"/>
              </a:buClr>
              <a:buFont typeface="Wingdings" charset="2"/>
              <a:buChar char=""/>
            </a:pPr>
            <a:r>
              <a:rPr lang="en-US" sz="2200" b="1" strike="noStrike" spc="-1">
                <a:solidFill>
                  <a:srgbClr val="000000"/>
                </a:solidFill>
                <a:latin typeface="Arial"/>
                <a:ea typeface="DejaVu Sans"/>
              </a:rPr>
              <a:t>Los mismos recaudos para </a:t>
            </a:r>
            <a:r>
              <a:rPr lang="en-US" sz="2200" b="0" strike="noStrike" spc="-1">
                <a:solidFill>
                  <a:srgbClr val="000000"/>
                </a:solidFill>
                <a:latin typeface="Arial"/>
                <a:ea typeface="DejaVu Sans"/>
              </a:rPr>
              <a:t>fideicomisos, fundaciones y asociaciones civiles.</a:t>
            </a:r>
            <a:endParaRPr lang="es-UY" sz="2200" b="0" strike="noStrike" spc="-1">
              <a:latin typeface="Arial"/>
            </a:endParaRPr>
          </a:p>
          <a:p>
            <a:pPr marL="1714680" lvl="3" indent="-340920" algn="just">
              <a:lnSpc>
                <a:spcPct val="100000"/>
              </a:lnSpc>
              <a:buClr>
                <a:srgbClr val="000000"/>
              </a:buClr>
              <a:buFont typeface="Wingdings" charset="2"/>
              <a:buChar char=""/>
            </a:pPr>
            <a:r>
              <a:rPr lang="en-US" sz="2200" b="1" strike="noStrike" spc="-1">
                <a:solidFill>
                  <a:srgbClr val="000000"/>
                </a:solidFill>
                <a:latin typeface="Arial"/>
                <a:ea typeface="DejaVu Sans"/>
              </a:rPr>
              <a:t>Para el caso que no se tenga que realizar DDI:</a:t>
            </a:r>
            <a:r>
              <a:rPr lang="en-US" sz="2200" b="0" strike="noStrike" spc="-1">
                <a:solidFill>
                  <a:srgbClr val="000000"/>
                </a:solidFill>
                <a:latin typeface="Arial"/>
                <a:ea typeface="DejaVu Sans"/>
              </a:rPr>
              <a:t> carta del administrador del Fideicomiso, o patrimonio de afectación independiente, declarando que realizó satisfactoriamente los procedimientos de DD, debiendo establecerse especialmente el origen de los fondos aportados, así como el BF.</a:t>
            </a:r>
            <a:endParaRPr lang="es-UY" sz="2200" b="0" strike="noStrike" spc="-1">
              <a:latin typeface="Arial"/>
            </a:endParaRPr>
          </a:p>
        </p:txBody>
      </p:sp>
    </p:spTree>
  </p:cSld>
  <p:clrMapOvr>
    <a:masterClrMapping/>
  </p:clrMapOvr>
  <mc:AlternateContent xmlns:mc="http://schemas.openxmlformats.org/markup-compatibility/2006">
    <mc:Choice xmlns:p15="http://schemas.microsoft.com/office/powerpoint/2012/main" xmlns:p14="http://schemas.microsoft.com/office/powerpoint/2010/main" xmlns="" Requires="p14">
      <p:transition spd="slow" p14:dur="2000"/>
    </mc:Choice>
    <mc:Fallback>
      <p:transition spd="slow"/>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3" name="CustomShape 1"/>
          <p:cNvSpPr/>
          <p:nvPr/>
        </p:nvSpPr>
        <p:spPr>
          <a:xfrm>
            <a:off x="781560" y="264960"/>
            <a:ext cx="10622520" cy="6854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Autofit/>
          </a:bodyPr>
          <a:lstStyle/>
          <a:p>
            <a:pPr algn="ctr">
              <a:lnSpc>
                <a:spcPct val="90000"/>
              </a:lnSpc>
            </a:pPr>
            <a:r>
              <a:rPr lang="es-UY" sz="2800" b="1" strike="noStrike" spc="-1">
                <a:solidFill>
                  <a:srgbClr val="2F5597"/>
                </a:solidFill>
                <a:latin typeface="Calibri Light"/>
                <a:ea typeface="DejaVu Sans"/>
              </a:rPr>
              <a:t> </a:t>
            </a:r>
            <a:r>
              <a:t/>
            </a:r>
            <a:br/>
            <a:r>
              <a:rPr lang="es-UY" sz="2800" b="1" strike="noStrike" spc="-1">
                <a:solidFill>
                  <a:srgbClr val="2F5597"/>
                </a:solidFill>
                <a:latin typeface="Calibri Light"/>
                <a:ea typeface="DejaVu Sans"/>
              </a:rPr>
              <a:t>Webinar – Normativa, Debida diligencia y sanciones aplicables</a:t>
            </a:r>
            <a:endParaRPr lang="es-UY" sz="2800" b="0" strike="noStrike" spc="-1">
              <a:latin typeface="Arial"/>
            </a:endParaRPr>
          </a:p>
        </p:txBody>
      </p:sp>
      <p:pic>
        <p:nvPicPr>
          <p:cNvPr id="254" name="Imagen 4" descr="Logotipo&#10;&#10;Descripción generada automáticamente"/>
          <p:cNvPicPr/>
          <p:nvPr/>
        </p:nvPicPr>
        <p:blipFill>
          <a:blip r:embed="rId3" cstate="print"/>
          <a:stretch/>
        </p:blipFill>
        <p:spPr>
          <a:xfrm>
            <a:off x="8868240" y="5812920"/>
            <a:ext cx="3317400" cy="1038600"/>
          </a:xfrm>
          <a:prstGeom prst="rect">
            <a:avLst/>
          </a:prstGeom>
          <a:ln>
            <a:noFill/>
          </a:ln>
        </p:spPr>
      </p:pic>
      <p:sp>
        <p:nvSpPr>
          <p:cNvPr id="255" name="CustomShape 2"/>
          <p:cNvSpPr/>
          <p:nvPr/>
        </p:nvSpPr>
        <p:spPr>
          <a:xfrm>
            <a:off x="1332000" y="2839680"/>
            <a:ext cx="8563320" cy="1481760"/>
          </a:xfrm>
          <a:prstGeom prst="rect">
            <a:avLst/>
          </a:prstGeom>
          <a:noFill/>
          <a:ln>
            <a:noFill/>
          </a:ln>
        </p:spPr>
        <p:style>
          <a:lnRef idx="0">
            <a:scrgbClr r="0" g="0" b="0"/>
          </a:lnRef>
          <a:fillRef idx="0">
            <a:scrgbClr r="0" g="0" b="0"/>
          </a:fillRef>
          <a:effectRef idx="0">
            <a:scrgbClr r="0" g="0" b="0"/>
          </a:effectRef>
          <a:fontRef idx="minor"/>
        </p:style>
      </p:sp>
      <p:sp>
        <p:nvSpPr>
          <p:cNvPr id="256" name="CustomShape 3"/>
          <p:cNvSpPr/>
          <p:nvPr/>
        </p:nvSpPr>
        <p:spPr>
          <a:xfrm>
            <a:off x="1332000" y="2274840"/>
            <a:ext cx="7062120" cy="6073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rmAutofit/>
          </a:bodyPr>
          <a:lstStyle/>
          <a:p>
            <a:pPr algn="ctr">
              <a:lnSpc>
                <a:spcPct val="90000"/>
              </a:lnSpc>
            </a:pPr>
            <a:endParaRPr lang="es-UY" sz="1800" b="0" strike="noStrike" spc="-1">
              <a:latin typeface="Arial"/>
            </a:endParaRPr>
          </a:p>
          <a:p>
            <a:pPr algn="ctr">
              <a:lnSpc>
                <a:spcPct val="90000"/>
              </a:lnSpc>
            </a:pPr>
            <a:endParaRPr lang="es-UY" sz="1800" b="0" strike="noStrike" spc="-1">
              <a:latin typeface="Arial"/>
            </a:endParaRPr>
          </a:p>
        </p:txBody>
      </p:sp>
      <p:sp>
        <p:nvSpPr>
          <p:cNvPr id="257" name="CustomShape 4"/>
          <p:cNvSpPr/>
          <p:nvPr/>
        </p:nvSpPr>
        <p:spPr>
          <a:xfrm>
            <a:off x="1491120" y="4477320"/>
            <a:ext cx="2491560" cy="4035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rmAutofit/>
          </a:bodyPr>
          <a:lstStyle/>
          <a:p>
            <a:pPr>
              <a:lnSpc>
                <a:spcPct val="90000"/>
              </a:lnSpc>
            </a:pPr>
            <a:r>
              <a:rPr lang="es-UY" sz="2000" b="0" strike="noStrike" spc="-1">
                <a:solidFill>
                  <a:srgbClr val="FFFFFF"/>
                </a:solidFill>
                <a:latin typeface="Calibri Light"/>
                <a:ea typeface="DejaVu Sans"/>
              </a:rPr>
              <a:t>Lic. Andrés Niemann</a:t>
            </a:r>
            <a:endParaRPr lang="es-UY" sz="2000" b="0" strike="noStrike" spc="-1">
              <a:latin typeface="Arial"/>
            </a:endParaRPr>
          </a:p>
        </p:txBody>
      </p:sp>
      <p:sp>
        <p:nvSpPr>
          <p:cNvPr id="258" name="CustomShape 5"/>
          <p:cNvSpPr/>
          <p:nvPr/>
        </p:nvSpPr>
        <p:spPr>
          <a:xfrm>
            <a:off x="1491120" y="2839680"/>
            <a:ext cx="5969880" cy="4597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rmAutofit/>
          </a:bodyPr>
          <a:lstStyle/>
          <a:p>
            <a:pPr>
              <a:lnSpc>
                <a:spcPct val="90000"/>
              </a:lnSpc>
            </a:pPr>
            <a:r>
              <a:rPr lang="es-UY" sz="2000" b="0" strike="noStrike" spc="-1">
                <a:solidFill>
                  <a:srgbClr val="FFFFFF"/>
                </a:solidFill>
                <a:latin typeface="Calibri Light"/>
                <a:ea typeface="DejaVu Sans"/>
              </a:rPr>
              <a:t>Cr. </a:t>
            </a:r>
            <a:endParaRPr lang="es-UY" sz="2000" b="0" strike="noStrike" spc="-1">
              <a:latin typeface="Arial"/>
            </a:endParaRPr>
          </a:p>
        </p:txBody>
      </p:sp>
      <p:sp>
        <p:nvSpPr>
          <p:cNvPr id="259" name="CustomShape 6"/>
          <p:cNvSpPr/>
          <p:nvPr/>
        </p:nvSpPr>
        <p:spPr>
          <a:xfrm>
            <a:off x="-9360" y="919800"/>
            <a:ext cx="12185640" cy="262440"/>
          </a:xfrm>
          <a:prstGeom prst="rect">
            <a:avLst/>
          </a:prstGeom>
          <a:solidFill>
            <a:srgbClr val="2F5597"/>
          </a:solidFill>
          <a:ln/>
        </p:spPr>
        <p:style>
          <a:lnRef idx="2">
            <a:schemeClr val="accent1">
              <a:shade val="50000"/>
            </a:schemeClr>
          </a:lnRef>
          <a:fillRef idx="1">
            <a:schemeClr val="accent1"/>
          </a:fillRef>
          <a:effectRef idx="0">
            <a:schemeClr val="accent1"/>
          </a:effectRef>
          <a:fontRef idx="minor"/>
        </p:style>
      </p:sp>
      <p:sp>
        <p:nvSpPr>
          <p:cNvPr id="260" name="CustomShape 7"/>
          <p:cNvSpPr/>
          <p:nvPr/>
        </p:nvSpPr>
        <p:spPr>
          <a:xfrm>
            <a:off x="1491120" y="3132000"/>
            <a:ext cx="7668000" cy="427320"/>
          </a:xfrm>
          <a:prstGeom prst="rect">
            <a:avLst/>
          </a:prstGeom>
          <a:noFill/>
          <a:ln>
            <a:noFill/>
          </a:ln>
        </p:spPr>
        <p:style>
          <a:lnRef idx="0">
            <a:scrgbClr r="0" g="0" b="0"/>
          </a:lnRef>
          <a:fillRef idx="0">
            <a:scrgbClr r="0" g="0" b="0"/>
          </a:fillRef>
          <a:effectRef idx="0">
            <a:scrgbClr r="0" g="0" b="0"/>
          </a:effectRef>
          <a:fontRef idx="minor"/>
        </p:style>
      </p:sp>
      <p:sp>
        <p:nvSpPr>
          <p:cNvPr id="261" name="CustomShape 8"/>
          <p:cNvSpPr/>
          <p:nvPr/>
        </p:nvSpPr>
        <p:spPr>
          <a:xfrm>
            <a:off x="1491120" y="4737960"/>
            <a:ext cx="5062320" cy="4035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rmAutofit/>
          </a:bodyPr>
          <a:lstStyle/>
          <a:p>
            <a:pPr>
              <a:lnSpc>
                <a:spcPct val="90000"/>
              </a:lnSpc>
            </a:pPr>
            <a:r>
              <a:rPr lang="es-UY" sz="1800" b="0" strike="noStrike" spc="-1">
                <a:solidFill>
                  <a:srgbClr val="FFFFFF"/>
                </a:solidFill>
                <a:latin typeface="Calibri Light"/>
                <a:ea typeface="DejaVu Sans"/>
              </a:rPr>
              <a:t>Observatorio de Análisis Estratégico  - SENACLAFT </a:t>
            </a:r>
            <a:endParaRPr lang="es-UY" sz="1800" b="0" strike="noStrike" spc="-1">
              <a:latin typeface="Arial"/>
            </a:endParaRPr>
          </a:p>
        </p:txBody>
      </p:sp>
      <p:sp>
        <p:nvSpPr>
          <p:cNvPr id="262" name="CustomShape 9"/>
          <p:cNvSpPr/>
          <p:nvPr/>
        </p:nvSpPr>
        <p:spPr>
          <a:xfrm>
            <a:off x="0" y="-2880"/>
            <a:ext cx="12185640" cy="246600"/>
          </a:xfrm>
          <a:prstGeom prst="rect">
            <a:avLst/>
          </a:prstGeom>
          <a:solidFill>
            <a:srgbClr val="2F5597"/>
          </a:solidFill>
          <a:ln/>
        </p:spPr>
        <p:style>
          <a:lnRef idx="2">
            <a:schemeClr val="accent1">
              <a:shade val="50000"/>
            </a:schemeClr>
          </a:lnRef>
          <a:fillRef idx="1">
            <a:schemeClr val="accent1"/>
          </a:fillRef>
          <a:effectRef idx="0">
            <a:schemeClr val="accent1"/>
          </a:effectRef>
          <a:fontRef idx="minor"/>
        </p:style>
      </p:sp>
      <p:sp>
        <p:nvSpPr>
          <p:cNvPr id="263" name="CustomShape 10"/>
          <p:cNvSpPr/>
          <p:nvPr/>
        </p:nvSpPr>
        <p:spPr>
          <a:xfrm>
            <a:off x="1491120" y="1644480"/>
            <a:ext cx="1366200" cy="3801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rmAutofit/>
          </a:bodyPr>
          <a:lstStyle/>
          <a:p>
            <a:pPr>
              <a:lnSpc>
                <a:spcPct val="90000"/>
              </a:lnSpc>
            </a:pPr>
            <a:r>
              <a:rPr lang="es-UY" sz="2000" b="0" strike="noStrike" spc="-1">
                <a:solidFill>
                  <a:srgbClr val="FFFFFF"/>
                </a:solidFill>
                <a:latin typeface="Calibri Light"/>
                <a:ea typeface="DejaVu Sans"/>
              </a:rPr>
              <a:t>Expositores</a:t>
            </a:r>
            <a:endParaRPr lang="es-UY" sz="2000" b="0" strike="noStrike" spc="-1">
              <a:latin typeface="Arial"/>
            </a:endParaRPr>
          </a:p>
        </p:txBody>
      </p:sp>
      <p:sp>
        <p:nvSpPr>
          <p:cNvPr id="264" name="Line 11"/>
          <p:cNvSpPr/>
          <p:nvPr/>
        </p:nvSpPr>
        <p:spPr>
          <a:xfrm flipV="1">
            <a:off x="1454040" y="2019240"/>
            <a:ext cx="5173560" cy="23760"/>
          </a:xfrm>
          <a:prstGeom prst="line">
            <a:avLst/>
          </a:prstGeom>
          <a:ln w="12600">
            <a:solidFill>
              <a:schemeClr val="bg1"/>
            </a:solidFill>
          </a:ln>
        </p:spPr>
        <p:style>
          <a:lnRef idx="1">
            <a:schemeClr val="accent1"/>
          </a:lnRef>
          <a:fillRef idx="0">
            <a:schemeClr val="accent1"/>
          </a:fillRef>
          <a:effectRef idx="0">
            <a:schemeClr val="accent1"/>
          </a:effectRef>
          <a:fontRef idx="minor"/>
        </p:style>
      </p:sp>
      <p:sp>
        <p:nvSpPr>
          <p:cNvPr id="265" name="CustomShape 12"/>
          <p:cNvSpPr/>
          <p:nvPr/>
        </p:nvSpPr>
        <p:spPr>
          <a:xfrm>
            <a:off x="7428600" y="1644480"/>
            <a:ext cx="1366200" cy="380160"/>
          </a:xfrm>
          <a:prstGeom prst="rect">
            <a:avLst/>
          </a:prstGeom>
          <a:noFill/>
          <a:ln>
            <a:noFill/>
          </a:ln>
        </p:spPr>
        <p:style>
          <a:lnRef idx="0">
            <a:scrgbClr r="0" g="0" b="0"/>
          </a:lnRef>
          <a:fillRef idx="0">
            <a:scrgbClr r="0" g="0" b="0"/>
          </a:fillRef>
          <a:effectRef idx="0">
            <a:scrgbClr r="0" g="0" b="0"/>
          </a:effectRef>
          <a:fontRef idx="minor"/>
        </p:style>
      </p:sp>
      <p:sp>
        <p:nvSpPr>
          <p:cNvPr id="266" name="CustomShape 13"/>
          <p:cNvSpPr/>
          <p:nvPr/>
        </p:nvSpPr>
        <p:spPr>
          <a:xfrm>
            <a:off x="781560" y="1097640"/>
            <a:ext cx="8355960" cy="50562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marL="914400">
              <a:lnSpc>
                <a:spcPct val="100000"/>
              </a:lnSpc>
            </a:pPr>
            <a:endParaRPr lang="es-UY" sz="1800" b="0" strike="noStrike" spc="-1">
              <a:latin typeface="Arial"/>
            </a:endParaRPr>
          </a:p>
          <a:p>
            <a:pPr marL="1257480" lvl="2" indent="-340920" algn="just">
              <a:lnSpc>
                <a:spcPct val="100000"/>
              </a:lnSpc>
              <a:buClr>
                <a:srgbClr val="000000"/>
              </a:buClr>
              <a:buFont typeface="Wingdings" charset="2"/>
              <a:buChar char=""/>
            </a:pPr>
            <a:r>
              <a:rPr lang="en-US" sz="2200" b="1" strike="noStrike" spc="-1">
                <a:solidFill>
                  <a:srgbClr val="000000"/>
                </a:solidFill>
                <a:latin typeface="Arial"/>
                <a:ea typeface="DejaVu Sans"/>
              </a:rPr>
              <a:t>En el caso de sociedades constituidas en el extranjero, que no hayan constituido representación en Uruguay y que además no desarrollen su objeto en forma habitual en el territorio de la República</a:t>
            </a:r>
            <a:r>
              <a:rPr lang="en-US" sz="2200" b="0" strike="noStrike" spc="-1">
                <a:solidFill>
                  <a:srgbClr val="000000"/>
                </a:solidFill>
                <a:latin typeface="Arial"/>
                <a:ea typeface="DejaVu Sans"/>
              </a:rPr>
              <a:t>, se deberá requerir certificado de vigencia de la sociedad cuya fecha de expedición no podrá ser mayor a 90 días, el que podrá ser emitido por el Registro Público correspondiente o el agente registrado de la sociedad de que se trate o similar, admitiéndose la opinión legal de un estudio jurídico.</a:t>
            </a:r>
            <a:endParaRPr lang="es-UY" sz="2200" b="0" strike="noStrike" spc="-1">
              <a:latin typeface="Arial"/>
            </a:endParaRPr>
          </a:p>
          <a:p>
            <a:pPr marL="1257480" lvl="2" indent="-340920" algn="just">
              <a:lnSpc>
                <a:spcPct val="100000"/>
              </a:lnSpc>
              <a:buClr>
                <a:srgbClr val="000000"/>
              </a:buClr>
              <a:buFont typeface="Wingdings" charset="2"/>
              <a:buChar char=""/>
            </a:pPr>
            <a:r>
              <a:rPr lang="en-US" sz="2200" b="1" strike="noStrike" spc="-1">
                <a:solidFill>
                  <a:srgbClr val="000000"/>
                </a:solidFill>
                <a:latin typeface="Arial"/>
                <a:ea typeface="DejaVu Sans"/>
              </a:rPr>
              <a:t>En caso de requerirse por parte de la Senaclaft</a:t>
            </a:r>
            <a:r>
              <a:rPr lang="en-US" sz="2200" b="0" strike="noStrike" spc="-1">
                <a:solidFill>
                  <a:srgbClr val="000000"/>
                </a:solidFill>
                <a:latin typeface="Arial"/>
                <a:ea typeface="DejaVu Sans"/>
              </a:rPr>
              <a:t>, se deberán legalizar o apostillar y traducir los documentos que en cada caso correspondan.</a:t>
            </a:r>
            <a:endParaRPr lang="es-UY" sz="2200" b="0" strike="noStrike" spc="-1">
              <a:latin typeface="Arial"/>
            </a:endParaRPr>
          </a:p>
        </p:txBody>
      </p:sp>
    </p:spTree>
  </p:cSld>
  <p:clrMapOvr>
    <a:masterClrMapping/>
  </p:clrMapOvr>
  <mc:AlternateContent xmlns:mc="http://schemas.openxmlformats.org/markup-compatibility/2006">
    <mc:Choice xmlns:p15="http://schemas.microsoft.com/office/powerpoint/2012/main" xmlns:p14="http://schemas.microsoft.com/office/powerpoint/2010/main" xmlns="" Requires="p14">
      <p:transition spd="slow" p14:dur="2000"/>
    </mc:Choice>
    <mc:Fallback>
      <p:transition spd="slow"/>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7" name="CustomShape 1"/>
          <p:cNvSpPr/>
          <p:nvPr/>
        </p:nvSpPr>
        <p:spPr>
          <a:xfrm>
            <a:off x="781560" y="264960"/>
            <a:ext cx="10622520" cy="6854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Autofit/>
          </a:bodyPr>
          <a:lstStyle/>
          <a:p>
            <a:pPr algn="ctr">
              <a:lnSpc>
                <a:spcPct val="90000"/>
              </a:lnSpc>
            </a:pPr>
            <a:r>
              <a:rPr lang="es-UY" sz="2800" b="1" strike="noStrike" spc="-1">
                <a:solidFill>
                  <a:srgbClr val="2F5597"/>
                </a:solidFill>
                <a:latin typeface="Calibri Light"/>
                <a:ea typeface="DejaVu Sans"/>
              </a:rPr>
              <a:t> </a:t>
            </a:r>
            <a:r>
              <a:t/>
            </a:r>
            <a:br/>
            <a:r>
              <a:rPr lang="es-UY" sz="2800" b="1" strike="noStrike" spc="-1">
                <a:solidFill>
                  <a:srgbClr val="2F5597"/>
                </a:solidFill>
                <a:latin typeface="Calibri Light"/>
                <a:ea typeface="DejaVu Sans"/>
              </a:rPr>
              <a:t>Webinar – Normativa, Debida diligencia y sanciones aplicables</a:t>
            </a:r>
            <a:endParaRPr lang="es-UY" sz="2800" b="0" strike="noStrike" spc="-1">
              <a:latin typeface="Arial"/>
            </a:endParaRPr>
          </a:p>
        </p:txBody>
      </p:sp>
      <p:pic>
        <p:nvPicPr>
          <p:cNvPr id="268" name="Imagen 4" descr="Logotipo&#10;&#10;Descripción generada automáticamente"/>
          <p:cNvPicPr/>
          <p:nvPr/>
        </p:nvPicPr>
        <p:blipFill>
          <a:blip r:embed="rId3" cstate="print"/>
          <a:stretch/>
        </p:blipFill>
        <p:spPr>
          <a:xfrm>
            <a:off x="8868240" y="5812920"/>
            <a:ext cx="3317400" cy="1038600"/>
          </a:xfrm>
          <a:prstGeom prst="rect">
            <a:avLst/>
          </a:prstGeom>
          <a:ln>
            <a:noFill/>
          </a:ln>
        </p:spPr>
      </p:pic>
      <p:sp>
        <p:nvSpPr>
          <p:cNvPr id="269" name="CustomShape 2"/>
          <p:cNvSpPr/>
          <p:nvPr/>
        </p:nvSpPr>
        <p:spPr>
          <a:xfrm>
            <a:off x="1332000" y="2839680"/>
            <a:ext cx="8563320" cy="1481760"/>
          </a:xfrm>
          <a:prstGeom prst="rect">
            <a:avLst/>
          </a:prstGeom>
          <a:noFill/>
          <a:ln>
            <a:noFill/>
          </a:ln>
        </p:spPr>
        <p:style>
          <a:lnRef idx="0">
            <a:scrgbClr r="0" g="0" b="0"/>
          </a:lnRef>
          <a:fillRef idx="0">
            <a:scrgbClr r="0" g="0" b="0"/>
          </a:fillRef>
          <a:effectRef idx="0">
            <a:scrgbClr r="0" g="0" b="0"/>
          </a:effectRef>
          <a:fontRef idx="minor"/>
        </p:style>
      </p:sp>
      <p:sp>
        <p:nvSpPr>
          <p:cNvPr id="270" name="CustomShape 3"/>
          <p:cNvSpPr/>
          <p:nvPr/>
        </p:nvSpPr>
        <p:spPr>
          <a:xfrm>
            <a:off x="1332000" y="2274840"/>
            <a:ext cx="7062120" cy="6073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rmAutofit/>
          </a:bodyPr>
          <a:lstStyle/>
          <a:p>
            <a:pPr algn="ctr">
              <a:lnSpc>
                <a:spcPct val="90000"/>
              </a:lnSpc>
            </a:pPr>
            <a:endParaRPr lang="es-UY" sz="1800" b="0" strike="noStrike" spc="-1">
              <a:latin typeface="Arial"/>
            </a:endParaRPr>
          </a:p>
          <a:p>
            <a:pPr algn="ctr">
              <a:lnSpc>
                <a:spcPct val="90000"/>
              </a:lnSpc>
            </a:pPr>
            <a:endParaRPr lang="es-UY" sz="1800" b="0" strike="noStrike" spc="-1">
              <a:latin typeface="Arial"/>
            </a:endParaRPr>
          </a:p>
        </p:txBody>
      </p:sp>
      <p:sp>
        <p:nvSpPr>
          <p:cNvPr id="271" name="CustomShape 4"/>
          <p:cNvSpPr/>
          <p:nvPr/>
        </p:nvSpPr>
        <p:spPr>
          <a:xfrm>
            <a:off x="1491120" y="4477320"/>
            <a:ext cx="2491560" cy="4035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rmAutofit/>
          </a:bodyPr>
          <a:lstStyle/>
          <a:p>
            <a:pPr>
              <a:lnSpc>
                <a:spcPct val="90000"/>
              </a:lnSpc>
            </a:pPr>
            <a:r>
              <a:rPr lang="es-UY" sz="2000" b="0" strike="noStrike" spc="-1">
                <a:solidFill>
                  <a:srgbClr val="FFFFFF"/>
                </a:solidFill>
                <a:latin typeface="Calibri Light"/>
                <a:ea typeface="DejaVu Sans"/>
              </a:rPr>
              <a:t>Lic. Andrés Niemann</a:t>
            </a:r>
            <a:endParaRPr lang="es-UY" sz="2000" b="0" strike="noStrike" spc="-1">
              <a:latin typeface="Arial"/>
            </a:endParaRPr>
          </a:p>
        </p:txBody>
      </p:sp>
      <p:sp>
        <p:nvSpPr>
          <p:cNvPr id="272" name="CustomShape 5"/>
          <p:cNvSpPr/>
          <p:nvPr/>
        </p:nvSpPr>
        <p:spPr>
          <a:xfrm>
            <a:off x="1491120" y="2839680"/>
            <a:ext cx="5969880" cy="4597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rmAutofit/>
          </a:bodyPr>
          <a:lstStyle/>
          <a:p>
            <a:pPr>
              <a:lnSpc>
                <a:spcPct val="90000"/>
              </a:lnSpc>
            </a:pPr>
            <a:r>
              <a:rPr lang="es-UY" sz="2000" b="0" strike="noStrike" spc="-1">
                <a:solidFill>
                  <a:srgbClr val="FFFFFF"/>
                </a:solidFill>
                <a:latin typeface="Calibri Light"/>
                <a:ea typeface="DejaVu Sans"/>
              </a:rPr>
              <a:t>Cr. </a:t>
            </a:r>
            <a:endParaRPr lang="es-UY" sz="2000" b="0" strike="noStrike" spc="-1">
              <a:latin typeface="Arial"/>
            </a:endParaRPr>
          </a:p>
        </p:txBody>
      </p:sp>
      <p:sp>
        <p:nvSpPr>
          <p:cNvPr id="273" name="CustomShape 6"/>
          <p:cNvSpPr/>
          <p:nvPr/>
        </p:nvSpPr>
        <p:spPr>
          <a:xfrm>
            <a:off x="-9360" y="919800"/>
            <a:ext cx="12185640" cy="262440"/>
          </a:xfrm>
          <a:prstGeom prst="rect">
            <a:avLst/>
          </a:prstGeom>
          <a:solidFill>
            <a:srgbClr val="2F5597"/>
          </a:solidFill>
          <a:ln/>
        </p:spPr>
        <p:style>
          <a:lnRef idx="2">
            <a:schemeClr val="accent1">
              <a:shade val="50000"/>
            </a:schemeClr>
          </a:lnRef>
          <a:fillRef idx="1">
            <a:schemeClr val="accent1"/>
          </a:fillRef>
          <a:effectRef idx="0">
            <a:schemeClr val="accent1"/>
          </a:effectRef>
          <a:fontRef idx="minor"/>
        </p:style>
      </p:sp>
      <p:sp>
        <p:nvSpPr>
          <p:cNvPr id="274" name="CustomShape 7"/>
          <p:cNvSpPr/>
          <p:nvPr/>
        </p:nvSpPr>
        <p:spPr>
          <a:xfrm>
            <a:off x="1491120" y="3132000"/>
            <a:ext cx="7668000" cy="427320"/>
          </a:xfrm>
          <a:prstGeom prst="rect">
            <a:avLst/>
          </a:prstGeom>
          <a:noFill/>
          <a:ln>
            <a:noFill/>
          </a:ln>
        </p:spPr>
        <p:style>
          <a:lnRef idx="0">
            <a:scrgbClr r="0" g="0" b="0"/>
          </a:lnRef>
          <a:fillRef idx="0">
            <a:scrgbClr r="0" g="0" b="0"/>
          </a:fillRef>
          <a:effectRef idx="0">
            <a:scrgbClr r="0" g="0" b="0"/>
          </a:effectRef>
          <a:fontRef idx="minor"/>
        </p:style>
      </p:sp>
      <p:sp>
        <p:nvSpPr>
          <p:cNvPr id="275" name="CustomShape 8"/>
          <p:cNvSpPr/>
          <p:nvPr/>
        </p:nvSpPr>
        <p:spPr>
          <a:xfrm>
            <a:off x="1491120" y="4737960"/>
            <a:ext cx="5062320" cy="4035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rmAutofit/>
          </a:bodyPr>
          <a:lstStyle/>
          <a:p>
            <a:pPr>
              <a:lnSpc>
                <a:spcPct val="90000"/>
              </a:lnSpc>
            </a:pPr>
            <a:r>
              <a:rPr lang="es-UY" sz="1800" b="0" strike="noStrike" spc="-1">
                <a:solidFill>
                  <a:srgbClr val="FFFFFF"/>
                </a:solidFill>
                <a:latin typeface="Calibri Light"/>
                <a:ea typeface="DejaVu Sans"/>
              </a:rPr>
              <a:t>Observatorio de Análisis Estratégico  - SENACLAFT </a:t>
            </a:r>
            <a:endParaRPr lang="es-UY" sz="1800" b="0" strike="noStrike" spc="-1">
              <a:latin typeface="Arial"/>
            </a:endParaRPr>
          </a:p>
        </p:txBody>
      </p:sp>
      <p:sp>
        <p:nvSpPr>
          <p:cNvPr id="276" name="CustomShape 9"/>
          <p:cNvSpPr/>
          <p:nvPr/>
        </p:nvSpPr>
        <p:spPr>
          <a:xfrm>
            <a:off x="0" y="-2880"/>
            <a:ext cx="12185640" cy="246600"/>
          </a:xfrm>
          <a:prstGeom prst="rect">
            <a:avLst/>
          </a:prstGeom>
          <a:solidFill>
            <a:srgbClr val="2F5597"/>
          </a:solidFill>
          <a:ln/>
        </p:spPr>
        <p:style>
          <a:lnRef idx="2">
            <a:schemeClr val="accent1">
              <a:shade val="50000"/>
            </a:schemeClr>
          </a:lnRef>
          <a:fillRef idx="1">
            <a:schemeClr val="accent1"/>
          </a:fillRef>
          <a:effectRef idx="0">
            <a:schemeClr val="accent1"/>
          </a:effectRef>
          <a:fontRef idx="minor"/>
        </p:style>
      </p:sp>
      <p:sp>
        <p:nvSpPr>
          <p:cNvPr id="277" name="CustomShape 10"/>
          <p:cNvSpPr/>
          <p:nvPr/>
        </p:nvSpPr>
        <p:spPr>
          <a:xfrm>
            <a:off x="1491120" y="1644480"/>
            <a:ext cx="1366200" cy="3801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rmAutofit/>
          </a:bodyPr>
          <a:lstStyle/>
          <a:p>
            <a:pPr>
              <a:lnSpc>
                <a:spcPct val="90000"/>
              </a:lnSpc>
            </a:pPr>
            <a:r>
              <a:rPr lang="es-UY" sz="2000" b="0" strike="noStrike" spc="-1">
                <a:solidFill>
                  <a:srgbClr val="FFFFFF"/>
                </a:solidFill>
                <a:latin typeface="Calibri Light"/>
                <a:ea typeface="DejaVu Sans"/>
              </a:rPr>
              <a:t>Expositores</a:t>
            </a:r>
            <a:endParaRPr lang="es-UY" sz="2000" b="0" strike="noStrike" spc="-1">
              <a:latin typeface="Arial"/>
            </a:endParaRPr>
          </a:p>
        </p:txBody>
      </p:sp>
      <p:sp>
        <p:nvSpPr>
          <p:cNvPr id="278" name="Line 11"/>
          <p:cNvSpPr/>
          <p:nvPr/>
        </p:nvSpPr>
        <p:spPr>
          <a:xfrm flipV="1">
            <a:off x="1454040" y="2019240"/>
            <a:ext cx="5173560" cy="23760"/>
          </a:xfrm>
          <a:prstGeom prst="line">
            <a:avLst/>
          </a:prstGeom>
          <a:ln w="12600">
            <a:solidFill>
              <a:schemeClr val="bg1"/>
            </a:solidFill>
          </a:ln>
        </p:spPr>
        <p:style>
          <a:lnRef idx="1">
            <a:schemeClr val="accent1"/>
          </a:lnRef>
          <a:fillRef idx="0">
            <a:schemeClr val="accent1"/>
          </a:fillRef>
          <a:effectRef idx="0">
            <a:schemeClr val="accent1"/>
          </a:effectRef>
          <a:fontRef idx="minor"/>
        </p:style>
      </p:sp>
      <p:sp>
        <p:nvSpPr>
          <p:cNvPr id="279" name="CustomShape 12"/>
          <p:cNvSpPr/>
          <p:nvPr/>
        </p:nvSpPr>
        <p:spPr>
          <a:xfrm>
            <a:off x="7428600" y="1644480"/>
            <a:ext cx="1366200" cy="380160"/>
          </a:xfrm>
          <a:prstGeom prst="rect">
            <a:avLst/>
          </a:prstGeom>
          <a:noFill/>
          <a:ln>
            <a:noFill/>
          </a:ln>
        </p:spPr>
        <p:style>
          <a:lnRef idx="0">
            <a:scrgbClr r="0" g="0" b="0"/>
          </a:lnRef>
          <a:fillRef idx="0">
            <a:scrgbClr r="0" g="0" b="0"/>
          </a:fillRef>
          <a:effectRef idx="0">
            <a:scrgbClr r="0" g="0" b="0"/>
          </a:effectRef>
          <a:fontRef idx="minor"/>
        </p:style>
      </p:sp>
      <p:sp>
        <p:nvSpPr>
          <p:cNvPr id="280" name="CustomShape 13"/>
          <p:cNvSpPr/>
          <p:nvPr/>
        </p:nvSpPr>
        <p:spPr>
          <a:xfrm>
            <a:off x="781560" y="1097640"/>
            <a:ext cx="8355960" cy="47210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marL="914400">
              <a:lnSpc>
                <a:spcPct val="100000"/>
              </a:lnSpc>
            </a:pPr>
            <a:endParaRPr lang="es-UY" sz="1800" b="0" strike="noStrike" spc="-1">
              <a:latin typeface="Arial"/>
            </a:endParaRPr>
          </a:p>
          <a:p>
            <a:pPr marL="343080" indent="-340920" algn="just">
              <a:lnSpc>
                <a:spcPct val="100000"/>
              </a:lnSpc>
              <a:buClr>
                <a:srgbClr val="000000"/>
              </a:buClr>
              <a:buFont typeface="Courier New"/>
              <a:buChar char="o"/>
            </a:pPr>
            <a:r>
              <a:rPr lang="en-US" sz="2200" b="1" strike="noStrike" spc="-1">
                <a:solidFill>
                  <a:srgbClr val="000000"/>
                </a:solidFill>
                <a:latin typeface="Arial"/>
                <a:ea typeface="DejaVu Sans"/>
              </a:rPr>
              <a:t>Tanto para PF como para PJ:</a:t>
            </a:r>
            <a:endParaRPr lang="es-UY" sz="2200" b="0" strike="noStrike" spc="-1">
              <a:latin typeface="Arial"/>
            </a:endParaRPr>
          </a:p>
          <a:p>
            <a:pPr marL="800280" lvl="1" indent="-340920" algn="just">
              <a:lnSpc>
                <a:spcPct val="100000"/>
              </a:lnSpc>
              <a:buClr>
                <a:srgbClr val="000000"/>
              </a:buClr>
              <a:buFont typeface="Wingdings" charset="2"/>
              <a:buChar char=""/>
            </a:pPr>
            <a:r>
              <a:rPr lang="en-US" sz="2200" b="1" strike="noStrike" spc="-1">
                <a:solidFill>
                  <a:srgbClr val="000000"/>
                </a:solidFill>
                <a:latin typeface="Arial"/>
                <a:ea typeface="DejaVu Sans"/>
              </a:rPr>
              <a:t>Determinar si el cliente actúa a nombre propio o de un tercero</a:t>
            </a:r>
            <a:r>
              <a:rPr lang="en-US" sz="2200" b="0" strike="noStrike" spc="-1">
                <a:solidFill>
                  <a:srgbClr val="000000"/>
                </a:solidFill>
                <a:latin typeface="Arial"/>
                <a:ea typeface="DejaVu Sans"/>
              </a:rPr>
              <a:t>, y en este último caso, verificar la representación e identificar y verificar la identidad de ese tercero.</a:t>
            </a:r>
            <a:endParaRPr lang="es-UY" sz="2200" b="0" strike="noStrike" spc="-1">
              <a:latin typeface="Arial"/>
            </a:endParaRPr>
          </a:p>
          <a:p>
            <a:pPr marL="800280" lvl="1" indent="-340920" algn="just">
              <a:lnSpc>
                <a:spcPct val="100000"/>
              </a:lnSpc>
              <a:buClr>
                <a:srgbClr val="000000"/>
              </a:buClr>
              <a:buFont typeface="Wingdings" charset="2"/>
              <a:buChar char=""/>
            </a:pPr>
            <a:r>
              <a:rPr lang="en-US" sz="2200" b="1" strike="noStrike" spc="-1">
                <a:solidFill>
                  <a:srgbClr val="000000"/>
                </a:solidFill>
                <a:latin typeface="Arial"/>
                <a:ea typeface="DejaVu Sans"/>
              </a:rPr>
              <a:t>Identificar al BF de la operación y tomar medidas razonables para verificar su identidad </a:t>
            </a:r>
            <a:r>
              <a:rPr lang="en-US" sz="2200" b="0" strike="noStrike" spc="-1">
                <a:solidFill>
                  <a:srgbClr val="000000"/>
                </a:solidFill>
                <a:latin typeface="Arial"/>
                <a:ea typeface="DejaVu Sans"/>
              </a:rPr>
              <a:t>(artículo 11 literal C del Decreto Nº 379/018), tales como la obtención de una declaración por escrito del BF.</a:t>
            </a:r>
            <a:endParaRPr lang="es-UY" sz="2200" b="0" strike="noStrike" spc="-1">
              <a:latin typeface="Arial"/>
            </a:endParaRPr>
          </a:p>
          <a:p>
            <a:pPr marL="800280" lvl="1" indent="-340920" algn="just">
              <a:lnSpc>
                <a:spcPct val="100000"/>
              </a:lnSpc>
              <a:buClr>
                <a:srgbClr val="000000"/>
              </a:buClr>
              <a:buFont typeface="Wingdings" charset="2"/>
              <a:buChar char=""/>
            </a:pPr>
            <a:r>
              <a:rPr lang="en-US" sz="2200" b="1" strike="noStrike" spc="-1">
                <a:solidFill>
                  <a:srgbClr val="000000"/>
                </a:solidFill>
                <a:latin typeface="Arial"/>
                <a:ea typeface="DejaVu Sans"/>
              </a:rPr>
              <a:t>Verificar las listas confeccionadas en función de las Resoluciones del Consejo de Seguridad de Naciones Unidas</a:t>
            </a:r>
            <a:r>
              <a:rPr lang="en-US" sz="2200" b="0" strike="noStrike" spc="-1">
                <a:solidFill>
                  <a:srgbClr val="000000"/>
                </a:solidFill>
                <a:latin typeface="Arial"/>
                <a:ea typeface="DejaVu Sans"/>
              </a:rPr>
              <a:t>, que se emitan sobre la materia, puestas a disposición en la página web de la Senaclaft, conservando la documentación respaldante.</a:t>
            </a:r>
            <a:endParaRPr lang="es-UY" sz="2200" b="0" strike="noStrike" spc="-1">
              <a:latin typeface="Arial"/>
            </a:endParaRPr>
          </a:p>
        </p:txBody>
      </p:sp>
    </p:spTree>
  </p:cSld>
  <p:clrMapOvr>
    <a:masterClrMapping/>
  </p:clrMapOvr>
  <mc:AlternateContent xmlns:mc="http://schemas.openxmlformats.org/markup-compatibility/2006">
    <mc:Choice xmlns:p15="http://schemas.microsoft.com/office/powerpoint/2012/main" xmlns:p14="http://schemas.microsoft.com/office/powerpoint/2010/main" xmlns="" Requires="p14">
      <p:transition spd="slow" p14:dur="2000"/>
    </mc:Choice>
    <mc:Fallback>
      <p:transition spd="slow"/>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1" name="CustomShape 1"/>
          <p:cNvSpPr/>
          <p:nvPr/>
        </p:nvSpPr>
        <p:spPr>
          <a:xfrm>
            <a:off x="781560" y="264960"/>
            <a:ext cx="10622520" cy="6854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Autofit/>
          </a:bodyPr>
          <a:lstStyle/>
          <a:p>
            <a:pPr algn="ctr">
              <a:lnSpc>
                <a:spcPct val="90000"/>
              </a:lnSpc>
            </a:pPr>
            <a:r>
              <a:rPr lang="es-UY" sz="2800" b="1" strike="noStrike" spc="-1">
                <a:solidFill>
                  <a:srgbClr val="2F5597"/>
                </a:solidFill>
                <a:latin typeface="Calibri Light"/>
                <a:ea typeface="DejaVu Sans"/>
              </a:rPr>
              <a:t> </a:t>
            </a:r>
            <a:r>
              <a:t/>
            </a:r>
            <a:br/>
            <a:r>
              <a:rPr lang="es-UY" sz="2800" b="1" strike="noStrike" spc="-1">
                <a:solidFill>
                  <a:srgbClr val="2F5597"/>
                </a:solidFill>
                <a:latin typeface="Calibri Light"/>
                <a:ea typeface="DejaVu Sans"/>
              </a:rPr>
              <a:t>Webinar – Normativa, Debida diligencia y sanciones aplicables</a:t>
            </a:r>
            <a:endParaRPr lang="es-UY" sz="2800" b="0" strike="noStrike" spc="-1">
              <a:latin typeface="Arial"/>
            </a:endParaRPr>
          </a:p>
        </p:txBody>
      </p:sp>
      <p:pic>
        <p:nvPicPr>
          <p:cNvPr id="282" name="Imagen 4" descr="Logotipo&#10;&#10;Descripción generada automáticamente"/>
          <p:cNvPicPr/>
          <p:nvPr/>
        </p:nvPicPr>
        <p:blipFill>
          <a:blip r:embed="rId3" cstate="print"/>
          <a:stretch/>
        </p:blipFill>
        <p:spPr>
          <a:xfrm>
            <a:off x="8868240" y="5812920"/>
            <a:ext cx="3317400" cy="1038600"/>
          </a:xfrm>
          <a:prstGeom prst="rect">
            <a:avLst/>
          </a:prstGeom>
          <a:ln>
            <a:noFill/>
          </a:ln>
        </p:spPr>
      </p:pic>
      <p:sp>
        <p:nvSpPr>
          <p:cNvPr id="283" name="CustomShape 2"/>
          <p:cNvSpPr/>
          <p:nvPr/>
        </p:nvSpPr>
        <p:spPr>
          <a:xfrm>
            <a:off x="1332000" y="2839680"/>
            <a:ext cx="8563320" cy="1481760"/>
          </a:xfrm>
          <a:prstGeom prst="rect">
            <a:avLst/>
          </a:prstGeom>
          <a:noFill/>
          <a:ln>
            <a:noFill/>
          </a:ln>
        </p:spPr>
        <p:style>
          <a:lnRef idx="0">
            <a:scrgbClr r="0" g="0" b="0"/>
          </a:lnRef>
          <a:fillRef idx="0">
            <a:scrgbClr r="0" g="0" b="0"/>
          </a:fillRef>
          <a:effectRef idx="0">
            <a:scrgbClr r="0" g="0" b="0"/>
          </a:effectRef>
          <a:fontRef idx="minor"/>
        </p:style>
      </p:sp>
      <p:sp>
        <p:nvSpPr>
          <p:cNvPr id="284" name="CustomShape 3"/>
          <p:cNvSpPr/>
          <p:nvPr/>
        </p:nvSpPr>
        <p:spPr>
          <a:xfrm>
            <a:off x="1332000" y="2274840"/>
            <a:ext cx="7062120" cy="6073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rmAutofit/>
          </a:bodyPr>
          <a:lstStyle/>
          <a:p>
            <a:pPr algn="ctr">
              <a:lnSpc>
                <a:spcPct val="90000"/>
              </a:lnSpc>
            </a:pPr>
            <a:endParaRPr lang="es-UY" sz="1800" b="0" strike="noStrike" spc="-1">
              <a:latin typeface="Arial"/>
            </a:endParaRPr>
          </a:p>
          <a:p>
            <a:pPr algn="ctr">
              <a:lnSpc>
                <a:spcPct val="90000"/>
              </a:lnSpc>
            </a:pPr>
            <a:endParaRPr lang="es-UY" sz="1800" b="0" strike="noStrike" spc="-1">
              <a:latin typeface="Arial"/>
            </a:endParaRPr>
          </a:p>
        </p:txBody>
      </p:sp>
      <p:sp>
        <p:nvSpPr>
          <p:cNvPr id="285" name="CustomShape 4"/>
          <p:cNvSpPr/>
          <p:nvPr/>
        </p:nvSpPr>
        <p:spPr>
          <a:xfrm>
            <a:off x="1491120" y="4477320"/>
            <a:ext cx="2491560" cy="4035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rmAutofit/>
          </a:bodyPr>
          <a:lstStyle/>
          <a:p>
            <a:pPr>
              <a:lnSpc>
                <a:spcPct val="90000"/>
              </a:lnSpc>
            </a:pPr>
            <a:r>
              <a:rPr lang="es-UY" sz="2000" b="0" strike="noStrike" spc="-1">
                <a:solidFill>
                  <a:srgbClr val="FFFFFF"/>
                </a:solidFill>
                <a:latin typeface="Calibri Light"/>
                <a:ea typeface="DejaVu Sans"/>
              </a:rPr>
              <a:t>Lic. Andrés Niemann</a:t>
            </a:r>
            <a:endParaRPr lang="es-UY" sz="2000" b="0" strike="noStrike" spc="-1">
              <a:latin typeface="Arial"/>
            </a:endParaRPr>
          </a:p>
        </p:txBody>
      </p:sp>
      <p:sp>
        <p:nvSpPr>
          <p:cNvPr id="286" name="CustomShape 5"/>
          <p:cNvSpPr/>
          <p:nvPr/>
        </p:nvSpPr>
        <p:spPr>
          <a:xfrm>
            <a:off x="1491120" y="2839680"/>
            <a:ext cx="5969880" cy="4597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rmAutofit/>
          </a:bodyPr>
          <a:lstStyle/>
          <a:p>
            <a:pPr>
              <a:lnSpc>
                <a:spcPct val="90000"/>
              </a:lnSpc>
            </a:pPr>
            <a:r>
              <a:rPr lang="es-UY" sz="2000" b="0" strike="noStrike" spc="-1">
                <a:solidFill>
                  <a:srgbClr val="FFFFFF"/>
                </a:solidFill>
                <a:latin typeface="Calibri Light"/>
                <a:ea typeface="DejaVu Sans"/>
              </a:rPr>
              <a:t>Cr. </a:t>
            </a:r>
            <a:endParaRPr lang="es-UY" sz="2000" b="0" strike="noStrike" spc="-1">
              <a:latin typeface="Arial"/>
            </a:endParaRPr>
          </a:p>
        </p:txBody>
      </p:sp>
      <p:sp>
        <p:nvSpPr>
          <p:cNvPr id="287" name="CustomShape 6"/>
          <p:cNvSpPr/>
          <p:nvPr/>
        </p:nvSpPr>
        <p:spPr>
          <a:xfrm>
            <a:off x="-9360" y="919800"/>
            <a:ext cx="12185640" cy="262440"/>
          </a:xfrm>
          <a:prstGeom prst="rect">
            <a:avLst/>
          </a:prstGeom>
          <a:solidFill>
            <a:srgbClr val="2F5597"/>
          </a:solidFill>
          <a:ln/>
        </p:spPr>
        <p:style>
          <a:lnRef idx="2">
            <a:schemeClr val="accent1">
              <a:shade val="50000"/>
            </a:schemeClr>
          </a:lnRef>
          <a:fillRef idx="1">
            <a:schemeClr val="accent1"/>
          </a:fillRef>
          <a:effectRef idx="0">
            <a:schemeClr val="accent1"/>
          </a:effectRef>
          <a:fontRef idx="minor"/>
        </p:style>
      </p:sp>
      <p:sp>
        <p:nvSpPr>
          <p:cNvPr id="288" name="CustomShape 7"/>
          <p:cNvSpPr/>
          <p:nvPr/>
        </p:nvSpPr>
        <p:spPr>
          <a:xfrm>
            <a:off x="1491120" y="3132000"/>
            <a:ext cx="7668000" cy="427320"/>
          </a:xfrm>
          <a:prstGeom prst="rect">
            <a:avLst/>
          </a:prstGeom>
          <a:noFill/>
          <a:ln>
            <a:noFill/>
          </a:ln>
        </p:spPr>
        <p:style>
          <a:lnRef idx="0">
            <a:scrgbClr r="0" g="0" b="0"/>
          </a:lnRef>
          <a:fillRef idx="0">
            <a:scrgbClr r="0" g="0" b="0"/>
          </a:fillRef>
          <a:effectRef idx="0">
            <a:scrgbClr r="0" g="0" b="0"/>
          </a:effectRef>
          <a:fontRef idx="minor"/>
        </p:style>
      </p:sp>
      <p:sp>
        <p:nvSpPr>
          <p:cNvPr id="289" name="CustomShape 8"/>
          <p:cNvSpPr/>
          <p:nvPr/>
        </p:nvSpPr>
        <p:spPr>
          <a:xfrm>
            <a:off x="1491120" y="4737960"/>
            <a:ext cx="5062320" cy="4035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rmAutofit/>
          </a:bodyPr>
          <a:lstStyle/>
          <a:p>
            <a:pPr>
              <a:lnSpc>
                <a:spcPct val="90000"/>
              </a:lnSpc>
            </a:pPr>
            <a:r>
              <a:rPr lang="es-UY" sz="1800" b="0" strike="noStrike" spc="-1">
                <a:solidFill>
                  <a:srgbClr val="FFFFFF"/>
                </a:solidFill>
                <a:latin typeface="Calibri Light"/>
                <a:ea typeface="DejaVu Sans"/>
              </a:rPr>
              <a:t>Observatorio de Análisis Estratégico  - SENACLAFT </a:t>
            </a:r>
            <a:endParaRPr lang="es-UY" sz="1800" b="0" strike="noStrike" spc="-1">
              <a:latin typeface="Arial"/>
            </a:endParaRPr>
          </a:p>
        </p:txBody>
      </p:sp>
      <p:sp>
        <p:nvSpPr>
          <p:cNvPr id="290" name="CustomShape 9"/>
          <p:cNvSpPr/>
          <p:nvPr/>
        </p:nvSpPr>
        <p:spPr>
          <a:xfrm>
            <a:off x="0" y="-2880"/>
            <a:ext cx="12185640" cy="246600"/>
          </a:xfrm>
          <a:prstGeom prst="rect">
            <a:avLst/>
          </a:prstGeom>
          <a:solidFill>
            <a:srgbClr val="2F5597"/>
          </a:solidFill>
          <a:ln/>
        </p:spPr>
        <p:style>
          <a:lnRef idx="2">
            <a:schemeClr val="accent1">
              <a:shade val="50000"/>
            </a:schemeClr>
          </a:lnRef>
          <a:fillRef idx="1">
            <a:schemeClr val="accent1"/>
          </a:fillRef>
          <a:effectRef idx="0">
            <a:schemeClr val="accent1"/>
          </a:effectRef>
          <a:fontRef idx="minor"/>
        </p:style>
      </p:sp>
      <p:sp>
        <p:nvSpPr>
          <p:cNvPr id="291" name="CustomShape 10"/>
          <p:cNvSpPr/>
          <p:nvPr/>
        </p:nvSpPr>
        <p:spPr>
          <a:xfrm>
            <a:off x="1491120" y="1644480"/>
            <a:ext cx="1366200" cy="3801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rmAutofit/>
          </a:bodyPr>
          <a:lstStyle/>
          <a:p>
            <a:pPr>
              <a:lnSpc>
                <a:spcPct val="90000"/>
              </a:lnSpc>
            </a:pPr>
            <a:r>
              <a:rPr lang="es-UY" sz="2000" b="0" strike="noStrike" spc="-1">
                <a:solidFill>
                  <a:srgbClr val="FFFFFF"/>
                </a:solidFill>
                <a:latin typeface="Calibri Light"/>
                <a:ea typeface="DejaVu Sans"/>
              </a:rPr>
              <a:t>Expositores</a:t>
            </a:r>
            <a:endParaRPr lang="es-UY" sz="2000" b="0" strike="noStrike" spc="-1">
              <a:latin typeface="Arial"/>
            </a:endParaRPr>
          </a:p>
        </p:txBody>
      </p:sp>
      <p:sp>
        <p:nvSpPr>
          <p:cNvPr id="292" name="Line 11"/>
          <p:cNvSpPr/>
          <p:nvPr/>
        </p:nvSpPr>
        <p:spPr>
          <a:xfrm flipV="1">
            <a:off x="1454040" y="2019240"/>
            <a:ext cx="5173560" cy="23760"/>
          </a:xfrm>
          <a:prstGeom prst="line">
            <a:avLst/>
          </a:prstGeom>
          <a:ln w="12600">
            <a:solidFill>
              <a:schemeClr val="bg1"/>
            </a:solidFill>
          </a:ln>
        </p:spPr>
        <p:style>
          <a:lnRef idx="1">
            <a:schemeClr val="accent1"/>
          </a:lnRef>
          <a:fillRef idx="0">
            <a:schemeClr val="accent1"/>
          </a:fillRef>
          <a:effectRef idx="0">
            <a:schemeClr val="accent1"/>
          </a:effectRef>
          <a:fontRef idx="minor"/>
        </p:style>
      </p:sp>
      <p:sp>
        <p:nvSpPr>
          <p:cNvPr id="293" name="CustomShape 12"/>
          <p:cNvSpPr/>
          <p:nvPr/>
        </p:nvSpPr>
        <p:spPr>
          <a:xfrm>
            <a:off x="7428600" y="1644480"/>
            <a:ext cx="1366200" cy="380160"/>
          </a:xfrm>
          <a:prstGeom prst="rect">
            <a:avLst/>
          </a:prstGeom>
          <a:noFill/>
          <a:ln>
            <a:noFill/>
          </a:ln>
        </p:spPr>
        <p:style>
          <a:lnRef idx="0">
            <a:scrgbClr r="0" g="0" b="0"/>
          </a:lnRef>
          <a:fillRef idx="0">
            <a:scrgbClr r="0" g="0" b="0"/>
          </a:fillRef>
          <a:effectRef idx="0">
            <a:scrgbClr r="0" g="0" b="0"/>
          </a:effectRef>
          <a:fontRef idx="minor"/>
        </p:style>
      </p:sp>
      <p:sp>
        <p:nvSpPr>
          <p:cNvPr id="294" name="CustomShape 13"/>
          <p:cNvSpPr/>
          <p:nvPr/>
        </p:nvSpPr>
        <p:spPr>
          <a:xfrm>
            <a:off x="781560" y="1097640"/>
            <a:ext cx="8355960" cy="53913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marL="914400">
              <a:lnSpc>
                <a:spcPct val="100000"/>
              </a:lnSpc>
            </a:pPr>
            <a:endParaRPr lang="es-UY" sz="1800" b="0" strike="noStrike" spc="-1">
              <a:latin typeface="Arial"/>
            </a:endParaRPr>
          </a:p>
          <a:p>
            <a:pPr marL="800280" lvl="1" indent="-340920" algn="just">
              <a:lnSpc>
                <a:spcPct val="100000"/>
              </a:lnSpc>
              <a:buClr>
                <a:srgbClr val="000000"/>
              </a:buClr>
              <a:buFont typeface="Wingdings" charset="2"/>
              <a:buChar char=""/>
            </a:pPr>
            <a:r>
              <a:rPr lang="en-US" sz="2200" b="1" strike="noStrike" spc="-1">
                <a:solidFill>
                  <a:srgbClr val="000000"/>
                </a:solidFill>
                <a:latin typeface="Arial"/>
                <a:ea typeface="DejaVu Sans"/>
              </a:rPr>
              <a:t>Realizar una búsqueda de antecedentes de las PF o PJ, en fuentes públicas o privadas</a:t>
            </a:r>
            <a:r>
              <a:rPr lang="en-US" sz="2200" b="0" strike="noStrike" spc="-1">
                <a:solidFill>
                  <a:srgbClr val="000000"/>
                </a:solidFill>
                <a:latin typeface="Arial"/>
                <a:ea typeface="DejaVu Sans"/>
              </a:rPr>
              <a:t>, para determinar su posible vinculación con actividades ilícitas o su pertenencia a otras categorías de riesgo, tales como las PEP, conservando la documentación respaldante.</a:t>
            </a:r>
            <a:endParaRPr lang="es-UY" sz="2200" b="0" strike="noStrike" spc="-1">
              <a:latin typeface="Arial"/>
            </a:endParaRPr>
          </a:p>
          <a:p>
            <a:pPr marL="800280" lvl="1" indent="-340920" algn="just">
              <a:lnSpc>
                <a:spcPct val="100000"/>
              </a:lnSpc>
              <a:buClr>
                <a:srgbClr val="000000"/>
              </a:buClr>
              <a:buFont typeface="Wingdings" charset="2"/>
              <a:buChar char=""/>
            </a:pPr>
            <a:r>
              <a:rPr lang="en-US" sz="2200" b="1" strike="noStrike" spc="-1">
                <a:solidFill>
                  <a:srgbClr val="000000"/>
                </a:solidFill>
                <a:latin typeface="Arial"/>
                <a:ea typeface="DejaVu Sans"/>
              </a:rPr>
              <a:t>Solicitar el volumen de ingresos o explicación razonable y/o justificación sobre el origen de los fondos</a:t>
            </a:r>
            <a:r>
              <a:rPr lang="en-US" sz="2200" b="0" strike="noStrike" spc="-1">
                <a:solidFill>
                  <a:srgbClr val="000000"/>
                </a:solidFill>
                <a:latin typeface="Arial"/>
                <a:ea typeface="DejaVu Sans"/>
              </a:rPr>
              <a:t> manejados en la transacción o información circunstanciada del mismo.</a:t>
            </a:r>
            <a:endParaRPr lang="es-UY" sz="2200" b="0" strike="noStrike" spc="-1">
              <a:latin typeface="Arial"/>
            </a:endParaRPr>
          </a:p>
          <a:p>
            <a:pPr marL="800280" lvl="1" indent="-340920" algn="just">
              <a:lnSpc>
                <a:spcPct val="100000"/>
              </a:lnSpc>
              <a:buClr>
                <a:srgbClr val="000000"/>
              </a:buClr>
              <a:buFont typeface="Wingdings" charset="2"/>
              <a:buChar char=""/>
            </a:pPr>
            <a:r>
              <a:rPr lang="en-US" sz="2200" b="1" strike="noStrike" spc="-1">
                <a:solidFill>
                  <a:srgbClr val="000000"/>
                </a:solidFill>
                <a:latin typeface="Arial"/>
                <a:ea typeface="DejaVu Sans"/>
              </a:rPr>
              <a:t>Obtener información sobre el propósito y la naturaleza de la relación comercial</a:t>
            </a:r>
            <a:r>
              <a:rPr lang="en-US" sz="2200" b="0" strike="noStrike" spc="-1">
                <a:solidFill>
                  <a:srgbClr val="000000"/>
                </a:solidFill>
                <a:latin typeface="Arial"/>
                <a:ea typeface="DejaVu Sans"/>
              </a:rPr>
              <a:t> o la transacción a realizar.</a:t>
            </a:r>
            <a:endParaRPr lang="es-UY" sz="2200" b="0" strike="noStrike" spc="-1">
              <a:latin typeface="Arial"/>
            </a:endParaRPr>
          </a:p>
          <a:p>
            <a:pPr marL="800280" lvl="1" indent="-340920" algn="just">
              <a:lnSpc>
                <a:spcPct val="100000"/>
              </a:lnSpc>
              <a:buClr>
                <a:srgbClr val="000000"/>
              </a:buClr>
              <a:buFont typeface="Wingdings" charset="2"/>
              <a:buChar char=""/>
            </a:pPr>
            <a:r>
              <a:rPr lang="en-US" sz="2200" b="1" strike="noStrike" spc="-1">
                <a:solidFill>
                  <a:srgbClr val="000000"/>
                </a:solidFill>
                <a:latin typeface="Arial"/>
                <a:ea typeface="DejaVu Sans"/>
              </a:rPr>
              <a:t>Tomar medidas razonables tales como la obtención de una declaración por escrito</a:t>
            </a:r>
            <a:r>
              <a:rPr lang="en-US" sz="2200" b="0" strike="noStrike" spc="-1">
                <a:solidFill>
                  <a:srgbClr val="000000"/>
                </a:solidFill>
                <a:latin typeface="Arial"/>
                <a:ea typeface="DejaVu Sans"/>
              </a:rPr>
              <a:t> para determinar si el cliente o BF es un PEP.</a:t>
            </a:r>
            <a:endParaRPr lang="es-UY" sz="2200" b="0" strike="noStrike" spc="-1">
              <a:latin typeface="Arial"/>
            </a:endParaRPr>
          </a:p>
          <a:p>
            <a:pPr marL="914400">
              <a:lnSpc>
                <a:spcPct val="100000"/>
              </a:lnSpc>
            </a:pPr>
            <a:endParaRPr lang="es-UY" sz="2200" b="0" strike="noStrike" spc="-1">
              <a:latin typeface="Arial"/>
            </a:endParaRPr>
          </a:p>
        </p:txBody>
      </p:sp>
    </p:spTree>
  </p:cSld>
  <p:clrMapOvr>
    <a:masterClrMapping/>
  </p:clrMapOvr>
  <mc:AlternateContent xmlns:mc="http://schemas.openxmlformats.org/markup-compatibility/2006">
    <mc:Choice xmlns:p15="http://schemas.microsoft.com/office/powerpoint/2012/main" xmlns:p14="http://schemas.microsoft.com/office/powerpoint/2010/main" xmlns="" Requires="p14">
      <p:transition spd="slow" p14:dur="2000"/>
    </mc:Choice>
    <mc:Fallback>
      <p:transition spd="slow"/>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5" name="CustomShape 1"/>
          <p:cNvSpPr/>
          <p:nvPr/>
        </p:nvSpPr>
        <p:spPr>
          <a:xfrm>
            <a:off x="781560" y="264960"/>
            <a:ext cx="10622520" cy="6854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Autofit/>
          </a:bodyPr>
          <a:lstStyle/>
          <a:p>
            <a:pPr algn="ctr">
              <a:lnSpc>
                <a:spcPct val="90000"/>
              </a:lnSpc>
            </a:pPr>
            <a:r>
              <a:rPr lang="es-UY" sz="2800" b="1" strike="noStrike" spc="-1">
                <a:solidFill>
                  <a:srgbClr val="2F5597"/>
                </a:solidFill>
                <a:latin typeface="Calibri Light"/>
                <a:ea typeface="DejaVu Sans"/>
              </a:rPr>
              <a:t> </a:t>
            </a:r>
            <a:r>
              <a:t/>
            </a:r>
            <a:br/>
            <a:r>
              <a:rPr lang="es-UY" sz="2800" b="1" strike="noStrike" spc="-1">
                <a:solidFill>
                  <a:srgbClr val="2F5597"/>
                </a:solidFill>
                <a:latin typeface="Calibri Light"/>
                <a:ea typeface="DejaVu Sans"/>
              </a:rPr>
              <a:t>Webinar – Normativa, Debida diligencia y sanciones aplicables</a:t>
            </a:r>
            <a:endParaRPr lang="es-UY" sz="2800" b="0" strike="noStrike" spc="-1">
              <a:latin typeface="Arial"/>
            </a:endParaRPr>
          </a:p>
        </p:txBody>
      </p:sp>
      <p:pic>
        <p:nvPicPr>
          <p:cNvPr id="296" name="Imagen 4" descr="Logotipo&#10;&#10;Descripción generada automáticamente"/>
          <p:cNvPicPr/>
          <p:nvPr/>
        </p:nvPicPr>
        <p:blipFill>
          <a:blip r:embed="rId3" cstate="print"/>
          <a:stretch/>
        </p:blipFill>
        <p:spPr>
          <a:xfrm>
            <a:off x="8868240" y="5812920"/>
            <a:ext cx="3317400" cy="1038600"/>
          </a:xfrm>
          <a:prstGeom prst="rect">
            <a:avLst/>
          </a:prstGeom>
          <a:ln>
            <a:noFill/>
          </a:ln>
        </p:spPr>
      </p:pic>
      <p:sp>
        <p:nvSpPr>
          <p:cNvPr id="297" name="CustomShape 2"/>
          <p:cNvSpPr/>
          <p:nvPr/>
        </p:nvSpPr>
        <p:spPr>
          <a:xfrm>
            <a:off x="1332000" y="2839680"/>
            <a:ext cx="8563320" cy="1481760"/>
          </a:xfrm>
          <a:prstGeom prst="rect">
            <a:avLst/>
          </a:prstGeom>
          <a:noFill/>
          <a:ln>
            <a:noFill/>
          </a:ln>
        </p:spPr>
        <p:style>
          <a:lnRef idx="0">
            <a:scrgbClr r="0" g="0" b="0"/>
          </a:lnRef>
          <a:fillRef idx="0">
            <a:scrgbClr r="0" g="0" b="0"/>
          </a:fillRef>
          <a:effectRef idx="0">
            <a:scrgbClr r="0" g="0" b="0"/>
          </a:effectRef>
          <a:fontRef idx="minor"/>
        </p:style>
      </p:sp>
      <p:sp>
        <p:nvSpPr>
          <p:cNvPr id="298" name="CustomShape 3"/>
          <p:cNvSpPr/>
          <p:nvPr/>
        </p:nvSpPr>
        <p:spPr>
          <a:xfrm>
            <a:off x="1332000" y="2274840"/>
            <a:ext cx="7062120" cy="6073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rmAutofit/>
          </a:bodyPr>
          <a:lstStyle/>
          <a:p>
            <a:pPr algn="ctr">
              <a:lnSpc>
                <a:spcPct val="90000"/>
              </a:lnSpc>
            </a:pPr>
            <a:endParaRPr lang="es-UY" sz="1800" b="0" strike="noStrike" spc="-1">
              <a:latin typeface="Arial"/>
            </a:endParaRPr>
          </a:p>
          <a:p>
            <a:pPr algn="ctr">
              <a:lnSpc>
                <a:spcPct val="90000"/>
              </a:lnSpc>
            </a:pPr>
            <a:endParaRPr lang="es-UY" sz="1800" b="0" strike="noStrike" spc="-1">
              <a:latin typeface="Arial"/>
            </a:endParaRPr>
          </a:p>
        </p:txBody>
      </p:sp>
      <p:sp>
        <p:nvSpPr>
          <p:cNvPr id="299" name="CustomShape 4"/>
          <p:cNvSpPr/>
          <p:nvPr/>
        </p:nvSpPr>
        <p:spPr>
          <a:xfrm>
            <a:off x="1491120" y="4477320"/>
            <a:ext cx="2491560" cy="4035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rmAutofit/>
          </a:bodyPr>
          <a:lstStyle/>
          <a:p>
            <a:pPr>
              <a:lnSpc>
                <a:spcPct val="90000"/>
              </a:lnSpc>
            </a:pPr>
            <a:r>
              <a:rPr lang="es-UY" sz="2000" b="0" strike="noStrike" spc="-1">
                <a:solidFill>
                  <a:srgbClr val="FFFFFF"/>
                </a:solidFill>
                <a:latin typeface="Calibri Light"/>
                <a:ea typeface="DejaVu Sans"/>
              </a:rPr>
              <a:t>Lic. Andrés Niemann</a:t>
            </a:r>
            <a:endParaRPr lang="es-UY" sz="2000" b="0" strike="noStrike" spc="-1">
              <a:latin typeface="Arial"/>
            </a:endParaRPr>
          </a:p>
        </p:txBody>
      </p:sp>
      <p:sp>
        <p:nvSpPr>
          <p:cNvPr id="300" name="CustomShape 5"/>
          <p:cNvSpPr/>
          <p:nvPr/>
        </p:nvSpPr>
        <p:spPr>
          <a:xfrm>
            <a:off x="1491120" y="2839680"/>
            <a:ext cx="5969880" cy="4597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rmAutofit/>
          </a:bodyPr>
          <a:lstStyle/>
          <a:p>
            <a:pPr>
              <a:lnSpc>
                <a:spcPct val="90000"/>
              </a:lnSpc>
            </a:pPr>
            <a:r>
              <a:rPr lang="es-UY" sz="2000" b="0" strike="noStrike" spc="-1">
                <a:solidFill>
                  <a:srgbClr val="FFFFFF"/>
                </a:solidFill>
                <a:latin typeface="Calibri Light"/>
                <a:ea typeface="DejaVu Sans"/>
              </a:rPr>
              <a:t>Cr. </a:t>
            </a:r>
            <a:endParaRPr lang="es-UY" sz="2000" b="0" strike="noStrike" spc="-1">
              <a:latin typeface="Arial"/>
            </a:endParaRPr>
          </a:p>
        </p:txBody>
      </p:sp>
      <p:sp>
        <p:nvSpPr>
          <p:cNvPr id="301" name="CustomShape 6"/>
          <p:cNvSpPr/>
          <p:nvPr/>
        </p:nvSpPr>
        <p:spPr>
          <a:xfrm>
            <a:off x="-9360" y="919800"/>
            <a:ext cx="12185640" cy="262440"/>
          </a:xfrm>
          <a:prstGeom prst="rect">
            <a:avLst/>
          </a:prstGeom>
          <a:solidFill>
            <a:srgbClr val="2F5597"/>
          </a:solidFill>
          <a:ln/>
        </p:spPr>
        <p:style>
          <a:lnRef idx="2">
            <a:schemeClr val="accent1">
              <a:shade val="50000"/>
            </a:schemeClr>
          </a:lnRef>
          <a:fillRef idx="1">
            <a:schemeClr val="accent1"/>
          </a:fillRef>
          <a:effectRef idx="0">
            <a:schemeClr val="accent1"/>
          </a:effectRef>
          <a:fontRef idx="minor"/>
        </p:style>
      </p:sp>
      <p:sp>
        <p:nvSpPr>
          <p:cNvPr id="302" name="CustomShape 7"/>
          <p:cNvSpPr/>
          <p:nvPr/>
        </p:nvSpPr>
        <p:spPr>
          <a:xfrm>
            <a:off x="1491120" y="3132000"/>
            <a:ext cx="7668000" cy="427320"/>
          </a:xfrm>
          <a:prstGeom prst="rect">
            <a:avLst/>
          </a:prstGeom>
          <a:noFill/>
          <a:ln>
            <a:noFill/>
          </a:ln>
        </p:spPr>
        <p:style>
          <a:lnRef idx="0">
            <a:scrgbClr r="0" g="0" b="0"/>
          </a:lnRef>
          <a:fillRef idx="0">
            <a:scrgbClr r="0" g="0" b="0"/>
          </a:fillRef>
          <a:effectRef idx="0">
            <a:scrgbClr r="0" g="0" b="0"/>
          </a:effectRef>
          <a:fontRef idx="minor"/>
        </p:style>
      </p:sp>
      <p:sp>
        <p:nvSpPr>
          <p:cNvPr id="303" name="CustomShape 8"/>
          <p:cNvSpPr/>
          <p:nvPr/>
        </p:nvSpPr>
        <p:spPr>
          <a:xfrm>
            <a:off x="1491120" y="4737960"/>
            <a:ext cx="5062320" cy="4035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rmAutofit/>
          </a:bodyPr>
          <a:lstStyle/>
          <a:p>
            <a:pPr>
              <a:lnSpc>
                <a:spcPct val="90000"/>
              </a:lnSpc>
            </a:pPr>
            <a:r>
              <a:rPr lang="es-UY" sz="1800" b="0" strike="noStrike" spc="-1">
                <a:solidFill>
                  <a:srgbClr val="FFFFFF"/>
                </a:solidFill>
                <a:latin typeface="Calibri Light"/>
                <a:ea typeface="DejaVu Sans"/>
              </a:rPr>
              <a:t>Observatorio de Análisis Estratégico  - SENACLAFT </a:t>
            </a:r>
            <a:endParaRPr lang="es-UY" sz="1800" b="0" strike="noStrike" spc="-1">
              <a:latin typeface="Arial"/>
            </a:endParaRPr>
          </a:p>
        </p:txBody>
      </p:sp>
      <p:sp>
        <p:nvSpPr>
          <p:cNvPr id="304" name="CustomShape 9"/>
          <p:cNvSpPr/>
          <p:nvPr/>
        </p:nvSpPr>
        <p:spPr>
          <a:xfrm>
            <a:off x="0" y="-2880"/>
            <a:ext cx="12185640" cy="246600"/>
          </a:xfrm>
          <a:prstGeom prst="rect">
            <a:avLst/>
          </a:prstGeom>
          <a:solidFill>
            <a:srgbClr val="2F5597"/>
          </a:solidFill>
          <a:ln/>
        </p:spPr>
        <p:style>
          <a:lnRef idx="2">
            <a:schemeClr val="accent1">
              <a:shade val="50000"/>
            </a:schemeClr>
          </a:lnRef>
          <a:fillRef idx="1">
            <a:schemeClr val="accent1"/>
          </a:fillRef>
          <a:effectRef idx="0">
            <a:schemeClr val="accent1"/>
          </a:effectRef>
          <a:fontRef idx="minor"/>
        </p:style>
      </p:sp>
      <p:sp>
        <p:nvSpPr>
          <p:cNvPr id="305" name="CustomShape 10"/>
          <p:cNvSpPr/>
          <p:nvPr/>
        </p:nvSpPr>
        <p:spPr>
          <a:xfrm>
            <a:off x="1491120" y="1644480"/>
            <a:ext cx="1366200" cy="3801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rmAutofit/>
          </a:bodyPr>
          <a:lstStyle/>
          <a:p>
            <a:pPr>
              <a:lnSpc>
                <a:spcPct val="90000"/>
              </a:lnSpc>
            </a:pPr>
            <a:r>
              <a:rPr lang="es-UY" sz="2000" b="0" strike="noStrike" spc="-1">
                <a:solidFill>
                  <a:srgbClr val="FFFFFF"/>
                </a:solidFill>
                <a:latin typeface="Calibri Light"/>
                <a:ea typeface="DejaVu Sans"/>
              </a:rPr>
              <a:t>Expositores</a:t>
            </a:r>
            <a:endParaRPr lang="es-UY" sz="2000" b="0" strike="noStrike" spc="-1">
              <a:latin typeface="Arial"/>
            </a:endParaRPr>
          </a:p>
        </p:txBody>
      </p:sp>
      <p:sp>
        <p:nvSpPr>
          <p:cNvPr id="306" name="Line 11"/>
          <p:cNvSpPr/>
          <p:nvPr/>
        </p:nvSpPr>
        <p:spPr>
          <a:xfrm flipV="1">
            <a:off x="1454040" y="2019240"/>
            <a:ext cx="5173560" cy="23760"/>
          </a:xfrm>
          <a:prstGeom prst="line">
            <a:avLst/>
          </a:prstGeom>
          <a:ln w="12600">
            <a:solidFill>
              <a:schemeClr val="bg1"/>
            </a:solidFill>
          </a:ln>
        </p:spPr>
        <p:style>
          <a:lnRef idx="1">
            <a:schemeClr val="accent1"/>
          </a:lnRef>
          <a:fillRef idx="0">
            <a:schemeClr val="accent1"/>
          </a:fillRef>
          <a:effectRef idx="0">
            <a:schemeClr val="accent1"/>
          </a:effectRef>
          <a:fontRef idx="minor"/>
        </p:style>
      </p:sp>
      <p:sp>
        <p:nvSpPr>
          <p:cNvPr id="307" name="CustomShape 12"/>
          <p:cNvSpPr/>
          <p:nvPr/>
        </p:nvSpPr>
        <p:spPr>
          <a:xfrm>
            <a:off x="7428600" y="1644480"/>
            <a:ext cx="1366200" cy="380160"/>
          </a:xfrm>
          <a:prstGeom prst="rect">
            <a:avLst/>
          </a:prstGeom>
          <a:noFill/>
          <a:ln>
            <a:noFill/>
          </a:ln>
        </p:spPr>
        <p:style>
          <a:lnRef idx="0">
            <a:scrgbClr r="0" g="0" b="0"/>
          </a:lnRef>
          <a:fillRef idx="0">
            <a:scrgbClr r="0" g="0" b="0"/>
          </a:fillRef>
          <a:effectRef idx="0">
            <a:scrgbClr r="0" g="0" b="0"/>
          </a:effectRef>
          <a:fontRef idx="minor"/>
        </p:style>
      </p:sp>
      <p:sp>
        <p:nvSpPr>
          <p:cNvPr id="308" name="CustomShape 13"/>
          <p:cNvSpPr/>
          <p:nvPr/>
        </p:nvSpPr>
        <p:spPr>
          <a:xfrm>
            <a:off x="781560" y="1097640"/>
            <a:ext cx="8355960" cy="51174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marL="914400">
              <a:lnSpc>
                <a:spcPct val="100000"/>
              </a:lnSpc>
            </a:pPr>
            <a:endParaRPr lang="es-UY" sz="1800" b="0" strike="noStrike" spc="-1">
              <a:latin typeface="Arial"/>
            </a:endParaRPr>
          </a:p>
          <a:p>
            <a:pPr marL="457200" algn="just">
              <a:lnSpc>
                <a:spcPct val="100000"/>
              </a:lnSpc>
            </a:pPr>
            <a:r>
              <a:rPr lang="en-US" sz="2200" b="1" strike="noStrike" spc="-1">
                <a:solidFill>
                  <a:srgbClr val="000000"/>
                </a:solidFill>
                <a:latin typeface="Arial"/>
                <a:ea typeface="DejaVu Sans"/>
              </a:rPr>
              <a:t>DDI </a:t>
            </a:r>
            <a:r>
              <a:rPr lang="en-US" sz="2200" b="0" strike="noStrike" spc="-1">
                <a:solidFill>
                  <a:srgbClr val="000000"/>
                </a:solidFill>
                <a:latin typeface="Arial"/>
                <a:ea typeface="DejaVu Sans"/>
              </a:rPr>
              <a:t>(artículo 74 del Decreto Nº 379/018). </a:t>
            </a:r>
            <a:r>
              <a:rPr lang="es-UY" sz="2400" b="1" strike="noStrike" spc="-1">
                <a:solidFill>
                  <a:srgbClr val="000000"/>
                </a:solidFill>
                <a:latin typeface="Calibri"/>
                <a:ea typeface="DejaVu Sans"/>
              </a:rPr>
              <a:t>Además de la información y documentación de la DDN:</a:t>
            </a:r>
            <a:endParaRPr lang="es-UY" sz="2400" b="0" strike="noStrike" spc="-1">
              <a:latin typeface="Arial"/>
            </a:endParaRPr>
          </a:p>
          <a:p>
            <a:pPr marL="800280" lvl="1" indent="-340920" algn="just">
              <a:lnSpc>
                <a:spcPct val="100000"/>
              </a:lnSpc>
              <a:buClr>
                <a:srgbClr val="000000"/>
              </a:buClr>
              <a:buFont typeface="Wingdings" charset="2"/>
              <a:buChar char=""/>
            </a:pPr>
            <a:r>
              <a:rPr lang="en-US" sz="2200" b="1" strike="noStrike" spc="-1">
                <a:solidFill>
                  <a:srgbClr val="000000"/>
                </a:solidFill>
                <a:latin typeface="Arial"/>
                <a:ea typeface="DejaVu Sans"/>
              </a:rPr>
              <a:t>Estado civil de todas las PF identificadas. </a:t>
            </a:r>
            <a:r>
              <a:rPr lang="en-US" sz="2200" b="0" strike="noStrike" spc="-1">
                <a:solidFill>
                  <a:srgbClr val="000000"/>
                </a:solidFill>
                <a:latin typeface="Arial"/>
                <a:ea typeface="DejaVu Sans"/>
              </a:rPr>
              <a:t>Si la persona es casada o se encuentra en unión concubinaria, nombre y apellido completo y documento de identidad del cónyuge o cuncubino/a.</a:t>
            </a:r>
            <a:endParaRPr lang="es-UY" sz="2200" b="0" strike="noStrike" spc="-1">
              <a:latin typeface="Arial"/>
            </a:endParaRPr>
          </a:p>
          <a:p>
            <a:pPr marL="800280" lvl="1" indent="-340920" algn="just">
              <a:lnSpc>
                <a:spcPct val="100000"/>
              </a:lnSpc>
              <a:buClr>
                <a:srgbClr val="000000"/>
              </a:buClr>
              <a:buFont typeface="Wingdings" charset="2"/>
              <a:buChar char=""/>
            </a:pPr>
            <a:r>
              <a:rPr lang="en-US" sz="2200" b="1" strike="noStrike" spc="-1">
                <a:solidFill>
                  <a:srgbClr val="000000"/>
                </a:solidFill>
                <a:latin typeface="Arial"/>
                <a:ea typeface="DejaVu Sans"/>
              </a:rPr>
              <a:t>Obtener una declaración de regularidad fiscal. </a:t>
            </a:r>
            <a:r>
              <a:rPr lang="en-US" sz="2200" b="0" strike="noStrike" spc="-1">
                <a:solidFill>
                  <a:srgbClr val="000000"/>
                </a:solidFill>
                <a:latin typeface="Arial"/>
                <a:ea typeface="DejaVu Sans"/>
              </a:rPr>
              <a:t>El SO deberá obtener además una declaración jurada del cliente o su representante, manifestando que está en cumplimiento con sus obligaciones tributarias o que su actividad está exonerada de tributos.</a:t>
            </a:r>
            <a:endParaRPr lang="es-UY" sz="2200" b="0" strike="noStrike" spc="-1">
              <a:latin typeface="Arial"/>
            </a:endParaRPr>
          </a:p>
          <a:p>
            <a:pPr marL="914400" algn="just">
              <a:lnSpc>
                <a:spcPct val="100000"/>
              </a:lnSpc>
            </a:pPr>
            <a:endParaRPr lang="es-UY" sz="2200" b="0" strike="noStrike" spc="-1">
              <a:latin typeface="Arial"/>
            </a:endParaRPr>
          </a:p>
          <a:p>
            <a:pPr marL="914400">
              <a:lnSpc>
                <a:spcPct val="100000"/>
              </a:lnSpc>
            </a:pPr>
            <a:endParaRPr lang="es-UY" sz="2200" b="0" strike="noStrike" spc="-1">
              <a:latin typeface="Arial"/>
            </a:endParaRPr>
          </a:p>
          <a:p>
            <a:pPr marL="914400">
              <a:lnSpc>
                <a:spcPct val="100000"/>
              </a:lnSpc>
            </a:pPr>
            <a:endParaRPr lang="es-UY" sz="2200" b="0" strike="noStrike" spc="-1">
              <a:latin typeface="Arial"/>
            </a:endParaRPr>
          </a:p>
        </p:txBody>
      </p:sp>
    </p:spTree>
  </p:cSld>
  <p:clrMapOvr>
    <a:masterClrMapping/>
  </p:clrMapOvr>
  <mc:AlternateContent xmlns:mc="http://schemas.openxmlformats.org/markup-compatibility/2006">
    <mc:Choice xmlns:p15="http://schemas.microsoft.com/office/powerpoint/2012/main" xmlns:p14="http://schemas.microsoft.com/office/powerpoint/2010/main" xmlns="" Requires="p14">
      <p:transition spd="slow" p14:dur="2000"/>
    </mc:Choice>
    <mc:Fallback>
      <p:transition spd="slow"/>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 name="CustomShape 1"/>
          <p:cNvSpPr/>
          <p:nvPr/>
        </p:nvSpPr>
        <p:spPr>
          <a:xfrm>
            <a:off x="781560" y="264960"/>
            <a:ext cx="10622520" cy="6854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Autofit/>
          </a:bodyPr>
          <a:lstStyle/>
          <a:p>
            <a:pPr algn="ctr">
              <a:lnSpc>
                <a:spcPct val="90000"/>
              </a:lnSpc>
            </a:pPr>
            <a:r>
              <a:rPr lang="es-UY" sz="2800" b="1" strike="noStrike" spc="-1">
                <a:solidFill>
                  <a:srgbClr val="2F5597"/>
                </a:solidFill>
                <a:latin typeface="Calibri Light"/>
                <a:ea typeface="DejaVu Sans"/>
              </a:rPr>
              <a:t> </a:t>
            </a:r>
            <a:r>
              <a:t/>
            </a:r>
            <a:br/>
            <a:r>
              <a:rPr lang="es-UY" sz="2800" b="1" strike="noStrike" spc="-1">
                <a:solidFill>
                  <a:srgbClr val="2F5597"/>
                </a:solidFill>
                <a:latin typeface="Calibri Light"/>
                <a:ea typeface="DejaVu Sans"/>
              </a:rPr>
              <a:t>Webinar – Normativa, Debida diligencia y sanciones aplicables</a:t>
            </a:r>
            <a:endParaRPr lang="es-UY" sz="2800" b="0" strike="noStrike" spc="-1">
              <a:latin typeface="Arial"/>
            </a:endParaRPr>
          </a:p>
        </p:txBody>
      </p:sp>
      <p:pic>
        <p:nvPicPr>
          <p:cNvPr id="58" name="Imagen 4" descr="Logotipo&#10;&#10;Descripción generada automáticamente"/>
          <p:cNvPicPr/>
          <p:nvPr/>
        </p:nvPicPr>
        <p:blipFill>
          <a:blip r:embed="rId3" cstate="print"/>
          <a:stretch/>
        </p:blipFill>
        <p:spPr>
          <a:xfrm>
            <a:off x="8868240" y="5812920"/>
            <a:ext cx="3317400" cy="1038600"/>
          </a:xfrm>
          <a:prstGeom prst="rect">
            <a:avLst/>
          </a:prstGeom>
          <a:ln>
            <a:noFill/>
          </a:ln>
        </p:spPr>
      </p:pic>
      <p:sp>
        <p:nvSpPr>
          <p:cNvPr id="59" name="CustomShape 2"/>
          <p:cNvSpPr/>
          <p:nvPr/>
        </p:nvSpPr>
        <p:spPr>
          <a:xfrm>
            <a:off x="1332000" y="2839680"/>
            <a:ext cx="8563320" cy="1481760"/>
          </a:xfrm>
          <a:prstGeom prst="rect">
            <a:avLst/>
          </a:prstGeom>
          <a:noFill/>
          <a:ln>
            <a:noFill/>
          </a:ln>
        </p:spPr>
        <p:style>
          <a:lnRef idx="0">
            <a:scrgbClr r="0" g="0" b="0"/>
          </a:lnRef>
          <a:fillRef idx="0">
            <a:scrgbClr r="0" g="0" b="0"/>
          </a:fillRef>
          <a:effectRef idx="0">
            <a:scrgbClr r="0" g="0" b="0"/>
          </a:effectRef>
          <a:fontRef idx="minor"/>
        </p:style>
      </p:sp>
      <p:sp>
        <p:nvSpPr>
          <p:cNvPr id="60" name="CustomShape 3"/>
          <p:cNvSpPr/>
          <p:nvPr/>
        </p:nvSpPr>
        <p:spPr>
          <a:xfrm>
            <a:off x="1332000" y="2274840"/>
            <a:ext cx="7062120" cy="6073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rmAutofit/>
          </a:bodyPr>
          <a:lstStyle/>
          <a:p>
            <a:pPr algn="ctr">
              <a:lnSpc>
                <a:spcPct val="90000"/>
              </a:lnSpc>
            </a:pPr>
            <a:endParaRPr lang="es-UY" sz="1800" b="0" strike="noStrike" spc="-1">
              <a:latin typeface="Arial"/>
            </a:endParaRPr>
          </a:p>
          <a:p>
            <a:pPr algn="ctr">
              <a:lnSpc>
                <a:spcPct val="90000"/>
              </a:lnSpc>
            </a:pPr>
            <a:endParaRPr lang="es-UY" sz="1800" b="0" strike="noStrike" spc="-1">
              <a:latin typeface="Arial"/>
            </a:endParaRPr>
          </a:p>
        </p:txBody>
      </p:sp>
      <p:sp>
        <p:nvSpPr>
          <p:cNvPr id="61" name="CustomShape 4"/>
          <p:cNvSpPr/>
          <p:nvPr/>
        </p:nvSpPr>
        <p:spPr>
          <a:xfrm>
            <a:off x="1491120" y="4477320"/>
            <a:ext cx="2491560" cy="4035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rmAutofit/>
          </a:bodyPr>
          <a:lstStyle/>
          <a:p>
            <a:pPr>
              <a:lnSpc>
                <a:spcPct val="90000"/>
              </a:lnSpc>
            </a:pPr>
            <a:r>
              <a:rPr lang="es-UY" sz="2000" b="0" strike="noStrike" spc="-1">
                <a:solidFill>
                  <a:srgbClr val="FFFFFF"/>
                </a:solidFill>
                <a:latin typeface="Calibri Light"/>
                <a:ea typeface="DejaVu Sans"/>
              </a:rPr>
              <a:t>Lic. Andrés Niemann</a:t>
            </a:r>
            <a:endParaRPr lang="es-UY" sz="2000" b="0" strike="noStrike" spc="-1">
              <a:latin typeface="Arial"/>
            </a:endParaRPr>
          </a:p>
        </p:txBody>
      </p:sp>
      <p:sp>
        <p:nvSpPr>
          <p:cNvPr id="62" name="CustomShape 5"/>
          <p:cNvSpPr/>
          <p:nvPr/>
        </p:nvSpPr>
        <p:spPr>
          <a:xfrm>
            <a:off x="1491120" y="2839680"/>
            <a:ext cx="5969880" cy="4597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rmAutofit/>
          </a:bodyPr>
          <a:lstStyle/>
          <a:p>
            <a:pPr>
              <a:lnSpc>
                <a:spcPct val="90000"/>
              </a:lnSpc>
            </a:pPr>
            <a:r>
              <a:rPr lang="es-UY" sz="2000" b="0" strike="noStrike" spc="-1">
                <a:solidFill>
                  <a:srgbClr val="FFFFFF"/>
                </a:solidFill>
                <a:latin typeface="Calibri Light"/>
                <a:ea typeface="DejaVu Sans"/>
              </a:rPr>
              <a:t>Cr. </a:t>
            </a:r>
            <a:endParaRPr lang="es-UY" sz="2000" b="0" strike="noStrike" spc="-1">
              <a:latin typeface="Arial"/>
            </a:endParaRPr>
          </a:p>
        </p:txBody>
      </p:sp>
      <p:sp>
        <p:nvSpPr>
          <p:cNvPr id="63" name="CustomShape 6"/>
          <p:cNvSpPr/>
          <p:nvPr/>
        </p:nvSpPr>
        <p:spPr>
          <a:xfrm>
            <a:off x="-9360" y="919800"/>
            <a:ext cx="12185640" cy="262440"/>
          </a:xfrm>
          <a:prstGeom prst="rect">
            <a:avLst/>
          </a:prstGeom>
          <a:solidFill>
            <a:srgbClr val="2F5597"/>
          </a:solidFill>
          <a:ln/>
        </p:spPr>
        <p:style>
          <a:lnRef idx="2">
            <a:schemeClr val="accent1">
              <a:shade val="50000"/>
            </a:schemeClr>
          </a:lnRef>
          <a:fillRef idx="1">
            <a:schemeClr val="accent1"/>
          </a:fillRef>
          <a:effectRef idx="0">
            <a:schemeClr val="accent1"/>
          </a:effectRef>
          <a:fontRef idx="minor"/>
        </p:style>
      </p:sp>
      <p:sp>
        <p:nvSpPr>
          <p:cNvPr id="64" name="CustomShape 7"/>
          <p:cNvSpPr/>
          <p:nvPr/>
        </p:nvSpPr>
        <p:spPr>
          <a:xfrm>
            <a:off x="1491120" y="3132000"/>
            <a:ext cx="7668000" cy="427320"/>
          </a:xfrm>
          <a:prstGeom prst="rect">
            <a:avLst/>
          </a:prstGeom>
          <a:noFill/>
          <a:ln>
            <a:noFill/>
          </a:ln>
        </p:spPr>
        <p:style>
          <a:lnRef idx="0">
            <a:scrgbClr r="0" g="0" b="0"/>
          </a:lnRef>
          <a:fillRef idx="0">
            <a:scrgbClr r="0" g="0" b="0"/>
          </a:fillRef>
          <a:effectRef idx="0">
            <a:scrgbClr r="0" g="0" b="0"/>
          </a:effectRef>
          <a:fontRef idx="minor"/>
        </p:style>
      </p:sp>
      <p:sp>
        <p:nvSpPr>
          <p:cNvPr id="65" name="CustomShape 8"/>
          <p:cNvSpPr/>
          <p:nvPr/>
        </p:nvSpPr>
        <p:spPr>
          <a:xfrm>
            <a:off x="1491120" y="4737960"/>
            <a:ext cx="5062320" cy="4035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rmAutofit/>
          </a:bodyPr>
          <a:lstStyle/>
          <a:p>
            <a:pPr>
              <a:lnSpc>
                <a:spcPct val="90000"/>
              </a:lnSpc>
            </a:pPr>
            <a:r>
              <a:rPr lang="es-UY" sz="1800" b="0" strike="noStrike" spc="-1">
                <a:solidFill>
                  <a:srgbClr val="FFFFFF"/>
                </a:solidFill>
                <a:latin typeface="Calibri Light"/>
                <a:ea typeface="DejaVu Sans"/>
              </a:rPr>
              <a:t>Observatorio de Análisis Estratégico  - SENACLAFT </a:t>
            </a:r>
            <a:endParaRPr lang="es-UY" sz="1800" b="0" strike="noStrike" spc="-1">
              <a:latin typeface="Arial"/>
            </a:endParaRPr>
          </a:p>
        </p:txBody>
      </p:sp>
      <p:sp>
        <p:nvSpPr>
          <p:cNvPr id="66" name="CustomShape 9"/>
          <p:cNvSpPr/>
          <p:nvPr/>
        </p:nvSpPr>
        <p:spPr>
          <a:xfrm>
            <a:off x="0" y="-2880"/>
            <a:ext cx="12185640" cy="246600"/>
          </a:xfrm>
          <a:prstGeom prst="rect">
            <a:avLst/>
          </a:prstGeom>
          <a:solidFill>
            <a:srgbClr val="2F5597"/>
          </a:solidFill>
          <a:ln/>
        </p:spPr>
        <p:style>
          <a:lnRef idx="2">
            <a:schemeClr val="accent1">
              <a:shade val="50000"/>
            </a:schemeClr>
          </a:lnRef>
          <a:fillRef idx="1">
            <a:schemeClr val="accent1"/>
          </a:fillRef>
          <a:effectRef idx="0">
            <a:schemeClr val="accent1"/>
          </a:effectRef>
          <a:fontRef idx="minor"/>
        </p:style>
      </p:sp>
      <p:sp>
        <p:nvSpPr>
          <p:cNvPr id="67" name="CustomShape 10"/>
          <p:cNvSpPr/>
          <p:nvPr/>
        </p:nvSpPr>
        <p:spPr>
          <a:xfrm>
            <a:off x="1491120" y="1644480"/>
            <a:ext cx="1366200" cy="3801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rmAutofit/>
          </a:bodyPr>
          <a:lstStyle/>
          <a:p>
            <a:pPr>
              <a:lnSpc>
                <a:spcPct val="90000"/>
              </a:lnSpc>
            </a:pPr>
            <a:r>
              <a:rPr lang="es-UY" sz="2000" b="0" strike="noStrike" spc="-1">
                <a:solidFill>
                  <a:srgbClr val="FFFFFF"/>
                </a:solidFill>
                <a:latin typeface="Calibri Light"/>
                <a:ea typeface="DejaVu Sans"/>
              </a:rPr>
              <a:t>Expositores</a:t>
            </a:r>
            <a:endParaRPr lang="es-UY" sz="2000" b="0" strike="noStrike" spc="-1">
              <a:latin typeface="Arial"/>
            </a:endParaRPr>
          </a:p>
        </p:txBody>
      </p:sp>
      <p:sp>
        <p:nvSpPr>
          <p:cNvPr id="68" name="Line 11"/>
          <p:cNvSpPr/>
          <p:nvPr/>
        </p:nvSpPr>
        <p:spPr>
          <a:xfrm flipV="1">
            <a:off x="1454040" y="2019240"/>
            <a:ext cx="5173560" cy="23760"/>
          </a:xfrm>
          <a:prstGeom prst="line">
            <a:avLst/>
          </a:prstGeom>
          <a:ln w="12600">
            <a:solidFill>
              <a:schemeClr val="bg1"/>
            </a:solidFill>
          </a:ln>
        </p:spPr>
        <p:style>
          <a:lnRef idx="1">
            <a:schemeClr val="accent1"/>
          </a:lnRef>
          <a:fillRef idx="0">
            <a:schemeClr val="accent1"/>
          </a:fillRef>
          <a:effectRef idx="0">
            <a:schemeClr val="accent1"/>
          </a:effectRef>
          <a:fontRef idx="minor"/>
        </p:style>
      </p:sp>
      <p:sp>
        <p:nvSpPr>
          <p:cNvPr id="69" name="CustomShape 12"/>
          <p:cNvSpPr/>
          <p:nvPr/>
        </p:nvSpPr>
        <p:spPr>
          <a:xfrm>
            <a:off x="7428600" y="1644480"/>
            <a:ext cx="1366200" cy="380160"/>
          </a:xfrm>
          <a:prstGeom prst="rect">
            <a:avLst/>
          </a:prstGeom>
          <a:noFill/>
          <a:ln>
            <a:noFill/>
          </a:ln>
        </p:spPr>
        <p:style>
          <a:lnRef idx="0">
            <a:scrgbClr r="0" g="0" b="0"/>
          </a:lnRef>
          <a:fillRef idx="0">
            <a:scrgbClr r="0" g="0" b="0"/>
          </a:fillRef>
          <a:effectRef idx="0">
            <a:scrgbClr r="0" g="0" b="0"/>
          </a:effectRef>
          <a:fontRef idx="minor"/>
        </p:style>
      </p:sp>
      <p:sp>
        <p:nvSpPr>
          <p:cNvPr id="70" name="CustomShape 13"/>
          <p:cNvSpPr/>
          <p:nvPr/>
        </p:nvSpPr>
        <p:spPr>
          <a:xfrm>
            <a:off x="781560" y="1097640"/>
            <a:ext cx="8355960" cy="42177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gn="just">
              <a:lnSpc>
                <a:spcPct val="150000"/>
              </a:lnSpc>
            </a:pPr>
            <a:endParaRPr lang="es-UY" sz="1800" b="0" strike="noStrike" spc="-1">
              <a:latin typeface="Arial"/>
            </a:endParaRPr>
          </a:p>
          <a:p>
            <a:pPr algn="just">
              <a:lnSpc>
                <a:spcPct val="150000"/>
              </a:lnSpc>
            </a:pPr>
            <a:r>
              <a:rPr lang="es-UY" sz="2200" b="1" u="sng" strike="noStrike" spc="-1">
                <a:solidFill>
                  <a:srgbClr val="000000"/>
                </a:solidFill>
                <a:uFillTx/>
                <a:latin typeface="Arial"/>
                <a:ea typeface="DejaVu Sans"/>
              </a:rPr>
              <a:t>Temas a tratar:</a:t>
            </a:r>
            <a:endParaRPr lang="es-UY" sz="2200" b="0" strike="noStrike" spc="-1">
              <a:latin typeface="Arial"/>
            </a:endParaRPr>
          </a:p>
          <a:p>
            <a:pPr>
              <a:lnSpc>
                <a:spcPct val="100000"/>
              </a:lnSpc>
            </a:pPr>
            <a:r>
              <a:rPr lang="en-US" sz="2200" b="1" strike="noStrike" spc="-1">
                <a:solidFill>
                  <a:srgbClr val="000000"/>
                </a:solidFill>
                <a:latin typeface="Arial"/>
                <a:ea typeface="DejaVu Sans"/>
              </a:rPr>
              <a:t>1. </a:t>
            </a:r>
            <a:r>
              <a:rPr lang="en-US" sz="2200" b="0" strike="noStrike" spc="-1">
                <a:solidFill>
                  <a:srgbClr val="000000"/>
                </a:solidFill>
                <a:latin typeface="Arial"/>
                <a:ea typeface="DejaVu Sans"/>
              </a:rPr>
              <a:t>Marco Normativo a aplicarse.</a:t>
            </a:r>
            <a:endParaRPr lang="es-UY" sz="2200" b="0" strike="noStrike" spc="-1">
              <a:latin typeface="Arial"/>
            </a:endParaRPr>
          </a:p>
          <a:p>
            <a:pPr>
              <a:lnSpc>
                <a:spcPct val="100000"/>
              </a:lnSpc>
            </a:pPr>
            <a:r>
              <a:rPr lang="en-US" sz="2200" b="1" strike="noStrike" spc="-1">
                <a:solidFill>
                  <a:srgbClr val="000000"/>
                </a:solidFill>
                <a:latin typeface="Arial"/>
                <a:ea typeface="DejaVu Sans"/>
              </a:rPr>
              <a:t>2. </a:t>
            </a:r>
            <a:r>
              <a:rPr lang="en-US" sz="2200" b="0" strike="noStrike" spc="-1">
                <a:solidFill>
                  <a:srgbClr val="000000"/>
                </a:solidFill>
                <a:latin typeface="Arial"/>
                <a:ea typeface="DejaVu Sans"/>
              </a:rPr>
              <a:t>Actividades reguladas</a:t>
            </a:r>
            <a:endParaRPr lang="es-UY" sz="2200" b="0" strike="noStrike" spc="-1">
              <a:latin typeface="Arial"/>
            </a:endParaRPr>
          </a:p>
          <a:p>
            <a:pPr>
              <a:lnSpc>
                <a:spcPct val="100000"/>
              </a:lnSpc>
            </a:pPr>
            <a:r>
              <a:rPr lang="en-US" sz="2200" b="1" strike="noStrike" spc="-1">
                <a:solidFill>
                  <a:srgbClr val="000000"/>
                </a:solidFill>
                <a:latin typeface="Arial"/>
                <a:ea typeface="DejaVu Sans"/>
              </a:rPr>
              <a:t>3.</a:t>
            </a:r>
            <a:r>
              <a:rPr lang="en-US" sz="2200" b="0" strike="noStrike" spc="-1">
                <a:solidFill>
                  <a:srgbClr val="000000"/>
                </a:solidFill>
                <a:latin typeface="Arial"/>
                <a:ea typeface="DejaVu Sans"/>
              </a:rPr>
              <a:t> Cumplimiento de obligaciones generales.</a:t>
            </a:r>
            <a:endParaRPr lang="es-UY" sz="2200" b="0" strike="noStrike" spc="-1">
              <a:latin typeface="Arial"/>
            </a:endParaRPr>
          </a:p>
          <a:p>
            <a:pPr>
              <a:lnSpc>
                <a:spcPct val="100000"/>
              </a:lnSpc>
            </a:pPr>
            <a:r>
              <a:rPr lang="en-US" sz="2200" b="1" strike="noStrike" spc="-1">
                <a:solidFill>
                  <a:srgbClr val="000000"/>
                </a:solidFill>
                <a:latin typeface="Arial"/>
                <a:ea typeface="DejaVu Sans"/>
              </a:rPr>
              <a:t>4.</a:t>
            </a:r>
            <a:r>
              <a:rPr lang="en-US" sz="2200" b="0" strike="noStrike" spc="-1">
                <a:solidFill>
                  <a:srgbClr val="000000"/>
                </a:solidFill>
                <a:latin typeface="Arial"/>
                <a:ea typeface="DejaVu Sans"/>
              </a:rPr>
              <a:t> Realización de una evaluación de riesgos por parte de los SO.</a:t>
            </a:r>
            <a:endParaRPr lang="es-UY" sz="2200" b="0" strike="noStrike" spc="-1">
              <a:latin typeface="Arial"/>
            </a:endParaRPr>
          </a:p>
          <a:p>
            <a:pPr>
              <a:lnSpc>
                <a:spcPct val="100000"/>
              </a:lnSpc>
            </a:pPr>
            <a:r>
              <a:rPr lang="en-US" sz="2200" b="1" strike="noStrike" spc="-1">
                <a:solidFill>
                  <a:srgbClr val="000000"/>
                </a:solidFill>
                <a:latin typeface="Arial"/>
                <a:ea typeface="DejaVu Sans"/>
              </a:rPr>
              <a:t>5.</a:t>
            </a:r>
            <a:r>
              <a:rPr lang="en-US" sz="2200" b="0" strike="noStrike" spc="-1">
                <a:solidFill>
                  <a:srgbClr val="000000"/>
                </a:solidFill>
                <a:latin typeface="Arial"/>
                <a:ea typeface="DejaVu Sans"/>
              </a:rPr>
              <a:t> DD a realizar por parte de los SO.</a:t>
            </a:r>
            <a:endParaRPr lang="es-UY" sz="2200" b="0" strike="noStrike" spc="-1">
              <a:latin typeface="Arial"/>
            </a:endParaRPr>
          </a:p>
          <a:p>
            <a:pPr>
              <a:lnSpc>
                <a:spcPct val="100000"/>
              </a:lnSpc>
            </a:pPr>
            <a:r>
              <a:rPr lang="en-US" sz="2200" b="1" strike="noStrike" spc="-1">
                <a:solidFill>
                  <a:srgbClr val="000000"/>
                </a:solidFill>
                <a:latin typeface="Arial"/>
                <a:ea typeface="DejaVu Sans"/>
              </a:rPr>
              <a:t>6. </a:t>
            </a:r>
            <a:r>
              <a:rPr lang="en-US" sz="2200" b="0" strike="noStrike" spc="-1">
                <a:solidFill>
                  <a:srgbClr val="000000"/>
                </a:solidFill>
                <a:latin typeface="Arial"/>
                <a:ea typeface="DejaVu Sans"/>
              </a:rPr>
              <a:t>Procedimiento administrativo sancionatorio. </a:t>
            </a:r>
            <a:endParaRPr lang="es-UY" sz="2200" b="0" strike="noStrike" spc="-1">
              <a:latin typeface="Arial"/>
            </a:endParaRPr>
          </a:p>
          <a:p>
            <a:pPr>
              <a:lnSpc>
                <a:spcPct val="100000"/>
              </a:lnSpc>
            </a:pPr>
            <a:r>
              <a:rPr lang="en-US" sz="2200" b="1" strike="noStrike" spc="-1">
                <a:solidFill>
                  <a:srgbClr val="000000"/>
                </a:solidFill>
                <a:latin typeface="Arial"/>
                <a:ea typeface="DejaVu Sans"/>
              </a:rPr>
              <a:t>7.</a:t>
            </a:r>
            <a:r>
              <a:rPr lang="en-US" sz="2200" b="0" strike="noStrike" spc="-1">
                <a:solidFill>
                  <a:srgbClr val="000000"/>
                </a:solidFill>
                <a:latin typeface="Arial"/>
                <a:ea typeface="DejaVu Sans"/>
              </a:rPr>
              <a:t> Sanciones ante incumplimientos constatados.</a:t>
            </a:r>
            <a:endParaRPr lang="es-UY" sz="2200" b="0" strike="noStrike" spc="-1">
              <a:latin typeface="Arial"/>
            </a:endParaRPr>
          </a:p>
          <a:p>
            <a:pPr algn="just">
              <a:lnSpc>
                <a:spcPct val="150000"/>
              </a:lnSpc>
            </a:pPr>
            <a:r>
              <a:t/>
            </a:r>
            <a:br/>
            <a:endParaRPr lang="es-UY" sz="2200" b="0" strike="noStrike" spc="-1">
              <a:latin typeface="Arial"/>
            </a:endParaRPr>
          </a:p>
        </p:txBody>
      </p:sp>
    </p:spTree>
  </p:cSld>
  <p:clrMapOvr>
    <a:masterClrMapping/>
  </p:clrMapOvr>
  <mc:AlternateContent xmlns:mc="http://schemas.openxmlformats.org/markup-compatibility/2006">
    <mc:Choice xmlns:p15="http://schemas.microsoft.com/office/powerpoint/2012/main" xmlns:p14="http://schemas.microsoft.com/office/powerpoint/2010/main" xmlns="" Requires="p14">
      <p:transition spd="slow" p14:dur="2000"/>
    </mc:Choice>
    <mc:Fallback>
      <p:transition spd="slow"/>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9" name="CustomShape 1"/>
          <p:cNvSpPr/>
          <p:nvPr/>
        </p:nvSpPr>
        <p:spPr>
          <a:xfrm>
            <a:off x="781560" y="264960"/>
            <a:ext cx="10622520" cy="6854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Autofit/>
          </a:bodyPr>
          <a:lstStyle/>
          <a:p>
            <a:pPr algn="ctr">
              <a:lnSpc>
                <a:spcPct val="90000"/>
              </a:lnSpc>
            </a:pPr>
            <a:r>
              <a:rPr lang="es-UY" sz="2800" b="1" strike="noStrike" spc="-1">
                <a:solidFill>
                  <a:srgbClr val="2F5597"/>
                </a:solidFill>
                <a:latin typeface="Calibri Light"/>
                <a:ea typeface="DejaVu Sans"/>
              </a:rPr>
              <a:t> </a:t>
            </a:r>
            <a:r>
              <a:t/>
            </a:r>
            <a:br/>
            <a:r>
              <a:rPr lang="es-UY" sz="2800" b="1" strike="noStrike" spc="-1">
                <a:solidFill>
                  <a:srgbClr val="2F5597"/>
                </a:solidFill>
                <a:latin typeface="Calibri Light"/>
                <a:ea typeface="DejaVu Sans"/>
              </a:rPr>
              <a:t>Webinar – Normativa, Debida diligencia y sanciones aplicables</a:t>
            </a:r>
            <a:endParaRPr lang="es-UY" sz="2800" b="0" strike="noStrike" spc="-1">
              <a:latin typeface="Arial"/>
            </a:endParaRPr>
          </a:p>
        </p:txBody>
      </p:sp>
      <p:pic>
        <p:nvPicPr>
          <p:cNvPr id="310" name="Imagen 4" descr="Logotipo&#10;&#10;Descripción generada automáticamente"/>
          <p:cNvPicPr/>
          <p:nvPr/>
        </p:nvPicPr>
        <p:blipFill>
          <a:blip r:embed="rId3" cstate="print"/>
          <a:stretch/>
        </p:blipFill>
        <p:spPr>
          <a:xfrm>
            <a:off x="8868240" y="5812920"/>
            <a:ext cx="3317400" cy="1038600"/>
          </a:xfrm>
          <a:prstGeom prst="rect">
            <a:avLst/>
          </a:prstGeom>
          <a:ln>
            <a:noFill/>
          </a:ln>
        </p:spPr>
      </p:pic>
      <p:sp>
        <p:nvSpPr>
          <p:cNvPr id="311" name="CustomShape 2"/>
          <p:cNvSpPr/>
          <p:nvPr/>
        </p:nvSpPr>
        <p:spPr>
          <a:xfrm>
            <a:off x="1332000" y="2839680"/>
            <a:ext cx="8563320" cy="1481760"/>
          </a:xfrm>
          <a:prstGeom prst="rect">
            <a:avLst/>
          </a:prstGeom>
          <a:noFill/>
          <a:ln>
            <a:noFill/>
          </a:ln>
        </p:spPr>
        <p:style>
          <a:lnRef idx="0">
            <a:scrgbClr r="0" g="0" b="0"/>
          </a:lnRef>
          <a:fillRef idx="0">
            <a:scrgbClr r="0" g="0" b="0"/>
          </a:fillRef>
          <a:effectRef idx="0">
            <a:scrgbClr r="0" g="0" b="0"/>
          </a:effectRef>
          <a:fontRef idx="minor"/>
        </p:style>
      </p:sp>
      <p:sp>
        <p:nvSpPr>
          <p:cNvPr id="312" name="CustomShape 3"/>
          <p:cNvSpPr/>
          <p:nvPr/>
        </p:nvSpPr>
        <p:spPr>
          <a:xfrm>
            <a:off x="1332000" y="2274840"/>
            <a:ext cx="7062120" cy="6073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rmAutofit/>
          </a:bodyPr>
          <a:lstStyle/>
          <a:p>
            <a:pPr algn="ctr">
              <a:lnSpc>
                <a:spcPct val="90000"/>
              </a:lnSpc>
            </a:pPr>
            <a:endParaRPr lang="es-UY" sz="1800" b="0" strike="noStrike" spc="-1">
              <a:latin typeface="Arial"/>
            </a:endParaRPr>
          </a:p>
          <a:p>
            <a:pPr algn="ctr">
              <a:lnSpc>
                <a:spcPct val="90000"/>
              </a:lnSpc>
            </a:pPr>
            <a:endParaRPr lang="es-UY" sz="1800" b="0" strike="noStrike" spc="-1">
              <a:latin typeface="Arial"/>
            </a:endParaRPr>
          </a:p>
        </p:txBody>
      </p:sp>
      <p:sp>
        <p:nvSpPr>
          <p:cNvPr id="313" name="CustomShape 4"/>
          <p:cNvSpPr/>
          <p:nvPr/>
        </p:nvSpPr>
        <p:spPr>
          <a:xfrm>
            <a:off x="1491120" y="4477320"/>
            <a:ext cx="2491560" cy="4035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rmAutofit/>
          </a:bodyPr>
          <a:lstStyle/>
          <a:p>
            <a:pPr>
              <a:lnSpc>
                <a:spcPct val="90000"/>
              </a:lnSpc>
            </a:pPr>
            <a:r>
              <a:rPr lang="es-UY" sz="2000" b="0" strike="noStrike" spc="-1">
                <a:solidFill>
                  <a:srgbClr val="FFFFFF"/>
                </a:solidFill>
                <a:latin typeface="Calibri Light"/>
                <a:ea typeface="DejaVu Sans"/>
              </a:rPr>
              <a:t>Lic. Andrés Niemann</a:t>
            </a:r>
            <a:endParaRPr lang="es-UY" sz="2000" b="0" strike="noStrike" spc="-1">
              <a:latin typeface="Arial"/>
            </a:endParaRPr>
          </a:p>
        </p:txBody>
      </p:sp>
      <p:sp>
        <p:nvSpPr>
          <p:cNvPr id="314" name="CustomShape 5"/>
          <p:cNvSpPr/>
          <p:nvPr/>
        </p:nvSpPr>
        <p:spPr>
          <a:xfrm>
            <a:off x="1491120" y="2839680"/>
            <a:ext cx="5969880" cy="4597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rmAutofit/>
          </a:bodyPr>
          <a:lstStyle/>
          <a:p>
            <a:pPr>
              <a:lnSpc>
                <a:spcPct val="90000"/>
              </a:lnSpc>
            </a:pPr>
            <a:r>
              <a:rPr lang="es-UY" sz="2000" b="0" strike="noStrike" spc="-1">
                <a:solidFill>
                  <a:srgbClr val="FFFFFF"/>
                </a:solidFill>
                <a:latin typeface="Calibri Light"/>
                <a:ea typeface="DejaVu Sans"/>
              </a:rPr>
              <a:t>Cr. </a:t>
            </a:r>
            <a:endParaRPr lang="es-UY" sz="2000" b="0" strike="noStrike" spc="-1">
              <a:latin typeface="Arial"/>
            </a:endParaRPr>
          </a:p>
        </p:txBody>
      </p:sp>
      <p:sp>
        <p:nvSpPr>
          <p:cNvPr id="315" name="CustomShape 6"/>
          <p:cNvSpPr/>
          <p:nvPr/>
        </p:nvSpPr>
        <p:spPr>
          <a:xfrm>
            <a:off x="-9360" y="919800"/>
            <a:ext cx="12185640" cy="262440"/>
          </a:xfrm>
          <a:prstGeom prst="rect">
            <a:avLst/>
          </a:prstGeom>
          <a:solidFill>
            <a:srgbClr val="2F5597"/>
          </a:solidFill>
          <a:ln/>
        </p:spPr>
        <p:style>
          <a:lnRef idx="2">
            <a:schemeClr val="accent1">
              <a:shade val="50000"/>
            </a:schemeClr>
          </a:lnRef>
          <a:fillRef idx="1">
            <a:schemeClr val="accent1"/>
          </a:fillRef>
          <a:effectRef idx="0">
            <a:schemeClr val="accent1"/>
          </a:effectRef>
          <a:fontRef idx="minor"/>
        </p:style>
      </p:sp>
      <p:sp>
        <p:nvSpPr>
          <p:cNvPr id="316" name="CustomShape 7"/>
          <p:cNvSpPr/>
          <p:nvPr/>
        </p:nvSpPr>
        <p:spPr>
          <a:xfrm>
            <a:off x="1491120" y="3132000"/>
            <a:ext cx="7668000" cy="427320"/>
          </a:xfrm>
          <a:prstGeom prst="rect">
            <a:avLst/>
          </a:prstGeom>
          <a:noFill/>
          <a:ln>
            <a:noFill/>
          </a:ln>
        </p:spPr>
        <p:style>
          <a:lnRef idx="0">
            <a:scrgbClr r="0" g="0" b="0"/>
          </a:lnRef>
          <a:fillRef idx="0">
            <a:scrgbClr r="0" g="0" b="0"/>
          </a:fillRef>
          <a:effectRef idx="0">
            <a:scrgbClr r="0" g="0" b="0"/>
          </a:effectRef>
          <a:fontRef idx="minor"/>
        </p:style>
      </p:sp>
      <p:sp>
        <p:nvSpPr>
          <p:cNvPr id="317" name="CustomShape 8"/>
          <p:cNvSpPr/>
          <p:nvPr/>
        </p:nvSpPr>
        <p:spPr>
          <a:xfrm>
            <a:off x="1491120" y="4737960"/>
            <a:ext cx="5062320" cy="4035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rmAutofit/>
          </a:bodyPr>
          <a:lstStyle/>
          <a:p>
            <a:pPr>
              <a:lnSpc>
                <a:spcPct val="90000"/>
              </a:lnSpc>
            </a:pPr>
            <a:r>
              <a:rPr lang="es-UY" sz="1800" b="0" strike="noStrike" spc="-1">
                <a:solidFill>
                  <a:srgbClr val="FFFFFF"/>
                </a:solidFill>
                <a:latin typeface="Calibri Light"/>
                <a:ea typeface="DejaVu Sans"/>
              </a:rPr>
              <a:t>Observatorio de Análisis Estratégico  - SENACLAFT </a:t>
            </a:r>
            <a:endParaRPr lang="es-UY" sz="1800" b="0" strike="noStrike" spc="-1">
              <a:latin typeface="Arial"/>
            </a:endParaRPr>
          </a:p>
        </p:txBody>
      </p:sp>
      <p:sp>
        <p:nvSpPr>
          <p:cNvPr id="318" name="CustomShape 9"/>
          <p:cNvSpPr/>
          <p:nvPr/>
        </p:nvSpPr>
        <p:spPr>
          <a:xfrm>
            <a:off x="0" y="-2880"/>
            <a:ext cx="12185640" cy="246600"/>
          </a:xfrm>
          <a:prstGeom prst="rect">
            <a:avLst/>
          </a:prstGeom>
          <a:solidFill>
            <a:srgbClr val="2F5597"/>
          </a:solidFill>
          <a:ln/>
        </p:spPr>
        <p:style>
          <a:lnRef idx="2">
            <a:schemeClr val="accent1">
              <a:shade val="50000"/>
            </a:schemeClr>
          </a:lnRef>
          <a:fillRef idx="1">
            <a:schemeClr val="accent1"/>
          </a:fillRef>
          <a:effectRef idx="0">
            <a:schemeClr val="accent1"/>
          </a:effectRef>
          <a:fontRef idx="minor"/>
        </p:style>
      </p:sp>
      <p:sp>
        <p:nvSpPr>
          <p:cNvPr id="319" name="CustomShape 10"/>
          <p:cNvSpPr/>
          <p:nvPr/>
        </p:nvSpPr>
        <p:spPr>
          <a:xfrm>
            <a:off x="1491120" y="1644480"/>
            <a:ext cx="1366200" cy="3801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rmAutofit/>
          </a:bodyPr>
          <a:lstStyle/>
          <a:p>
            <a:pPr>
              <a:lnSpc>
                <a:spcPct val="90000"/>
              </a:lnSpc>
            </a:pPr>
            <a:r>
              <a:rPr lang="es-UY" sz="2000" b="0" strike="noStrike" spc="-1">
                <a:solidFill>
                  <a:srgbClr val="FFFFFF"/>
                </a:solidFill>
                <a:latin typeface="Calibri Light"/>
                <a:ea typeface="DejaVu Sans"/>
              </a:rPr>
              <a:t>Expositores</a:t>
            </a:r>
            <a:endParaRPr lang="es-UY" sz="2000" b="0" strike="noStrike" spc="-1">
              <a:latin typeface="Arial"/>
            </a:endParaRPr>
          </a:p>
        </p:txBody>
      </p:sp>
      <p:sp>
        <p:nvSpPr>
          <p:cNvPr id="320" name="Line 11"/>
          <p:cNvSpPr/>
          <p:nvPr/>
        </p:nvSpPr>
        <p:spPr>
          <a:xfrm flipV="1">
            <a:off x="1454040" y="2019240"/>
            <a:ext cx="5173560" cy="23760"/>
          </a:xfrm>
          <a:prstGeom prst="line">
            <a:avLst/>
          </a:prstGeom>
          <a:ln w="12600">
            <a:solidFill>
              <a:schemeClr val="bg1"/>
            </a:solidFill>
          </a:ln>
        </p:spPr>
        <p:style>
          <a:lnRef idx="1">
            <a:schemeClr val="accent1"/>
          </a:lnRef>
          <a:fillRef idx="0">
            <a:schemeClr val="accent1"/>
          </a:fillRef>
          <a:effectRef idx="0">
            <a:schemeClr val="accent1"/>
          </a:effectRef>
          <a:fontRef idx="minor"/>
        </p:style>
      </p:sp>
      <p:sp>
        <p:nvSpPr>
          <p:cNvPr id="321" name="CustomShape 12"/>
          <p:cNvSpPr/>
          <p:nvPr/>
        </p:nvSpPr>
        <p:spPr>
          <a:xfrm>
            <a:off x="7428600" y="1644480"/>
            <a:ext cx="1366200" cy="380160"/>
          </a:xfrm>
          <a:prstGeom prst="rect">
            <a:avLst/>
          </a:prstGeom>
          <a:noFill/>
          <a:ln>
            <a:noFill/>
          </a:ln>
        </p:spPr>
        <p:style>
          <a:lnRef idx="0">
            <a:scrgbClr r="0" g="0" b="0"/>
          </a:lnRef>
          <a:fillRef idx="0">
            <a:scrgbClr r="0" g="0" b="0"/>
          </a:fillRef>
          <a:effectRef idx="0">
            <a:scrgbClr r="0" g="0" b="0"/>
          </a:effectRef>
          <a:fontRef idx="minor"/>
        </p:style>
      </p:sp>
      <p:sp>
        <p:nvSpPr>
          <p:cNvPr id="322" name="CustomShape 13"/>
          <p:cNvSpPr/>
          <p:nvPr/>
        </p:nvSpPr>
        <p:spPr>
          <a:xfrm>
            <a:off x="781560" y="1097640"/>
            <a:ext cx="8355960" cy="50562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marL="914400">
              <a:lnSpc>
                <a:spcPct val="100000"/>
              </a:lnSpc>
            </a:pPr>
            <a:endParaRPr lang="es-UY" sz="1800" b="0" strike="noStrike" spc="-1">
              <a:latin typeface="Arial"/>
            </a:endParaRPr>
          </a:p>
          <a:p>
            <a:pPr marL="800280" lvl="1" indent="-340920" algn="just">
              <a:lnSpc>
                <a:spcPct val="100000"/>
              </a:lnSpc>
              <a:buClr>
                <a:srgbClr val="000000"/>
              </a:buClr>
              <a:buFont typeface="Wingdings" charset="2"/>
              <a:buChar char=""/>
            </a:pPr>
            <a:r>
              <a:rPr lang="es-UY" sz="2200" b="1" strike="noStrike" spc="-1">
                <a:solidFill>
                  <a:srgbClr val="000000"/>
                </a:solidFill>
                <a:latin typeface="Arial"/>
                <a:ea typeface="DejaVu Sans"/>
              </a:rPr>
              <a:t>Lo anterior se podrá acreditar mediante:</a:t>
            </a:r>
            <a:endParaRPr lang="es-UY" sz="2200" b="0" strike="noStrike" spc="-1">
              <a:latin typeface="Arial"/>
            </a:endParaRPr>
          </a:p>
          <a:p>
            <a:pPr marL="1714680" lvl="3" indent="-340920" algn="just">
              <a:lnSpc>
                <a:spcPct val="100000"/>
              </a:lnSpc>
              <a:buClr>
                <a:srgbClr val="000000"/>
              </a:buClr>
              <a:buFont typeface="Wingdings" charset="2"/>
              <a:buChar char=""/>
            </a:pPr>
            <a:r>
              <a:rPr lang="es-UY" sz="2200" b="1" strike="noStrike" spc="-1">
                <a:solidFill>
                  <a:srgbClr val="000000"/>
                </a:solidFill>
                <a:latin typeface="Arial"/>
                <a:ea typeface="DejaVu Sans"/>
              </a:rPr>
              <a:t>La presentación de copias de las declaraciones juradas</a:t>
            </a:r>
            <a:r>
              <a:rPr lang="es-UY" sz="2200" b="0" strike="noStrike" spc="-1">
                <a:solidFill>
                  <a:srgbClr val="000000"/>
                </a:solidFill>
                <a:latin typeface="Arial"/>
                <a:ea typeface="DejaVu Sans"/>
              </a:rPr>
              <a:t> presentadas ante la administración tributaria.</a:t>
            </a:r>
            <a:endParaRPr lang="es-UY" sz="2200" b="0" strike="noStrike" spc="-1">
              <a:latin typeface="Arial"/>
            </a:endParaRPr>
          </a:p>
          <a:p>
            <a:pPr marL="1714680" lvl="3" indent="-340920" algn="just">
              <a:lnSpc>
                <a:spcPct val="100000"/>
              </a:lnSpc>
              <a:buClr>
                <a:srgbClr val="000000"/>
              </a:buClr>
              <a:buFont typeface="Wingdings" charset="2"/>
              <a:buChar char=""/>
            </a:pPr>
            <a:r>
              <a:rPr lang="es-UY" sz="2200" b="1" strike="noStrike" spc="-1">
                <a:solidFill>
                  <a:srgbClr val="000000"/>
                </a:solidFill>
                <a:latin typeface="Arial"/>
                <a:ea typeface="DejaVu Sans"/>
              </a:rPr>
              <a:t>Con una constancia emitida por esta</a:t>
            </a:r>
            <a:r>
              <a:rPr lang="es-UY" sz="2200" b="0" strike="noStrike" spc="-1">
                <a:solidFill>
                  <a:srgbClr val="000000"/>
                </a:solidFill>
                <a:latin typeface="Arial"/>
                <a:ea typeface="DejaVu Sans"/>
              </a:rPr>
              <a:t>, que establezca que el cliente se encuentra al día con sus obligaciones tributarias. </a:t>
            </a:r>
            <a:endParaRPr lang="es-UY" sz="2200" b="0" strike="noStrike" spc="-1">
              <a:latin typeface="Arial"/>
            </a:endParaRPr>
          </a:p>
          <a:p>
            <a:pPr marL="1714680" lvl="3" indent="-340920" algn="just">
              <a:lnSpc>
                <a:spcPct val="100000"/>
              </a:lnSpc>
              <a:buClr>
                <a:srgbClr val="000000"/>
              </a:buClr>
              <a:buFont typeface="Wingdings" charset="2"/>
              <a:buChar char=""/>
            </a:pPr>
            <a:r>
              <a:rPr lang="es-UY" sz="2200" b="1" strike="noStrike" spc="-1">
                <a:solidFill>
                  <a:srgbClr val="000000"/>
                </a:solidFill>
                <a:latin typeface="Arial"/>
                <a:ea typeface="DejaVu Sans"/>
              </a:rPr>
              <a:t>Si lo anterior no fuera posible</a:t>
            </a:r>
            <a:r>
              <a:rPr lang="es-UY" sz="2200" b="0" strike="noStrike" spc="-1">
                <a:solidFill>
                  <a:srgbClr val="000000"/>
                </a:solidFill>
                <a:latin typeface="Arial"/>
                <a:ea typeface="DejaVu Sans"/>
              </a:rPr>
              <a:t>, se admitirá una carta emitida por los profesionales que lo asesoran en materia tributaria.</a:t>
            </a:r>
            <a:endParaRPr lang="es-UY" sz="2200" b="0" strike="noStrike" spc="-1">
              <a:latin typeface="Arial"/>
            </a:endParaRPr>
          </a:p>
          <a:p>
            <a:pPr marL="800280" lvl="1" indent="-340920" algn="just">
              <a:lnSpc>
                <a:spcPct val="100000"/>
              </a:lnSpc>
              <a:buClr>
                <a:srgbClr val="000000"/>
              </a:buClr>
              <a:buFont typeface="Wingdings" charset="2"/>
              <a:buChar char=""/>
            </a:pPr>
            <a:r>
              <a:rPr lang="es-UY" sz="2200" b="1" strike="noStrike" spc="-1">
                <a:solidFill>
                  <a:srgbClr val="000000"/>
                </a:solidFill>
                <a:latin typeface="Arial"/>
                <a:ea typeface="DejaVu Sans"/>
              </a:rPr>
              <a:t>Tratándose de entidades obligadas a registrarse por la Ley Nº 18.930 y la Ley Nº 19.484</a:t>
            </a:r>
            <a:r>
              <a:rPr lang="es-UY" sz="2200" b="0" strike="noStrike" spc="-1">
                <a:solidFill>
                  <a:srgbClr val="000000"/>
                </a:solidFill>
                <a:latin typeface="Arial"/>
                <a:ea typeface="DejaVu Sans"/>
              </a:rPr>
              <a:t>, se deberá solicitar copia certificada de la declaración jurada presentada en el registro del Banco Central del Uruguay.</a:t>
            </a:r>
            <a:endParaRPr lang="es-UY" sz="2200" b="0" strike="noStrike" spc="-1">
              <a:latin typeface="Arial"/>
            </a:endParaRPr>
          </a:p>
        </p:txBody>
      </p:sp>
    </p:spTree>
  </p:cSld>
  <p:clrMapOvr>
    <a:masterClrMapping/>
  </p:clrMapOvr>
  <mc:AlternateContent xmlns:mc="http://schemas.openxmlformats.org/markup-compatibility/2006">
    <mc:Choice xmlns:p15="http://schemas.microsoft.com/office/powerpoint/2012/main" xmlns:p14="http://schemas.microsoft.com/office/powerpoint/2010/main" xmlns="" Requires="p14">
      <p:transition spd="slow" p14:dur="2000"/>
    </mc:Choice>
    <mc:Fallback>
      <p:transition spd="slow"/>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3" name="CustomShape 1"/>
          <p:cNvSpPr/>
          <p:nvPr/>
        </p:nvSpPr>
        <p:spPr>
          <a:xfrm>
            <a:off x="781560" y="264960"/>
            <a:ext cx="10622520" cy="6854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Autofit/>
          </a:bodyPr>
          <a:lstStyle/>
          <a:p>
            <a:pPr algn="ctr">
              <a:lnSpc>
                <a:spcPct val="90000"/>
              </a:lnSpc>
            </a:pPr>
            <a:r>
              <a:rPr lang="es-UY" sz="2800" b="1" strike="noStrike" spc="-1">
                <a:solidFill>
                  <a:srgbClr val="2F5597"/>
                </a:solidFill>
                <a:latin typeface="Calibri Light"/>
                <a:ea typeface="DejaVu Sans"/>
              </a:rPr>
              <a:t> </a:t>
            </a:r>
            <a:r>
              <a:t/>
            </a:r>
            <a:br/>
            <a:r>
              <a:rPr lang="es-UY" sz="2800" b="1" strike="noStrike" spc="-1">
                <a:solidFill>
                  <a:srgbClr val="2F5597"/>
                </a:solidFill>
                <a:latin typeface="Calibri Light"/>
                <a:ea typeface="DejaVu Sans"/>
              </a:rPr>
              <a:t>Webinar – Normativa, Debida diligencia y sanciones aplicables</a:t>
            </a:r>
            <a:endParaRPr lang="es-UY" sz="2800" b="0" strike="noStrike" spc="-1">
              <a:latin typeface="Arial"/>
            </a:endParaRPr>
          </a:p>
        </p:txBody>
      </p:sp>
      <p:pic>
        <p:nvPicPr>
          <p:cNvPr id="324" name="Imagen 4" descr="Logotipo&#10;&#10;Descripción generada automáticamente"/>
          <p:cNvPicPr/>
          <p:nvPr/>
        </p:nvPicPr>
        <p:blipFill>
          <a:blip r:embed="rId3" cstate="print"/>
          <a:stretch/>
        </p:blipFill>
        <p:spPr>
          <a:xfrm>
            <a:off x="8868240" y="5812920"/>
            <a:ext cx="3317400" cy="1038600"/>
          </a:xfrm>
          <a:prstGeom prst="rect">
            <a:avLst/>
          </a:prstGeom>
          <a:ln>
            <a:noFill/>
          </a:ln>
        </p:spPr>
      </p:pic>
      <p:sp>
        <p:nvSpPr>
          <p:cNvPr id="325" name="CustomShape 2"/>
          <p:cNvSpPr/>
          <p:nvPr/>
        </p:nvSpPr>
        <p:spPr>
          <a:xfrm>
            <a:off x="1332000" y="2839680"/>
            <a:ext cx="8563320" cy="1481760"/>
          </a:xfrm>
          <a:prstGeom prst="rect">
            <a:avLst/>
          </a:prstGeom>
          <a:noFill/>
          <a:ln>
            <a:noFill/>
          </a:ln>
        </p:spPr>
        <p:style>
          <a:lnRef idx="0">
            <a:scrgbClr r="0" g="0" b="0"/>
          </a:lnRef>
          <a:fillRef idx="0">
            <a:scrgbClr r="0" g="0" b="0"/>
          </a:fillRef>
          <a:effectRef idx="0">
            <a:scrgbClr r="0" g="0" b="0"/>
          </a:effectRef>
          <a:fontRef idx="minor"/>
        </p:style>
      </p:sp>
      <p:sp>
        <p:nvSpPr>
          <p:cNvPr id="326" name="CustomShape 3"/>
          <p:cNvSpPr/>
          <p:nvPr/>
        </p:nvSpPr>
        <p:spPr>
          <a:xfrm>
            <a:off x="1332000" y="2274840"/>
            <a:ext cx="7062120" cy="6073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rmAutofit/>
          </a:bodyPr>
          <a:lstStyle/>
          <a:p>
            <a:pPr algn="ctr">
              <a:lnSpc>
                <a:spcPct val="90000"/>
              </a:lnSpc>
            </a:pPr>
            <a:endParaRPr lang="es-UY" sz="1800" b="0" strike="noStrike" spc="-1">
              <a:latin typeface="Arial"/>
            </a:endParaRPr>
          </a:p>
          <a:p>
            <a:pPr algn="ctr">
              <a:lnSpc>
                <a:spcPct val="90000"/>
              </a:lnSpc>
            </a:pPr>
            <a:endParaRPr lang="es-UY" sz="1800" b="0" strike="noStrike" spc="-1">
              <a:latin typeface="Arial"/>
            </a:endParaRPr>
          </a:p>
        </p:txBody>
      </p:sp>
      <p:sp>
        <p:nvSpPr>
          <p:cNvPr id="327" name="CustomShape 4"/>
          <p:cNvSpPr/>
          <p:nvPr/>
        </p:nvSpPr>
        <p:spPr>
          <a:xfrm>
            <a:off x="1491120" y="4477320"/>
            <a:ext cx="2491560" cy="4035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rmAutofit/>
          </a:bodyPr>
          <a:lstStyle/>
          <a:p>
            <a:pPr>
              <a:lnSpc>
                <a:spcPct val="90000"/>
              </a:lnSpc>
            </a:pPr>
            <a:r>
              <a:rPr lang="es-UY" sz="2000" b="0" strike="noStrike" spc="-1">
                <a:solidFill>
                  <a:srgbClr val="FFFFFF"/>
                </a:solidFill>
                <a:latin typeface="Calibri Light"/>
                <a:ea typeface="DejaVu Sans"/>
              </a:rPr>
              <a:t>Lic. Andrés Niemann</a:t>
            </a:r>
            <a:endParaRPr lang="es-UY" sz="2000" b="0" strike="noStrike" spc="-1">
              <a:latin typeface="Arial"/>
            </a:endParaRPr>
          </a:p>
        </p:txBody>
      </p:sp>
      <p:sp>
        <p:nvSpPr>
          <p:cNvPr id="328" name="CustomShape 5"/>
          <p:cNvSpPr/>
          <p:nvPr/>
        </p:nvSpPr>
        <p:spPr>
          <a:xfrm>
            <a:off x="1491120" y="2839680"/>
            <a:ext cx="5969880" cy="4597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rmAutofit/>
          </a:bodyPr>
          <a:lstStyle/>
          <a:p>
            <a:pPr>
              <a:lnSpc>
                <a:spcPct val="90000"/>
              </a:lnSpc>
            </a:pPr>
            <a:r>
              <a:rPr lang="es-UY" sz="2000" b="0" strike="noStrike" spc="-1">
                <a:solidFill>
                  <a:srgbClr val="FFFFFF"/>
                </a:solidFill>
                <a:latin typeface="Calibri Light"/>
                <a:ea typeface="DejaVu Sans"/>
              </a:rPr>
              <a:t>Cr. </a:t>
            </a:r>
            <a:endParaRPr lang="es-UY" sz="2000" b="0" strike="noStrike" spc="-1">
              <a:latin typeface="Arial"/>
            </a:endParaRPr>
          </a:p>
        </p:txBody>
      </p:sp>
      <p:sp>
        <p:nvSpPr>
          <p:cNvPr id="329" name="CustomShape 6"/>
          <p:cNvSpPr/>
          <p:nvPr/>
        </p:nvSpPr>
        <p:spPr>
          <a:xfrm>
            <a:off x="-9360" y="919800"/>
            <a:ext cx="12185640" cy="262440"/>
          </a:xfrm>
          <a:prstGeom prst="rect">
            <a:avLst/>
          </a:prstGeom>
          <a:solidFill>
            <a:srgbClr val="2F5597"/>
          </a:solidFill>
          <a:ln/>
        </p:spPr>
        <p:style>
          <a:lnRef idx="2">
            <a:schemeClr val="accent1">
              <a:shade val="50000"/>
            </a:schemeClr>
          </a:lnRef>
          <a:fillRef idx="1">
            <a:schemeClr val="accent1"/>
          </a:fillRef>
          <a:effectRef idx="0">
            <a:schemeClr val="accent1"/>
          </a:effectRef>
          <a:fontRef idx="minor"/>
        </p:style>
      </p:sp>
      <p:sp>
        <p:nvSpPr>
          <p:cNvPr id="330" name="CustomShape 7"/>
          <p:cNvSpPr/>
          <p:nvPr/>
        </p:nvSpPr>
        <p:spPr>
          <a:xfrm>
            <a:off x="1491120" y="3132000"/>
            <a:ext cx="7668000" cy="427320"/>
          </a:xfrm>
          <a:prstGeom prst="rect">
            <a:avLst/>
          </a:prstGeom>
          <a:noFill/>
          <a:ln>
            <a:noFill/>
          </a:ln>
        </p:spPr>
        <p:style>
          <a:lnRef idx="0">
            <a:scrgbClr r="0" g="0" b="0"/>
          </a:lnRef>
          <a:fillRef idx="0">
            <a:scrgbClr r="0" g="0" b="0"/>
          </a:fillRef>
          <a:effectRef idx="0">
            <a:scrgbClr r="0" g="0" b="0"/>
          </a:effectRef>
          <a:fontRef idx="minor"/>
        </p:style>
      </p:sp>
      <p:sp>
        <p:nvSpPr>
          <p:cNvPr id="331" name="CustomShape 8"/>
          <p:cNvSpPr/>
          <p:nvPr/>
        </p:nvSpPr>
        <p:spPr>
          <a:xfrm>
            <a:off x="1491120" y="4737960"/>
            <a:ext cx="5062320" cy="4035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rmAutofit/>
          </a:bodyPr>
          <a:lstStyle/>
          <a:p>
            <a:pPr>
              <a:lnSpc>
                <a:spcPct val="90000"/>
              </a:lnSpc>
            </a:pPr>
            <a:r>
              <a:rPr lang="es-UY" sz="1800" b="0" strike="noStrike" spc="-1">
                <a:solidFill>
                  <a:srgbClr val="FFFFFF"/>
                </a:solidFill>
                <a:latin typeface="Calibri Light"/>
                <a:ea typeface="DejaVu Sans"/>
              </a:rPr>
              <a:t>Observatorio de Análisis Estratégico  - SENACLAFT </a:t>
            </a:r>
            <a:endParaRPr lang="es-UY" sz="1800" b="0" strike="noStrike" spc="-1">
              <a:latin typeface="Arial"/>
            </a:endParaRPr>
          </a:p>
        </p:txBody>
      </p:sp>
      <p:sp>
        <p:nvSpPr>
          <p:cNvPr id="332" name="CustomShape 9"/>
          <p:cNvSpPr/>
          <p:nvPr/>
        </p:nvSpPr>
        <p:spPr>
          <a:xfrm>
            <a:off x="0" y="-2880"/>
            <a:ext cx="12185640" cy="246600"/>
          </a:xfrm>
          <a:prstGeom prst="rect">
            <a:avLst/>
          </a:prstGeom>
          <a:solidFill>
            <a:srgbClr val="2F5597"/>
          </a:solidFill>
          <a:ln/>
        </p:spPr>
        <p:style>
          <a:lnRef idx="2">
            <a:schemeClr val="accent1">
              <a:shade val="50000"/>
            </a:schemeClr>
          </a:lnRef>
          <a:fillRef idx="1">
            <a:schemeClr val="accent1"/>
          </a:fillRef>
          <a:effectRef idx="0">
            <a:schemeClr val="accent1"/>
          </a:effectRef>
          <a:fontRef idx="minor"/>
        </p:style>
      </p:sp>
      <p:sp>
        <p:nvSpPr>
          <p:cNvPr id="333" name="CustomShape 10"/>
          <p:cNvSpPr/>
          <p:nvPr/>
        </p:nvSpPr>
        <p:spPr>
          <a:xfrm>
            <a:off x="1491120" y="1644480"/>
            <a:ext cx="1366200" cy="3801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rmAutofit/>
          </a:bodyPr>
          <a:lstStyle/>
          <a:p>
            <a:pPr>
              <a:lnSpc>
                <a:spcPct val="90000"/>
              </a:lnSpc>
            </a:pPr>
            <a:r>
              <a:rPr lang="es-UY" sz="2000" b="0" strike="noStrike" spc="-1">
                <a:solidFill>
                  <a:srgbClr val="FFFFFF"/>
                </a:solidFill>
                <a:latin typeface="Calibri Light"/>
                <a:ea typeface="DejaVu Sans"/>
              </a:rPr>
              <a:t>Expositores</a:t>
            </a:r>
            <a:endParaRPr lang="es-UY" sz="2000" b="0" strike="noStrike" spc="-1">
              <a:latin typeface="Arial"/>
            </a:endParaRPr>
          </a:p>
        </p:txBody>
      </p:sp>
      <p:sp>
        <p:nvSpPr>
          <p:cNvPr id="334" name="Line 11"/>
          <p:cNvSpPr/>
          <p:nvPr/>
        </p:nvSpPr>
        <p:spPr>
          <a:xfrm flipV="1">
            <a:off x="1454040" y="2019240"/>
            <a:ext cx="5173560" cy="23760"/>
          </a:xfrm>
          <a:prstGeom prst="line">
            <a:avLst/>
          </a:prstGeom>
          <a:ln w="12600">
            <a:solidFill>
              <a:schemeClr val="bg1"/>
            </a:solidFill>
          </a:ln>
        </p:spPr>
        <p:style>
          <a:lnRef idx="1">
            <a:schemeClr val="accent1"/>
          </a:lnRef>
          <a:fillRef idx="0">
            <a:schemeClr val="accent1"/>
          </a:fillRef>
          <a:effectRef idx="0">
            <a:schemeClr val="accent1"/>
          </a:effectRef>
          <a:fontRef idx="minor"/>
        </p:style>
      </p:sp>
      <p:sp>
        <p:nvSpPr>
          <p:cNvPr id="335" name="CustomShape 12"/>
          <p:cNvSpPr/>
          <p:nvPr/>
        </p:nvSpPr>
        <p:spPr>
          <a:xfrm>
            <a:off x="7428600" y="1644480"/>
            <a:ext cx="1366200" cy="380160"/>
          </a:xfrm>
          <a:prstGeom prst="rect">
            <a:avLst/>
          </a:prstGeom>
          <a:noFill/>
          <a:ln>
            <a:noFill/>
          </a:ln>
        </p:spPr>
        <p:style>
          <a:lnRef idx="0">
            <a:scrgbClr r="0" g="0" b="0"/>
          </a:lnRef>
          <a:fillRef idx="0">
            <a:scrgbClr r="0" g="0" b="0"/>
          </a:fillRef>
          <a:effectRef idx="0">
            <a:scrgbClr r="0" g="0" b="0"/>
          </a:effectRef>
          <a:fontRef idx="minor"/>
        </p:style>
      </p:sp>
      <p:sp>
        <p:nvSpPr>
          <p:cNvPr id="336" name="CustomShape 13"/>
          <p:cNvSpPr/>
          <p:nvPr/>
        </p:nvSpPr>
        <p:spPr>
          <a:xfrm>
            <a:off x="781560" y="1097640"/>
            <a:ext cx="8355960" cy="99154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nSpc>
                <a:spcPct val="100000"/>
              </a:lnSpc>
            </a:pPr>
            <a:endParaRPr lang="es-UY" sz="1800" b="0" strike="noStrike" spc="-1">
              <a:latin typeface="Arial"/>
            </a:endParaRPr>
          </a:p>
          <a:p>
            <a:pPr marL="343080" indent="-340920" algn="just">
              <a:lnSpc>
                <a:spcPct val="100000"/>
              </a:lnSpc>
              <a:buClr>
                <a:srgbClr val="000000"/>
              </a:buClr>
              <a:buFont typeface="Courier New"/>
              <a:buChar char="o"/>
            </a:pPr>
            <a:r>
              <a:rPr lang="en-US" sz="2200" b="1" strike="noStrike" spc="-1">
                <a:solidFill>
                  <a:srgbClr val="000000"/>
                </a:solidFill>
                <a:latin typeface="Arial"/>
                <a:ea typeface="DejaVu Sans"/>
              </a:rPr>
              <a:t>DD respecto de clientes usuarios de ZF </a:t>
            </a:r>
            <a:r>
              <a:rPr lang="en-US" sz="2200" b="0" strike="noStrike" spc="-1">
                <a:solidFill>
                  <a:srgbClr val="000000"/>
                </a:solidFill>
                <a:latin typeface="Arial"/>
                <a:ea typeface="DejaVu Sans"/>
              </a:rPr>
              <a:t>(artículo 75 del Decreto Nº 379/018).</a:t>
            </a:r>
            <a:endParaRPr lang="es-UY" sz="2200" b="0" strike="noStrike" spc="-1">
              <a:latin typeface="Arial"/>
            </a:endParaRPr>
          </a:p>
          <a:p>
            <a:pPr marL="800280" lvl="1" indent="-340920" algn="just">
              <a:lnSpc>
                <a:spcPct val="100000"/>
              </a:lnSpc>
              <a:buClr>
                <a:srgbClr val="000000"/>
              </a:buClr>
              <a:buFont typeface="Wingdings" charset="2"/>
              <a:buChar char=""/>
            </a:pPr>
            <a:r>
              <a:rPr lang="en-US" sz="2200" b="1" strike="noStrike" spc="-1">
                <a:solidFill>
                  <a:srgbClr val="000000"/>
                </a:solidFill>
                <a:latin typeface="Arial"/>
                <a:ea typeface="DejaVu Sans"/>
              </a:rPr>
              <a:t>Los explotadores de ZF y los usuarios directos e indirectos, podrán acreditar la misma en relación al conocimiento del cliente, con la exhibición de la documentación de PF o PJ y el Plan de Negocios que fuera presentado ante el Área Zonas Francas de la Dirección General de Comercio del M.E.F. para la aprobación del contrato de usuario,</a:t>
            </a:r>
            <a:r>
              <a:rPr lang="en-US" sz="2200" b="0" strike="noStrike" spc="-1">
                <a:solidFill>
                  <a:srgbClr val="000000"/>
                </a:solidFill>
                <a:latin typeface="Arial"/>
                <a:ea typeface="DejaVu Sans"/>
              </a:rPr>
              <a:t> sin perjuicio de la verificación de las listas señaladas en el numeral 3º, del literal C) del artículo 72 del presente decreto y la búsqueda de antecedentes de acuerdo a lo establecido en el numeral 4º, literal C) del mencionado artículo, que se deberán realizar en todos los casos.</a:t>
            </a:r>
            <a:endParaRPr lang="es-UY" sz="2200" b="0" strike="noStrike" spc="-1">
              <a:latin typeface="Arial"/>
            </a:endParaRPr>
          </a:p>
          <a:p>
            <a:pPr marL="457200" algn="just">
              <a:lnSpc>
                <a:spcPct val="100000"/>
              </a:lnSpc>
            </a:pPr>
            <a:r>
              <a:t/>
            </a:r>
            <a:br/>
            <a:endParaRPr lang="es-UY" sz="2200" b="0" strike="noStrike" spc="-1">
              <a:latin typeface="Arial"/>
            </a:endParaRPr>
          </a:p>
          <a:p>
            <a:pPr marL="457200" algn="just">
              <a:lnSpc>
                <a:spcPct val="150000"/>
              </a:lnSpc>
            </a:pPr>
            <a:r>
              <a:t/>
            </a:r>
            <a:br/>
            <a:endParaRPr lang="es-UY" sz="2200" b="0" strike="noStrike" spc="-1">
              <a:latin typeface="Arial"/>
            </a:endParaRPr>
          </a:p>
          <a:p>
            <a:pPr marL="457200" algn="just">
              <a:lnSpc>
                <a:spcPct val="150000"/>
              </a:lnSpc>
            </a:pPr>
            <a:endParaRPr lang="es-UY" sz="2200" b="0" strike="noStrike" spc="-1">
              <a:latin typeface="Arial"/>
            </a:endParaRPr>
          </a:p>
          <a:p>
            <a:pPr marL="457200">
              <a:lnSpc>
                <a:spcPct val="100000"/>
              </a:lnSpc>
            </a:pPr>
            <a:endParaRPr lang="es-UY" sz="2200" b="0" strike="noStrike" spc="-1">
              <a:latin typeface="Arial"/>
            </a:endParaRPr>
          </a:p>
          <a:p>
            <a:pPr marL="457200">
              <a:lnSpc>
                <a:spcPct val="100000"/>
              </a:lnSpc>
            </a:pPr>
            <a:endParaRPr lang="es-UY" sz="2200" b="0" strike="noStrike" spc="-1">
              <a:latin typeface="Arial"/>
            </a:endParaRPr>
          </a:p>
          <a:p>
            <a:pPr marL="914400">
              <a:lnSpc>
                <a:spcPct val="100000"/>
              </a:lnSpc>
            </a:pPr>
            <a:endParaRPr lang="es-UY" sz="2200" b="0" strike="noStrike" spc="-1">
              <a:latin typeface="Arial"/>
            </a:endParaRPr>
          </a:p>
          <a:p>
            <a:pPr marL="914400">
              <a:lnSpc>
                <a:spcPct val="100000"/>
              </a:lnSpc>
            </a:pPr>
            <a:endParaRPr lang="es-UY" sz="2200" b="0" strike="noStrike" spc="-1">
              <a:latin typeface="Arial"/>
            </a:endParaRPr>
          </a:p>
          <a:p>
            <a:pPr marL="914400">
              <a:lnSpc>
                <a:spcPct val="100000"/>
              </a:lnSpc>
            </a:pPr>
            <a:endParaRPr lang="es-UY" sz="2200" b="0" strike="noStrike" spc="-1">
              <a:latin typeface="Arial"/>
            </a:endParaRPr>
          </a:p>
          <a:p>
            <a:pPr marL="914400">
              <a:lnSpc>
                <a:spcPct val="100000"/>
              </a:lnSpc>
            </a:pPr>
            <a:endParaRPr lang="es-UY" sz="2200" b="0" strike="noStrike" spc="-1">
              <a:latin typeface="Arial"/>
            </a:endParaRPr>
          </a:p>
          <a:p>
            <a:pPr marL="914400">
              <a:lnSpc>
                <a:spcPct val="100000"/>
              </a:lnSpc>
            </a:pPr>
            <a:endParaRPr lang="es-UY" sz="2200" b="0" strike="noStrike" spc="-1">
              <a:latin typeface="Arial"/>
            </a:endParaRPr>
          </a:p>
          <a:p>
            <a:pPr marL="914400">
              <a:lnSpc>
                <a:spcPct val="100000"/>
              </a:lnSpc>
            </a:pPr>
            <a:endParaRPr lang="es-UY" sz="2200" b="0" strike="noStrike" spc="-1">
              <a:latin typeface="Arial"/>
            </a:endParaRPr>
          </a:p>
        </p:txBody>
      </p:sp>
    </p:spTree>
  </p:cSld>
  <p:clrMapOvr>
    <a:masterClrMapping/>
  </p:clrMapOvr>
  <mc:AlternateContent xmlns:mc="http://schemas.openxmlformats.org/markup-compatibility/2006">
    <mc:Choice xmlns:p15="http://schemas.microsoft.com/office/powerpoint/2012/main" xmlns:p14="http://schemas.microsoft.com/office/powerpoint/2010/main" xmlns="" Requires="p14">
      <p:transition spd="slow" p14:dur="2000"/>
    </mc:Choice>
    <mc:Fallback>
      <p:transition spd="slow"/>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 name="CustomShape 1"/>
          <p:cNvSpPr/>
          <p:nvPr/>
        </p:nvSpPr>
        <p:spPr>
          <a:xfrm>
            <a:off x="781560" y="264960"/>
            <a:ext cx="10622520" cy="6854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Autofit/>
          </a:bodyPr>
          <a:lstStyle/>
          <a:p>
            <a:pPr algn="ctr">
              <a:lnSpc>
                <a:spcPct val="90000"/>
              </a:lnSpc>
            </a:pPr>
            <a:r>
              <a:rPr lang="es-UY" sz="2800" b="1" strike="noStrike" spc="-1">
                <a:solidFill>
                  <a:srgbClr val="2F5597"/>
                </a:solidFill>
                <a:latin typeface="Calibri Light"/>
                <a:ea typeface="DejaVu Sans"/>
              </a:rPr>
              <a:t> </a:t>
            </a:r>
            <a:r>
              <a:t/>
            </a:r>
            <a:br/>
            <a:r>
              <a:rPr lang="es-UY" sz="2800" b="1" strike="noStrike" spc="-1">
                <a:solidFill>
                  <a:srgbClr val="2F5597"/>
                </a:solidFill>
                <a:latin typeface="Calibri Light"/>
                <a:ea typeface="DejaVu Sans"/>
              </a:rPr>
              <a:t>Webinar – Normativa, Debida diligencia y sanciones aplicables</a:t>
            </a:r>
            <a:endParaRPr lang="es-UY" sz="2800" b="0" strike="noStrike" spc="-1">
              <a:latin typeface="Arial"/>
            </a:endParaRPr>
          </a:p>
        </p:txBody>
      </p:sp>
      <p:pic>
        <p:nvPicPr>
          <p:cNvPr id="338" name="Imagen 4" descr="Logotipo&#10;&#10;Descripción generada automáticamente"/>
          <p:cNvPicPr/>
          <p:nvPr/>
        </p:nvPicPr>
        <p:blipFill>
          <a:blip r:embed="rId3" cstate="print"/>
          <a:stretch/>
        </p:blipFill>
        <p:spPr>
          <a:xfrm>
            <a:off x="8868240" y="5812920"/>
            <a:ext cx="3317400" cy="1038600"/>
          </a:xfrm>
          <a:prstGeom prst="rect">
            <a:avLst/>
          </a:prstGeom>
          <a:ln>
            <a:noFill/>
          </a:ln>
        </p:spPr>
      </p:pic>
      <p:sp>
        <p:nvSpPr>
          <p:cNvPr id="339" name="CustomShape 2"/>
          <p:cNvSpPr/>
          <p:nvPr/>
        </p:nvSpPr>
        <p:spPr>
          <a:xfrm>
            <a:off x="1332000" y="2839680"/>
            <a:ext cx="8563320" cy="1481760"/>
          </a:xfrm>
          <a:prstGeom prst="rect">
            <a:avLst/>
          </a:prstGeom>
          <a:noFill/>
          <a:ln>
            <a:noFill/>
          </a:ln>
        </p:spPr>
        <p:style>
          <a:lnRef idx="0">
            <a:scrgbClr r="0" g="0" b="0"/>
          </a:lnRef>
          <a:fillRef idx="0">
            <a:scrgbClr r="0" g="0" b="0"/>
          </a:fillRef>
          <a:effectRef idx="0">
            <a:scrgbClr r="0" g="0" b="0"/>
          </a:effectRef>
          <a:fontRef idx="minor"/>
        </p:style>
      </p:sp>
      <p:sp>
        <p:nvSpPr>
          <p:cNvPr id="340" name="CustomShape 3"/>
          <p:cNvSpPr/>
          <p:nvPr/>
        </p:nvSpPr>
        <p:spPr>
          <a:xfrm>
            <a:off x="1332000" y="2274840"/>
            <a:ext cx="7062120" cy="6073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rmAutofit/>
          </a:bodyPr>
          <a:lstStyle/>
          <a:p>
            <a:pPr algn="ctr">
              <a:lnSpc>
                <a:spcPct val="90000"/>
              </a:lnSpc>
            </a:pPr>
            <a:endParaRPr lang="es-UY" sz="1800" b="0" strike="noStrike" spc="-1">
              <a:latin typeface="Arial"/>
            </a:endParaRPr>
          </a:p>
          <a:p>
            <a:pPr algn="ctr">
              <a:lnSpc>
                <a:spcPct val="90000"/>
              </a:lnSpc>
            </a:pPr>
            <a:endParaRPr lang="es-UY" sz="1800" b="0" strike="noStrike" spc="-1">
              <a:latin typeface="Arial"/>
            </a:endParaRPr>
          </a:p>
        </p:txBody>
      </p:sp>
      <p:sp>
        <p:nvSpPr>
          <p:cNvPr id="341" name="CustomShape 4"/>
          <p:cNvSpPr/>
          <p:nvPr/>
        </p:nvSpPr>
        <p:spPr>
          <a:xfrm>
            <a:off x="1491120" y="4477320"/>
            <a:ext cx="2491560" cy="4035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rmAutofit/>
          </a:bodyPr>
          <a:lstStyle/>
          <a:p>
            <a:pPr>
              <a:lnSpc>
                <a:spcPct val="90000"/>
              </a:lnSpc>
            </a:pPr>
            <a:r>
              <a:rPr lang="es-UY" sz="2000" b="0" strike="noStrike" spc="-1">
                <a:solidFill>
                  <a:srgbClr val="FFFFFF"/>
                </a:solidFill>
                <a:latin typeface="Calibri Light"/>
                <a:ea typeface="DejaVu Sans"/>
              </a:rPr>
              <a:t>Lic. Andrés Niemann</a:t>
            </a:r>
            <a:endParaRPr lang="es-UY" sz="2000" b="0" strike="noStrike" spc="-1">
              <a:latin typeface="Arial"/>
            </a:endParaRPr>
          </a:p>
        </p:txBody>
      </p:sp>
      <p:sp>
        <p:nvSpPr>
          <p:cNvPr id="342" name="CustomShape 5"/>
          <p:cNvSpPr/>
          <p:nvPr/>
        </p:nvSpPr>
        <p:spPr>
          <a:xfrm>
            <a:off x="1491120" y="2839680"/>
            <a:ext cx="5969880" cy="4597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rmAutofit/>
          </a:bodyPr>
          <a:lstStyle/>
          <a:p>
            <a:pPr>
              <a:lnSpc>
                <a:spcPct val="90000"/>
              </a:lnSpc>
            </a:pPr>
            <a:r>
              <a:rPr lang="es-UY" sz="2000" b="0" strike="noStrike" spc="-1">
                <a:solidFill>
                  <a:srgbClr val="FFFFFF"/>
                </a:solidFill>
                <a:latin typeface="Calibri Light"/>
                <a:ea typeface="DejaVu Sans"/>
              </a:rPr>
              <a:t>Cr. </a:t>
            </a:r>
            <a:endParaRPr lang="es-UY" sz="2000" b="0" strike="noStrike" spc="-1">
              <a:latin typeface="Arial"/>
            </a:endParaRPr>
          </a:p>
        </p:txBody>
      </p:sp>
      <p:sp>
        <p:nvSpPr>
          <p:cNvPr id="343" name="CustomShape 6"/>
          <p:cNvSpPr/>
          <p:nvPr/>
        </p:nvSpPr>
        <p:spPr>
          <a:xfrm>
            <a:off x="-9360" y="919800"/>
            <a:ext cx="12185640" cy="262440"/>
          </a:xfrm>
          <a:prstGeom prst="rect">
            <a:avLst/>
          </a:prstGeom>
          <a:solidFill>
            <a:srgbClr val="2F5597"/>
          </a:solidFill>
          <a:ln/>
        </p:spPr>
        <p:style>
          <a:lnRef idx="2">
            <a:schemeClr val="accent1">
              <a:shade val="50000"/>
            </a:schemeClr>
          </a:lnRef>
          <a:fillRef idx="1">
            <a:schemeClr val="accent1"/>
          </a:fillRef>
          <a:effectRef idx="0">
            <a:schemeClr val="accent1"/>
          </a:effectRef>
          <a:fontRef idx="minor"/>
        </p:style>
      </p:sp>
      <p:sp>
        <p:nvSpPr>
          <p:cNvPr id="344" name="CustomShape 7"/>
          <p:cNvSpPr/>
          <p:nvPr/>
        </p:nvSpPr>
        <p:spPr>
          <a:xfrm>
            <a:off x="1491120" y="3132000"/>
            <a:ext cx="7668000" cy="427320"/>
          </a:xfrm>
          <a:prstGeom prst="rect">
            <a:avLst/>
          </a:prstGeom>
          <a:noFill/>
          <a:ln>
            <a:noFill/>
          </a:ln>
        </p:spPr>
        <p:style>
          <a:lnRef idx="0">
            <a:scrgbClr r="0" g="0" b="0"/>
          </a:lnRef>
          <a:fillRef idx="0">
            <a:scrgbClr r="0" g="0" b="0"/>
          </a:fillRef>
          <a:effectRef idx="0">
            <a:scrgbClr r="0" g="0" b="0"/>
          </a:effectRef>
          <a:fontRef idx="minor"/>
        </p:style>
      </p:sp>
      <p:sp>
        <p:nvSpPr>
          <p:cNvPr id="345" name="CustomShape 8"/>
          <p:cNvSpPr/>
          <p:nvPr/>
        </p:nvSpPr>
        <p:spPr>
          <a:xfrm>
            <a:off x="1491120" y="4737960"/>
            <a:ext cx="5062320" cy="4035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rmAutofit/>
          </a:bodyPr>
          <a:lstStyle/>
          <a:p>
            <a:pPr>
              <a:lnSpc>
                <a:spcPct val="90000"/>
              </a:lnSpc>
            </a:pPr>
            <a:r>
              <a:rPr lang="es-UY" sz="1800" b="0" strike="noStrike" spc="-1">
                <a:solidFill>
                  <a:srgbClr val="FFFFFF"/>
                </a:solidFill>
                <a:latin typeface="Calibri Light"/>
                <a:ea typeface="DejaVu Sans"/>
              </a:rPr>
              <a:t>Observatorio de Análisis Estratégico  - SENACLAFT </a:t>
            </a:r>
            <a:endParaRPr lang="es-UY" sz="1800" b="0" strike="noStrike" spc="-1">
              <a:latin typeface="Arial"/>
            </a:endParaRPr>
          </a:p>
        </p:txBody>
      </p:sp>
      <p:sp>
        <p:nvSpPr>
          <p:cNvPr id="346" name="CustomShape 9"/>
          <p:cNvSpPr/>
          <p:nvPr/>
        </p:nvSpPr>
        <p:spPr>
          <a:xfrm>
            <a:off x="0" y="-2880"/>
            <a:ext cx="12185640" cy="246600"/>
          </a:xfrm>
          <a:prstGeom prst="rect">
            <a:avLst/>
          </a:prstGeom>
          <a:solidFill>
            <a:srgbClr val="2F5597"/>
          </a:solidFill>
          <a:ln/>
        </p:spPr>
        <p:style>
          <a:lnRef idx="2">
            <a:schemeClr val="accent1">
              <a:shade val="50000"/>
            </a:schemeClr>
          </a:lnRef>
          <a:fillRef idx="1">
            <a:schemeClr val="accent1"/>
          </a:fillRef>
          <a:effectRef idx="0">
            <a:schemeClr val="accent1"/>
          </a:effectRef>
          <a:fontRef idx="minor"/>
        </p:style>
      </p:sp>
      <p:sp>
        <p:nvSpPr>
          <p:cNvPr id="347" name="CustomShape 10"/>
          <p:cNvSpPr/>
          <p:nvPr/>
        </p:nvSpPr>
        <p:spPr>
          <a:xfrm>
            <a:off x="1491120" y="1644480"/>
            <a:ext cx="1366200" cy="3801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rmAutofit/>
          </a:bodyPr>
          <a:lstStyle/>
          <a:p>
            <a:pPr>
              <a:lnSpc>
                <a:spcPct val="90000"/>
              </a:lnSpc>
            </a:pPr>
            <a:r>
              <a:rPr lang="es-UY" sz="2000" b="0" strike="noStrike" spc="-1">
                <a:solidFill>
                  <a:srgbClr val="FFFFFF"/>
                </a:solidFill>
                <a:latin typeface="Calibri Light"/>
                <a:ea typeface="DejaVu Sans"/>
              </a:rPr>
              <a:t>Expositores</a:t>
            </a:r>
            <a:endParaRPr lang="es-UY" sz="2000" b="0" strike="noStrike" spc="-1">
              <a:latin typeface="Arial"/>
            </a:endParaRPr>
          </a:p>
        </p:txBody>
      </p:sp>
      <p:sp>
        <p:nvSpPr>
          <p:cNvPr id="348" name="Line 11"/>
          <p:cNvSpPr/>
          <p:nvPr/>
        </p:nvSpPr>
        <p:spPr>
          <a:xfrm flipV="1">
            <a:off x="1454040" y="2019240"/>
            <a:ext cx="5173560" cy="23760"/>
          </a:xfrm>
          <a:prstGeom prst="line">
            <a:avLst/>
          </a:prstGeom>
          <a:ln w="12600">
            <a:solidFill>
              <a:schemeClr val="bg1"/>
            </a:solidFill>
          </a:ln>
        </p:spPr>
        <p:style>
          <a:lnRef idx="1">
            <a:schemeClr val="accent1"/>
          </a:lnRef>
          <a:fillRef idx="0">
            <a:schemeClr val="accent1"/>
          </a:fillRef>
          <a:effectRef idx="0">
            <a:schemeClr val="accent1"/>
          </a:effectRef>
          <a:fontRef idx="minor"/>
        </p:style>
      </p:sp>
      <p:sp>
        <p:nvSpPr>
          <p:cNvPr id="349" name="CustomShape 12"/>
          <p:cNvSpPr/>
          <p:nvPr/>
        </p:nvSpPr>
        <p:spPr>
          <a:xfrm>
            <a:off x="7428600" y="1644480"/>
            <a:ext cx="1366200" cy="380160"/>
          </a:xfrm>
          <a:prstGeom prst="rect">
            <a:avLst/>
          </a:prstGeom>
          <a:noFill/>
          <a:ln>
            <a:noFill/>
          </a:ln>
        </p:spPr>
        <p:style>
          <a:lnRef idx="0">
            <a:scrgbClr r="0" g="0" b="0"/>
          </a:lnRef>
          <a:fillRef idx="0">
            <a:scrgbClr r="0" g="0" b="0"/>
          </a:fillRef>
          <a:effectRef idx="0">
            <a:scrgbClr r="0" g="0" b="0"/>
          </a:effectRef>
          <a:fontRef idx="minor"/>
        </p:style>
      </p:sp>
      <p:sp>
        <p:nvSpPr>
          <p:cNvPr id="350" name="CustomShape 13"/>
          <p:cNvSpPr/>
          <p:nvPr/>
        </p:nvSpPr>
        <p:spPr>
          <a:xfrm>
            <a:off x="781560" y="1097640"/>
            <a:ext cx="8355960" cy="79045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nSpc>
                <a:spcPct val="100000"/>
              </a:lnSpc>
            </a:pPr>
            <a:endParaRPr lang="es-UY" sz="1800" b="0" strike="noStrike" spc="-1">
              <a:latin typeface="Arial"/>
            </a:endParaRPr>
          </a:p>
          <a:p>
            <a:pPr marL="343080" indent="-340920" algn="just">
              <a:lnSpc>
                <a:spcPct val="100000"/>
              </a:lnSpc>
              <a:buClr>
                <a:srgbClr val="000000"/>
              </a:buClr>
              <a:buFont typeface="Courier New"/>
              <a:buChar char="o"/>
            </a:pPr>
            <a:r>
              <a:rPr lang="en-US" sz="2200" b="1" strike="noStrike" spc="-1">
                <a:solidFill>
                  <a:srgbClr val="000000"/>
                </a:solidFill>
                <a:latin typeface="Arial"/>
                <a:ea typeface="DejaVu Sans"/>
              </a:rPr>
              <a:t>DD respecto de clientes no usuarios de ZF </a:t>
            </a:r>
            <a:r>
              <a:rPr lang="en-US" sz="2200" b="0" strike="noStrike" spc="-1">
                <a:solidFill>
                  <a:srgbClr val="000000"/>
                </a:solidFill>
                <a:latin typeface="Arial"/>
                <a:ea typeface="DejaVu Sans"/>
              </a:rPr>
              <a:t>(artículo 76 del Decreto Nº 379/018).</a:t>
            </a:r>
            <a:endParaRPr lang="es-UY" sz="2200" b="0" strike="noStrike" spc="-1">
              <a:latin typeface="Arial"/>
            </a:endParaRPr>
          </a:p>
          <a:p>
            <a:pPr marL="800280" lvl="1" indent="-340920" algn="just">
              <a:lnSpc>
                <a:spcPct val="100000"/>
              </a:lnSpc>
              <a:buClr>
                <a:srgbClr val="000000"/>
              </a:buClr>
              <a:buFont typeface="Wingdings" charset="2"/>
              <a:buChar char=""/>
            </a:pPr>
            <a:r>
              <a:rPr lang="en-US" sz="2200" b="1" strike="noStrike" spc="-1">
                <a:solidFill>
                  <a:srgbClr val="000000"/>
                </a:solidFill>
                <a:latin typeface="Arial"/>
                <a:ea typeface="DejaVu Sans"/>
              </a:rPr>
              <a:t>Para el caso de clientes que no operan en el régimen de ZF y respecto de los que el usuario se relaciona mediante la venta de bienes o la prestación de servicios, </a:t>
            </a:r>
            <a:r>
              <a:rPr lang="en-US" sz="2200" b="0" strike="noStrike" spc="-1">
                <a:solidFill>
                  <a:srgbClr val="000000"/>
                </a:solidFill>
                <a:latin typeface="Arial"/>
                <a:ea typeface="DejaVu Sans"/>
              </a:rPr>
              <a:t>la debida diligencia a efectuar sobre los mismos, será documentada en forma circunstanciada por el usuario. </a:t>
            </a:r>
            <a:endParaRPr lang="es-UY" sz="2200" b="0" strike="noStrike" spc="-1">
              <a:latin typeface="Arial"/>
            </a:endParaRPr>
          </a:p>
          <a:p>
            <a:pPr marL="457200" algn="just">
              <a:lnSpc>
                <a:spcPct val="100000"/>
              </a:lnSpc>
            </a:pPr>
            <a:r>
              <a:t/>
            </a:r>
            <a:br/>
            <a:endParaRPr lang="es-UY" sz="2200" b="0" strike="noStrike" spc="-1">
              <a:latin typeface="Arial"/>
            </a:endParaRPr>
          </a:p>
          <a:p>
            <a:pPr marL="457200" algn="just">
              <a:lnSpc>
                <a:spcPct val="150000"/>
              </a:lnSpc>
            </a:pPr>
            <a:r>
              <a:t/>
            </a:r>
            <a:br/>
            <a:endParaRPr lang="es-UY" sz="2200" b="0" strike="noStrike" spc="-1">
              <a:latin typeface="Arial"/>
            </a:endParaRPr>
          </a:p>
          <a:p>
            <a:pPr marL="457200" algn="just">
              <a:lnSpc>
                <a:spcPct val="150000"/>
              </a:lnSpc>
            </a:pPr>
            <a:endParaRPr lang="es-UY" sz="2200" b="0" strike="noStrike" spc="-1">
              <a:latin typeface="Arial"/>
            </a:endParaRPr>
          </a:p>
          <a:p>
            <a:pPr marL="457200">
              <a:lnSpc>
                <a:spcPct val="100000"/>
              </a:lnSpc>
            </a:pPr>
            <a:endParaRPr lang="es-UY" sz="2200" b="0" strike="noStrike" spc="-1">
              <a:latin typeface="Arial"/>
            </a:endParaRPr>
          </a:p>
          <a:p>
            <a:pPr marL="457200">
              <a:lnSpc>
                <a:spcPct val="100000"/>
              </a:lnSpc>
            </a:pPr>
            <a:endParaRPr lang="es-UY" sz="2200" b="0" strike="noStrike" spc="-1">
              <a:latin typeface="Arial"/>
            </a:endParaRPr>
          </a:p>
          <a:p>
            <a:pPr marL="914400">
              <a:lnSpc>
                <a:spcPct val="100000"/>
              </a:lnSpc>
            </a:pPr>
            <a:endParaRPr lang="es-UY" sz="2200" b="0" strike="noStrike" spc="-1">
              <a:latin typeface="Arial"/>
            </a:endParaRPr>
          </a:p>
          <a:p>
            <a:pPr marL="914400">
              <a:lnSpc>
                <a:spcPct val="100000"/>
              </a:lnSpc>
            </a:pPr>
            <a:endParaRPr lang="es-UY" sz="2200" b="0" strike="noStrike" spc="-1">
              <a:latin typeface="Arial"/>
            </a:endParaRPr>
          </a:p>
          <a:p>
            <a:pPr marL="914400">
              <a:lnSpc>
                <a:spcPct val="100000"/>
              </a:lnSpc>
            </a:pPr>
            <a:endParaRPr lang="es-UY" sz="2200" b="0" strike="noStrike" spc="-1">
              <a:latin typeface="Arial"/>
            </a:endParaRPr>
          </a:p>
          <a:p>
            <a:pPr marL="914400">
              <a:lnSpc>
                <a:spcPct val="100000"/>
              </a:lnSpc>
            </a:pPr>
            <a:endParaRPr lang="es-UY" sz="2200" b="0" strike="noStrike" spc="-1">
              <a:latin typeface="Arial"/>
            </a:endParaRPr>
          </a:p>
          <a:p>
            <a:pPr marL="914400">
              <a:lnSpc>
                <a:spcPct val="100000"/>
              </a:lnSpc>
            </a:pPr>
            <a:endParaRPr lang="es-UY" sz="2200" b="0" strike="noStrike" spc="-1">
              <a:latin typeface="Arial"/>
            </a:endParaRPr>
          </a:p>
          <a:p>
            <a:pPr marL="914400">
              <a:lnSpc>
                <a:spcPct val="100000"/>
              </a:lnSpc>
            </a:pPr>
            <a:endParaRPr lang="es-UY" sz="2200" b="0" strike="noStrike" spc="-1">
              <a:latin typeface="Arial"/>
            </a:endParaRPr>
          </a:p>
        </p:txBody>
      </p:sp>
    </p:spTree>
  </p:cSld>
  <p:clrMapOvr>
    <a:masterClrMapping/>
  </p:clrMapOvr>
  <mc:AlternateContent xmlns:mc="http://schemas.openxmlformats.org/markup-compatibility/2006">
    <mc:Choice xmlns:p15="http://schemas.microsoft.com/office/powerpoint/2012/main" xmlns:p14="http://schemas.microsoft.com/office/powerpoint/2010/main" xmlns="" Requires="p14">
      <p:transition spd="slow" p14:dur="2000"/>
    </mc:Choice>
    <mc:Fallback>
      <p:transition spd="slow"/>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1" name="CustomShape 1"/>
          <p:cNvSpPr/>
          <p:nvPr/>
        </p:nvSpPr>
        <p:spPr>
          <a:xfrm>
            <a:off x="781560" y="264960"/>
            <a:ext cx="10622520" cy="6854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Autofit/>
          </a:bodyPr>
          <a:lstStyle/>
          <a:p>
            <a:pPr algn="ctr">
              <a:lnSpc>
                <a:spcPct val="90000"/>
              </a:lnSpc>
            </a:pPr>
            <a:r>
              <a:rPr lang="es-UY" sz="2800" b="1" strike="noStrike" spc="-1">
                <a:solidFill>
                  <a:srgbClr val="2F5597"/>
                </a:solidFill>
                <a:latin typeface="Calibri Light"/>
                <a:ea typeface="DejaVu Sans"/>
              </a:rPr>
              <a:t> </a:t>
            </a:r>
            <a:r>
              <a:t/>
            </a:r>
            <a:br/>
            <a:r>
              <a:rPr lang="es-UY" sz="2800" b="1" strike="noStrike" spc="-1">
                <a:solidFill>
                  <a:srgbClr val="2F5597"/>
                </a:solidFill>
                <a:latin typeface="Calibri Light"/>
                <a:ea typeface="DejaVu Sans"/>
              </a:rPr>
              <a:t>Webinar – Normativa, Debida diligencia y sanciones aplicables</a:t>
            </a:r>
            <a:endParaRPr lang="es-UY" sz="2800" b="0" strike="noStrike" spc="-1">
              <a:latin typeface="Arial"/>
            </a:endParaRPr>
          </a:p>
        </p:txBody>
      </p:sp>
      <p:pic>
        <p:nvPicPr>
          <p:cNvPr id="352" name="Imagen 4" descr="Logotipo&#10;&#10;Descripción generada automáticamente"/>
          <p:cNvPicPr/>
          <p:nvPr/>
        </p:nvPicPr>
        <p:blipFill>
          <a:blip r:embed="rId3" cstate="print"/>
          <a:stretch/>
        </p:blipFill>
        <p:spPr>
          <a:xfrm>
            <a:off x="8868240" y="5812920"/>
            <a:ext cx="3317400" cy="1038600"/>
          </a:xfrm>
          <a:prstGeom prst="rect">
            <a:avLst/>
          </a:prstGeom>
          <a:ln>
            <a:noFill/>
          </a:ln>
        </p:spPr>
      </p:pic>
      <p:sp>
        <p:nvSpPr>
          <p:cNvPr id="353" name="CustomShape 2"/>
          <p:cNvSpPr/>
          <p:nvPr/>
        </p:nvSpPr>
        <p:spPr>
          <a:xfrm>
            <a:off x="1332000" y="2839680"/>
            <a:ext cx="8563320" cy="1481760"/>
          </a:xfrm>
          <a:prstGeom prst="rect">
            <a:avLst/>
          </a:prstGeom>
          <a:noFill/>
          <a:ln>
            <a:noFill/>
          </a:ln>
        </p:spPr>
        <p:style>
          <a:lnRef idx="0">
            <a:scrgbClr r="0" g="0" b="0"/>
          </a:lnRef>
          <a:fillRef idx="0">
            <a:scrgbClr r="0" g="0" b="0"/>
          </a:fillRef>
          <a:effectRef idx="0">
            <a:scrgbClr r="0" g="0" b="0"/>
          </a:effectRef>
          <a:fontRef idx="minor"/>
        </p:style>
      </p:sp>
      <p:sp>
        <p:nvSpPr>
          <p:cNvPr id="354" name="CustomShape 3"/>
          <p:cNvSpPr/>
          <p:nvPr/>
        </p:nvSpPr>
        <p:spPr>
          <a:xfrm>
            <a:off x="1332000" y="2274840"/>
            <a:ext cx="7062120" cy="6073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rmAutofit/>
          </a:bodyPr>
          <a:lstStyle/>
          <a:p>
            <a:pPr algn="ctr">
              <a:lnSpc>
                <a:spcPct val="90000"/>
              </a:lnSpc>
            </a:pPr>
            <a:endParaRPr lang="es-UY" sz="1800" b="0" strike="noStrike" spc="-1">
              <a:latin typeface="Arial"/>
            </a:endParaRPr>
          </a:p>
          <a:p>
            <a:pPr algn="ctr">
              <a:lnSpc>
                <a:spcPct val="90000"/>
              </a:lnSpc>
            </a:pPr>
            <a:endParaRPr lang="es-UY" sz="1800" b="0" strike="noStrike" spc="-1">
              <a:latin typeface="Arial"/>
            </a:endParaRPr>
          </a:p>
        </p:txBody>
      </p:sp>
      <p:sp>
        <p:nvSpPr>
          <p:cNvPr id="355" name="CustomShape 4"/>
          <p:cNvSpPr/>
          <p:nvPr/>
        </p:nvSpPr>
        <p:spPr>
          <a:xfrm>
            <a:off x="1491120" y="4477320"/>
            <a:ext cx="2491560" cy="4035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rmAutofit/>
          </a:bodyPr>
          <a:lstStyle/>
          <a:p>
            <a:pPr>
              <a:lnSpc>
                <a:spcPct val="90000"/>
              </a:lnSpc>
            </a:pPr>
            <a:r>
              <a:rPr lang="es-UY" sz="2000" b="0" strike="noStrike" spc="-1">
                <a:solidFill>
                  <a:srgbClr val="FFFFFF"/>
                </a:solidFill>
                <a:latin typeface="Calibri Light"/>
                <a:ea typeface="DejaVu Sans"/>
              </a:rPr>
              <a:t>Lic. Andrés Niemann</a:t>
            </a:r>
            <a:endParaRPr lang="es-UY" sz="2000" b="0" strike="noStrike" spc="-1">
              <a:latin typeface="Arial"/>
            </a:endParaRPr>
          </a:p>
        </p:txBody>
      </p:sp>
      <p:sp>
        <p:nvSpPr>
          <p:cNvPr id="356" name="CustomShape 5"/>
          <p:cNvSpPr/>
          <p:nvPr/>
        </p:nvSpPr>
        <p:spPr>
          <a:xfrm>
            <a:off x="1491120" y="2839680"/>
            <a:ext cx="5969880" cy="4597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rmAutofit/>
          </a:bodyPr>
          <a:lstStyle/>
          <a:p>
            <a:pPr>
              <a:lnSpc>
                <a:spcPct val="90000"/>
              </a:lnSpc>
            </a:pPr>
            <a:r>
              <a:rPr lang="es-UY" sz="2000" b="0" strike="noStrike" spc="-1">
                <a:solidFill>
                  <a:srgbClr val="FFFFFF"/>
                </a:solidFill>
                <a:latin typeface="Calibri Light"/>
                <a:ea typeface="DejaVu Sans"/>
              </a:rPr>
              <a:t>Cr. </a:t>
            </a:r>
            <a:endParaRPr lang="es-UY" sz="2000" b="0" strike="noStrike" spc="-1">
              <a:latin typeface="Arial"/>
            </a:endParaRPr>
          </a:p>
        </p:txBody>
      </p:sp>
      <p:sp>
        <p:nvSpPr>
          <p:cNvPr id="357" name="CustomShape 6"/>
          <p:cNvSpPr/>
          <p:nvPr/>
        </p:nvSpPr>
        <p:spPr>
          <a:xfrm>
            <a:off x="-9360" y="919800"/>
            <a:ext cx="12185640" cy="262440"/>
          </a:xfrm>
          <a:prstGeom prst="rect">
            <a:avLst/>
          </a:prstGeom>
          <a:solidFill>
            <a:srgbClr val="2F5597"/>
          </a:solidFill>
          <a:ln/>
        </p:spPr>
        <p:style>
          <a:lnRef idx="2">
            <a:schemeClr val="accent1">
              <a:shade val="50000"/>
            </a:schemeClr>
          </a:lnRef>
          <a:fillRef idx="1">
            <a:schemeClr val="accent1"/>
          </a:fillRef>
          <a:effectRef idx="0">
            <a:schemeClr val="accent1"/>
          </a:effectRef>
          <a:fontRef idx="minor"/>
        </p:style>
      </p:sp>
      <p:sp>
        <p:nvSpPr>
          <p:cNvPr id="358" name="CustomShape 7"/>
          <p:cNvSpPr/>
          <p:nvPr/>
        </p:nvSpPr>
        <p:spPr>
          <a:xfrm>
            <a:off x="1491120" y="3132000"/>
            <a:ext cx="7668000" cy="427320"/>
          </a:xfrm>
          <a:prstGeom prst="rect">
            <a:avLst/>
          </a:prstGeom>
          <a:noFill/>
          <a:ln>
            <a:noFill/>
          </a:ln>
        </p:spPr>
        <p:style>
          <a:lnRef idx="0">
            <a:scrgbClr r="0" g="0" b="0"/>
          </a:lnRef>
          <a:fillRef idx="0">
            <a:scrgbClr r="0" g="0" b="0"/>
          </a:fillRef>
          <a:effectRef idx="0">
            <a:scrgbClr r="0" g="0" b="0"/>
          </a:effectRef>
          <a:fontRef idx="minor"/>
        </p:style>
      </p:sp>
      <p:sp>
        <p:nvSpPr>
          <p:cNvPr id="359" name="CustomShape 8"/>
          <p:cNvSpPr/>
          <p:nvPr/>
        </p:nvSpPr>
        <p:spPr>
          <a:xfrm>
            <a:off x="1491120" y="4737960"/>
            <a:ext cx="5062320" cy="4035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rmAutofit/>
          </a:bodyPr>
          <a:lstStyle/>
          <a:p>
            <a:pPr>
              <a:lnSpc>
                <a:spcPct val="90000"/>
              </a:lnSpc>
            </a:pPr>
            <a:r>
              <a:rPr lang="es-UY" sz="1800" b="0" strike="noStrike" spc="-1">
                <a:solidFill>
                  <a:srgbClr val="FFFFFF"/>
                </a:solidFill>
                <a:latin typeface="Calibri Light"/>
                <a:ea typeface="DejaVu Sans"/>
              </a:rPr>
              <a:t>Observatorio de Análisis Estratégico  - SENACLAFT </a:t>
            </a:r>
            <a:endParaRPr lang="es-UY" sz="1800" b="0" strike="noStrike" spc="-1">
              <a:latin typeface="Arial"/>
            </a:endParaRPr>
          </a:p>
        </p:txBody>
      </p:sp>
      <p:sp>
        <p:nvSpPr>
          <p:cNvPr id="360" name="CustomShape 9"/>
          <p:cNvSpPr/>
          <p:nvPr/>
        </p:nvSpPr>
        <p:spPr>
          <a:xfrm>
            <a:off x="0" y="-2880"/>
            <a:ext cx="12185640" cy="246600"/>
          </a:xfrm>
          <a:prstGeom prst="rect">
            <a:avLst/>
          </a:prstGeom>
          <a:solidFill>
            <a:srgbClr val="2F5597"/>
          </a:solidFill>
          <a:ln/>
        </p:spPr>
        <p:style>
          <a:lnRef idx="2">
            <a:schemeClr val="accent1">
              <a:shade val="50000"/>
            </a:schemeClr>
          </a:lnRef>
          <a:fillRef idx="1">
            <a:schemeClr val="accent1"/>
          </a:fillRef>
          <a:effectRef idx="0">
            <a:schemeClr val="accent1"/>
          </a:effectRef>
          <a:fontRef idx="minor"/>
        </p:style>
      </p:sp>
      <p:sp>
        <p:nvSpPr>
          <p:cNvPr id="361" name="CustomShape 10"/>
          <p:cNvSpPr/>
          <p:nvPr/>
        </p:nvSpPr>
        <p:spPr>
          <a:xfrm>
            <a:off x="1491120" y="1644480"/>
            <a:ext cx="1366200" cy="3801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rmAutofit/>
          </a:bodyPr>
          <a:lstStyle/>
          <a:p>
            <a:pPr>
              <a:lnSpc>
                <a:spcPct val="90000"/>
              </a:lnSpc>
            </a:pPr>
            <a:r>
              <a:rPr lang="es-UY" sz="2000" b="0" strike="noStrike" spc="-1">
                <a:solidFill>
                  <a:srgbClr val="FFFFFF"/>
                </a:solidFill>
                <a:latin typeface="Calibri Light"/>
                <a:ea typeface="DejaVu Sans"/>
              </a:rPr>
              <a:t>Expositores</a:t>
            </a:r>
            <a:endParaRPr lang="es-UY" sz="2000" b="0" strike="noStrike" spc="-1">
              <a:latin typeface="Arial"/>
            </a:endParaRPr>
          </a:p>
        </p:txBody>
      </p:sp>
      <p:sp>
        <p:nvSpPr>
          <p:cNvPr id="362" name="Line 11"/>
          <p:cNvSpPr/>
          <p:nvPr/>
        </p:nvSpPr>
        <p:spPr>
          <a:xfrm flipV="1">
            <a:off x="1454040" y="2019240"/>
            <a:ext cx="5173560" cy="23760"/>
          </a:xfrm>
          <a:prstGeom prst="line">
            <a:avLst/>
          </a:prstGeom>
          <a:ln w="12600">
            <a:solidFill>
              <a:schemeClr val="bg1"/>
            </a:solidFill>
          </a:ln>
        </p:spPr>
        <p:style>
          <a:lnRef idx="1">
            <a:schemeClr val="accent1"/>
          </a:lnRef>
          <a:fillRef idx="0">
            <a:schemeClr val="accent1"/>
          </a:fillRef>
          <a:effectRef idx="0">
            <a:schemeClr val="accent1"/>
          </a:effectRef>
          <a:fontRef idx="minor"/>
        </p:style>
      </p:sp>
      <p:sp>
        <p:nvSpPr>
          <p:cNvPr id="363" name="CustomShape 12"/>
          <p:cNvSpPr/>
          <p:nvPr/>
        </p:nvSpPr>
        <p:spPr>
          <a:xfrm>
            <a:off x="7428600" y="1644480"/>
            <a:ext cx="1366200" cy="380160"/>
          </a:xfrm>
          <a:prstGeom prst="rect">
            <a:avLst/>
          </a:prstGeom>
          <a:noFill/>
          <a:ln>
            <a:noFill/>
          </a:ln>
        </p:spPr>
        <p:style>
          <a:lnRef idx="0">
            <a:scrgbClr r="0" g="0" b="0"/>
          </a:lnRef>
          <a:fillRef idx="0">
            <a:scrgbClr r="0" g="0" b="0"/>
          </a:fillRef>
          <a:effectRef idx="0">
            <a:scrgbClr r="0" g="0" b="0"/>
          </a:effectRef>
          <a:fontRef idx="minor"/>
        </p:style>
      </p:sp>
      <p:sp>
        <p:nvSpPr>
          <p:cNvPr id="364" name="CustomShape 13"/>
          <p:cNvSpPr/>
          <p:nvPr/>
        </p:nvSpPr>
        <p:spPr>
          <a:xfrm>
            <a:off x="781560" y="1097640"/>
            <a:ext cx="8355960" cy="99154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nSpc>
                <a:spcPct val="100000"/>
              </a:lnSpc>
            </a:pPr>
            <a:endParaRPr lang="es-UY" sz="1800" b="0" strike="noStrike" spc="-1">
              <a:latin typeface="Arial"/>
            </a:endParaRPr>
          </a:p>
          <a:p>
            <a:pPr marL="1257480" lvl="2" indent="-340920" algn="just">
              <a:lnSpc>
                <a:spcPct val="100000"/>
              </a:lnSpc>
              <a:buClr>
                <a:srgbClr val="000000"/>
              </a:buClr>
              <a:buFont typeface="Wingdings" charset="2"/>
              <a:buChar char=""/>
            </a:pPr>
            <a:r>
              <a:rPr lang="en-US" sz="2200" b="1" strike="noStrike" spc="-1">
                <a:solidFill>
                  <a:srgbClr val="000000"/>
                </a:solidFill>
                <a:latin typeface="Arial"/>
                <a:ea typeface="DejaVu Sans"/>
              </a:rPr>
              <a:t>En el informe circunstanciado se deberá indicar:</a:t>
            </a:r>
            <a:endParaRPr lang="es-UY" sz="2200" b="0" strike="noStrike" spc="-1">
              <a:latin typeface="Arial"/>
            </a:endParaRPr>
          </a:p>
          <a:p>
            <a:pPr marL="1371600" algn="just">
              <a:lnSpc>
                <a:spcPct val="100000"/>
              </a:lnSpc>
            </a:pPr>
            <a:r>
              <a:rPr lang="en-US" sz="2200" b="1" strike="noStrike" spc="-1">
                <a:solidFill>
                  <a:srgbClr val="000000"/>
                </a:solidFill>
                <a:latin typeface="Arial"/>
                <a:ea typeface="DejaVu Sans"/>
              </a:rPr>
              <a:t>la razonabilidad encoómica de la transacción</a:t>
            </a:r>
            <a:r>
              <a:rPr lang="en-US" sz="2200" b="0" strike="noStrike" spc="-1">
                <a:solidFill>
                  <a:srgbClr val="000000"/>
                </a:solidFill>
                <a:latin typeface="Arial"/>
                <a:ea typeface="DejaVu Sans"/>
              </a:rPr>
              <a:t> que se realiza y </a:t>
            </a:r>
            <a:endParaRPr lang="es-UY" sz="2200" b="0" strike="noStrike" spc="-1">
              <a:latin typeface="Arial"/>
            </a:endParaRPr>
          </a:p>
          <a:p>
            <a:pPr marL="1371600" algn="just">
              <a:lnSpc>
                <a:spcPct val="100000"/>
              </a:lnSpc>
            </a:pPr>
            <a:r>
              <a:rPr lang="en-US" sz="2200" b="1" strike="noStrike" spc="-1">
                <a:solidFill>
                  <a:srgbClr val="000000"/>
                </a:solidFill>
                <a:latin typeface="Arial"/>
                <a:ea typeface="DejaVu Sans"/>
              </a:rPr>
              <a:t>si se trata de un cliente</a:t>
            </a:r>
            <a:r>
              <a:rPr lang="en-US" sz="2200" b="0" strike="noStrike" spc="-1">
                <a:solidFill>
                  <a:srgbClr val="000000"/>
                </a:solidFill>
                <a:latin typeface="Arial"/>
                <a:ea typeface="DejaVu Sans"/>
              </a:rPr>
              <a:t> habitual u ocasional, </a:t>
            </a:r>
            <a:endParaRPr lang="es-UY" sz="2200" b="0" strike="noStrike" spc="-1">
              <a:latin typeface="Arial"/>
            </a:endParaRPr>
          </a:p>
          <a:p>
            <a:pPr marL="1371600" algn="just">
              <a:lnSpc>
                <a:spcPct val="100000"/>
              </a:lnSpc>
            </a:pPr>
            <a:r>
              <a:rPr lang="en-US" sz="2200" b="1" strike="noStrike" spc="-1">
                <a:solidFill>
                  <a:srgbClr val="000000"/>
                </a:solidFill>
                <a:latin typeface="Arial"/>
                <a:ea typeface="DejaVu Sans"/>
              </a:rPr>
              <a:t>así como el riesgo de LAFTPADM </a:t>
            </a:r>
            <a:r>
              <a:rPr lang="en-US" sz="2200" b="0" strike="noStrike" spc="-1">
                <a:solidFill>
                  <a:srgbClr val="000000"/>
                </a:solidFill>
                <a:latin typeface="Arial"/>
                <a:ea typeface="DejaVu Sans"/>
              </a:rPr>
              <a:t>que representan. </a:t>
            </a:r>
            <a:endParaRPr lang="es-UY" sz="2200" b="0" strike="noStrike" spc="-1">
              <a:latin typeface="Arial"/>
            </a:endParaRPr>
          </a:p>
          <a:p>
            <a:pPr marL="1714680" lvl="3" indent="-340920" algn="just">
              <a:lnSpc>
                <a:spcPct val="100000"/>
              </a:lnSpc>
              <a:buClr>
                <a:srgbClr val="000000"/>
              </a:buClr>
              <a:buFont typeface="Wingdings" charset="2"/>
              <a:buChar char=""/>
            </a:pPr>
            <a:r>
              <a:rPr lang="en-US" sz="2200" b="1" strike="noStrike" spc="-1">
                <a:solidFill>
                  <a:srgbClr val="000000"/>
                </a:solidFill>
                <a:latin typeface="Arial"/>
                <a:ea typeface="DejaVu Sans"/>
              </a:rPr>
              <a:t>En caso de clientes habituales se deberá verificar</a:t>
            </a:r>
            <a:r>
              <a:rPr lang="en-US" sz="2200" b="0" strike="noStrike" spc="-1">
                <a:solidFill>
                  <a:srgbClr val="000000"/>
                </a:solidFill>
                <a:latin typeface="Arial"/>
                <a:ea typeface="DejaVu Sans"/>
              </a:rPr>
              <a:t> las listas señaladas en el numeral 3º, literal C) del artículo 72 del presente Decreto y realizar la búsqueda de antecedentes de acuerdo a lo establecido en el nuemral 4º, literal C del mencionado artículo.</a:t>
            </a:r>
            <a:endParaRPr lang="es-UY" sz="2200" b="0" strike="noStrike" spc="-1">
              <a:latin typeface="Arial"/>
            </a:endParaRPr>
          </a:p>
          <a:p>
            <a:pPr marL="1714680" lvl="3" indent="-340920" algn="just">
              <a:lnSpc>
                <a:spcPct val="100000"/>
              </a:lnSpc>
              <a:buClr>
                <a:srgbClr val="000000"/>
              </a:buClr>
              <a:buFont typeface="Wingdings" charset="2"/>
              <a:buChar char=""/>
            </a:pPr>
            <a:r>
              <a:rPr lang="en-US" sz="2200" b="1" strike="noStrike" spc="-1">
                <a:solidFill>
                  <a:srgbClr val="000000"/>
                </a:solidFill>
                <a:latin typeface="Arial"/>
                <a:ea typeface="DejaVu Sans"/>
              </a:rPr>
              <a:t>Se consideran clientes habituales </a:t>
            </a:r>
            <a:r>
              <a:rPr lang="en-US" sz="2200" b="0" strike="noStrike" spc="-1">
                <a:solidFill>
                  <a:srgbClr val="000000"/>
                </a:solidFill>
                <a:latin typeface="Arial"/>
                <a:ea typeface="DejaVu Sans"/>
              </a:rPr>
              <a:t>cuando adquieran en forma períodica bienes y servicios de los usuarios de zonas francas.</a:t>
            </a:r>
            <a:endParaRPr lang="es-UY" sz="2200" b="0" strike="noStrike" spc="-1">
              <a:latin typeface="Arial"/>
            </a:endParaRPr>
          </a:p>
          <a:p>
            <a:pPr marL="457200" algn="just">
              <a:lnSpc>
                <a:spcPct val="100000"/>
              </a:lnSpc>
            </a:pPr>
            <a:r>
              <a:t/>
            </a:r>
            <a:br/>
            <a:endParaRPr lang="es-UY" sz="2200" b="0" strike="noStrike" spc="-1">
              <a:latin typeface="Arial"/>
            </a:endParaRPr>
          </a:p>
          <a:p>
            <a:pPr marL="457200" algn="just">
              <a:lnSpc>
                <a:spcPct val="150000"/>
              </a:lnSpc>
            </a:pPr>
            <a:r>
              <a:t/>
            </a:r>
            <a:br/>
            <a:endParaRPr lang="es-UY" sz="2200" b="0" strike="noStrike" spc="-1">
              <a:latin typeface="Arial"/>
            </a:endParaRPr>
          </a:p>
          <a:p>
            <a:pPr marL="457200" algn="just">
              <a:lnSpc>
                <a:spcPct val="150000"/>
              </a:lnSpc>
            </a:pPr>
            <a:endParaRPr lang="es-UY" sz="2200" b="0" strike="noStrike" spc="-1">
              <a:latin typeface="Arial"/>
            </a:endParaRPr>
          </a:p>
          <a:p>
            <a:pPr marL="457200">
              <a:lnSpc>
                <a:spcPct val="100000"/>
              </a:lnSpc>
            </a:pPr>
            <a:endParaRPr lang="es-UY" sz="2200" b="0" strike="noStrike" spc="-1">
              <a:latin typeface="Arial"/>
            </a:endParaRPr>
          </a:p>
          <a:p>
            <a:pPr marL="457200">
              <a:lnSpc>
                <a:spcPct val="100000"/>
              </a:lnSpc>
            </a:pPr>
            <a:endParaRPr lang="es-UY" sz="2200" b="0" strike="noStrike" spc="-1">
              <a:latin typeface="Arial"/>
            </a:endParaRPr>
          </a:p>
          <a:p>
            <a:pPr marL="914400">
              <a:lnSpc>
                <a:spcPct val="100000"/>
              </a:lnSpc>
            </a:pPr>
            <a:endParaRPr lang="es-UY" sz="2200" b="0" strike="noStrike" spc="-1">
              <a:latin typeface="Arial"/>
            </a:endParaRPr>
          </a:p>
          <a:p>
            <a:pPr marL="914400">
              <a:lnSpc>
                <a:spcPct val="100000"/>
              </a:lnSpc>
            </a:pPr>
            <a:endParaRPr lang="es-UY" sz="2200" b="0" strike="noStrike" spc="-1">
              <a:latin typeface="Arial"/>
            </a:endParaRPr>
          </a:p>
          <a:p>
            <a:pPr marL="914400">
              <a:lnSpc>
                <a:spcPct val="100000"/>
              </a:lnSpc>
            </a:pPr>
            <a:endParaRPr lang="es-UY" sz="2200" b="0" strike="noStrike" spc="-1">
              <a:latin typeface="Arial"/>
            </a:endParaRPr>
          </a:p>
          <a:p>
            <a:pPr marL="914400">
              <a:lnSpc>
                <a:spcPct val="100000"/>
              </a:lnSpc>
            </a:pPr>
            <a:endParaRPr lang="es-UY" sz="2200" b="0" strike="noStrike" spc="-1">
              <a:latin typeface="Arial"/>
            </a:endParaRPr>
          </a:p>
          <a:p>
            <a:pPr marL="914400">
              <a:lnSpc>
                <a:spcPct val="100000"/>
              </a:lnSpc>
            </a:pPr>
            <a:endParaRPr lang="es-UY" sz="2200" b="0" strike="noStrike" spc="-1">
              <a:latin typeface="Arial"/>
            </a:endParaRPr>
          </a:p>
          <a:p>
            <a:pPr marL="914400">
              <a:lnSpc>
                <a:spcPct val="100000"/>
              </a:lnSpc>
            </a:pPr>
            <a:endParaRPr lang="es-UY" sz="2200" b="0" strike="noStrike" spc="-1">
              <a:latin typeface="Arial"/>
            </a:endParaRPr>
          </a:p>
        </p:txBody>
      </p:sp>
    </p:spTree>
  </p:cSld>
  <p:clrMapOvr>
    <a:masterClrMapping/>
  </p:clrMapOvr>
  <mc:AlternateContent xmlns:mc="http://schemas.openxmlformats.org/markup-compatibility/2006">
    <mc:Choice xmlns:p15="http://schemas.microsoft.com/office/powerpoint/2012/main" xmlns:p14="http://schemas.microsoft.com/office/powerpoint/2010/main" xmlns="" Requires="p14">
      <p:transition spd="slow" p14:dur="2000"/>
    </mc:Choice>
    <mc:Fallback>
      <p:transition spd="slow"/>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5" name="CustomShape 1"/>
          <p:cNvSpPr/>
          <p:nvPr/>
        </p:nvSpPr>
        <p:spPr>
          <a:xfrm>
            <a:off x="781560" y="264960"/>
            <a:ext cx="10622520" cy="6854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Autofit/>
          </a:bodyPr>
          <a:lstStyle/>
          <a:p>
            <a:pPr algn="ctr">
              <a:lnSpc>
                <a:spcPct val="90000"/>
              </a:lnSpc>
            </a:pPr>
            <a:r>
              <a:rPr lang="es-UY" sz="2800" b="1" strike="noStrike" spc="-1">
                <a:solidFill>
                  <a:srgbClr val="2F5597"/>
                </a:solidFill>
                <a:latin typeface="Calibri Light"/>
                <a:ea typeface="DejaVu Sans"/>
              </a:rPr>
              <a:t> </a:t>
            </a:r>
            <a:r>
              <a:t/>
            </a:r>
            <a:br/>
            <a:r>
              <a:rPr lang="es-UY" sz="2800" b="1" strike="noStrike" spc="-1">
                <a:solidFill>
                  <a:srgbClr val="2F5597"/>
                </a:solidFill>
                <a:latin typeface="Calibri Light"/>
                <a:ea typeface="DejaVu Sans"/>
              </a:rPr>
              <a:t>Webinar – Normativa, Debida diligencia y sanciones aplicables</a:t>
            </a:r>
            <a:endParaRPr lang="es-UY" sz="2800" b="0" strike="noStrike" spc="-1">
              <a:latin typeface="Arial"/>
            </a:endParaRPr>
          </a:p>
        </p:txBody>
      </p:sp>
      <p:pic>
        <p:nvPicPr>
          <p:cNvPr id="366" name="Imagen 4" descr="Logotipo&#10;&#10;Descripción generada automáticamente"/>
          <p:cNvPicPr/>
          <p:nvPr/>
        </p:nvPicPr>
        <p:blipFill>
          <a:blip r:embed="rId3" cstate="print"/>
          <a:stretch/>
        </p:blipFill>
        <p:spPr>
          <a:xfrm>
            <a:off x="8868240" y="5812920"/>
            <a:ext cx="3317400" cy="1038600"/>
          </a:xfrm>
          <a:prstGeom prst="rect">
            <a:avLst/>
          </a:prstGeom>
          <a:ln>
            <a:noFill/>
          </a:ln>
        </p:spPr>
      </p:pic>
      <p:sp>
        <p:nvSpPr>
          <p:cNvPr id="367" name="CustomShape 2"/>
          <p:cNvSpPr/>
          <p:nvPr/>
        </p:nvSpPr>
        <p:spPr>
          <a:xfrm>
            <a:off x="1332000" y="2839680"/>
            <a:ext cx="8563320" cy="1481760"/>
          </a:xfrm>
          <a:prstGeom prst="rect">
            <a:avLst/>
          </a:prstGeom>
          <a:noFill/>
          <a:ln>
            <a:noFill/>
          </a:ln>
        </p:spPr>
        <p:style>
          <a:lnRef idx="0">
            <a:scrgbClr r="0" g="0" b="0"/>
          </a:lnRef>
          <a:fillRef idx="0">
            <a:scrgbClr r="0" g="0" b="0"/>
          </a:fillRef>
          <a:effectRef idx="0">
            <a:scrgbClr r="0" g="0" b="0"/>
          </a:effectRef>
          <a:fontRef idx="minor"/>
        </p:style>
      </p:sp>
      <p:sp>
        <p:nvSpPr>
          <p:cNvPr id="368" name="CustomShape 3"/>
          <p:cNvSpPr/>
          <p:nvPr/>
        </p:nvSpPr>
        <p:spPr>
          <a:xfrm>
            <a:off x="1332000" y="2274840"/>
            <a:ext cx="7062120" cy="6073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rmAutofit/>
          </a:bodyPr>
          <a:lstStyle/>
          <a:p>
            <a:pPr algn="ctr">
              <a:lnSpc>
                <a:spcPct val="90000"/>
              </a:lnSpc>
            </a:pPr>
            <a:endParaRPr lang="es-UY" sz="1800" b="0" strike="noStrike" spc="-1">
              <a:latin typeface="Arial"/>
            </a:endParaRPr>
          </a:p>
          <a:p>
            <a:pPr algn="ctr">
              <a:lnSpc>
                <a:spcPct val="90000"/>
              </a:lnSpc>
            </a:pPr>
            <a:endParaRPr lang="es-UY" sz="1800" b="0" strike="noStrike" spc="-1">
              <a:latin typeface="Arial"/>
            </a:endParaRPr>
          </a:p>
        </p:txBody>
      </p:sp>
      <p:sp>
        <p:nvSpPr>
          <p:cNvPr id="369" name="CustomShape 4"/>
          <p:cNvSpPr/>
          <p:nvPr/>
        </p:nvSpPr>
        <p:spPr>
          <a:xfrm>
            <a:off x="1491120" y="4477320"/>
            <a:ext cx="2491560" cy="4035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rmAutofit/>
          </a:bodyPr>
          <a:lstStyle/>
          <a:p>
            <a:pPr>
              <a:lnSpc>
                <a:spcPct val="90000"/>
              </a:lnSpc>
            </a:pPr>
            <a:r>
              <a:rPr lang="es-UY" sz="2000" b="0" strike="noStrike" spc="-1">
                <a:solidFill>
                  <a:srgbClr val="FFFFFF"/>
                </a:solidFill>
                <a:latin typeface="Calibri Light"/>
                <a:ea typeface="DejaVu Sans"/>
              </a:rPr>
              <a:t>Lic. Andrés Niemann</a:t>
            </a:r>
            <a:endParaRPr lang="es-UY" sz="2000" b="0" strike="noStrike" spc="-1">
              <a:latin typeface="Arial"/>
            </a:endParaRPr>
          </a:p>
        </p:txBody>
      </p:sp>
      <p:sp>
        <p:nvSpPr>
          <p:cNvPr id="370" name="CustomShape 5"/>
          <p:cNvSpPr/>
          <p:nvPr/>
        </p:nvSpPr>
        <p:spPr>
          <a:xfrm>
            <a:off x="1491120" y="2839680"/>
            <a:ext cx="5969880" cy="4597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rmAutofit/>
          </a:bodyPr>
          <a:lstStyle/>
          <a:p>
            <a:pPr>
              <a:lnSpc>
                <a:spcPct val="90000"/>
              </a:lnSpc>
            </a:pPr>
            <a:r>
              <a:rPr lang="es-UY" sz="2000" b="0" strike="noStrike" spc="-1">
                <a:solidFill>
                  <a:srgbClr val="FFFFFF"/>
                </a:solidFill>
                <a:latin typeface="Calibri Light"/>
                <a:ea typeface="DejaVu Sans"/>
              </a:rPr>
              <a:t>Cr. </a:t>
            </a:r>
            <a:endParaRPr lang="es-UY" sz="2000" b="0" strike="noStrike" spc="-1">
              <a:latin typeface="Arial"/>
            </a:endParaRPr>
          </a:p>
        </p:txBody>
      </p:sp>
      <p:sp>
        <p:nvSpPr>
          <p:cNvPr id="371" name="CustomShape 6"/>
          <p:cNvSpPr/>
          <p:nvPr/>
        </p:nvSpPr>
        <p:spPr>
          <a:xfrm>
            <a:off x="-9360" y="919800"/>
            <a:ext cx="12185640" cy="262440"/>
          </a:xfrm>
          <a:prstGeom prst="rect">
            <a:avLst/>
          </a:prstGeom>
          <a:solidFill>
            <a:srgbClr val="2F5597"/>
          </a:solidFill>
          <a:ln/>
        </p:spPr>
        <p:style>
          <a:lnRef idx="2">
            <a:schemeClr val="accent1">
              <a:shade val="50000"/>
            </a:schemeClr>
          </a:lnRef>
          <a:fillRef idx="1">
            <a:schemeClr val="accent1"/>
          </a:fillRef>
          <a:effectRef idx="0">
            <a:schemeClr val="accent1"/>
          </a:effectRef>
          <a:fontRef idx="minor"/>
        </p:style>
      </p:sp>
      <p:sp>
        <p:nvSpPr>
          <p:cNvPr id="372" name="CustomShape 7"/>
          <p:cNvSpPr/>
          <p:nvPr/>
        </p:nvSpPr>
        <p:spPr>
          <a:xfrm>
            <a:off x="1491120" y="3132000"/>
            <a:ext cx="7668000" cy="427320"/>
          </a:xfrm>
          <a:prstGeom prst="rect">
            <a:avLst/>
          </a:prstGeom>
          <a:noFill/>
          <a:ln>
            <a:noFill/>
          </a:ln>
        </p:spPr>
        <p:style>
          <a:lnRef idx="0">
            <a:scrgbClr r="0" g="0" b="0"/>
          </a:lnRef>
          <a:fillRef idx="0">
            <a:scrgbClr r="0" g="0" b="0"/>
          </a:fillRef>
          <a:effectRef idx="0">
            <a:scrgbClr r="0" g="0" b="0"/>
          </a:effectRef>
          <a:fontRef idx="minor"/>
        </p:style>
      </p:sp>
      <p:sp>
        <p:nvSpPr>
          <p:cNvPr id="373" name="CustomShape 8"/>
          <p:cNvSpPr/>
          <p:nvPr/>
        </p:nvSpPr>
        <p:spPr>
          <a:xfrm>
            <a:off x="1491120" y="4737960"/>
            <a:ext cx="5062320" cy="4035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rmAutofit/>
          </a:bodyPr>
          <a:lstStyle/>
          <a:p>
            <a:pPr>
              <a:lnSpc>
                <a:spcPct val="90000"/>
              </a:lnSpc>
            </a:pPr>
            <a:r>
              <a:rPr lang="es-UY" sz="1800" b="0" strike="noStrike" spc="-1">
                <a:solidFill>
                  <a:srgbClr val="FFFFFF"/>
                </a:solidFill>
                <a:latin typeface="Calibri Light"/>
                <a:ea typeface="DejaVu Sans"/>
              </a:rPr>
              <a:t>Observatorio de Análisis Estratégico  - SENACLAFT </a:t>
            </a:r>
            <a:endParaRPr lang="es-UY" sz="1800" b="0" strike="noStrike" spc="-1">
              <a:latin typeface="Arial"/>
            </a:endParaRPr>
          </a:p>
        </p:txBody>
      </p:sp>
      <p:sp>
        <p:nvSpPr>
          <p:cNvPr id="374" name="CustomShape 9"/>
          <p:cNvSpPr/>
          <p:nvPr/>
        </p:nvSpPr>
        <p:spPr>
          <a:xfrm>
            <a:off x="0" y="-2880"/>
            <a:ext cx="12185640" cy="246600"/>
          </a:xfrm>
          <a:prstGeom prst="rect">
            <a:avLst/>
          </a:prstGeom>
          <a:solidFill>
            <a:srgbClr val="2F5597"/>
          </a:solidFill>
          <a:ln/>
        </p:spPr>
        <p:style>
          <a:lnRef idx="2">
            <a:schemeClr val="accent1">
              <a:shade val="50000"/>
            </a:schemeClr>
          </a:lnRef>
          <a:fillRef idx="1">
            <a:schemeClr val="accent1"/>
          </a:fillRef>
          <a:effectRef idx="0">
            <a:schemeClr val="accent1"/>
          </a:effectRef>
          <a:fontRef idx="minor"/>
        </p:style>
      </p:sp>
      <p:sp>
        <p:nvSpPr>
          <p:cNvPr id="375" name="CustomShape 10"/>
          <p:cNvSpPr/>
          <p:nvPr/>
        </p:nvSpPr>
        <p:spPr>
          <a:xfrm>
            <a:off x="1491120" y="1644480"/>
            <a:ext cx="1366200" cy="3801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rmAutofit/>
          </a:bodyPr>
          <a:lstStyle/>
          <a:p>
            <a:pPr>
              <a:lnSpc>
                <a:spcPct val="90000"/>
              </a:lnSpc>
            </a:pPr>
            <a:r>
              <a:rPr lang="es-UY" sz="2000" b="0" strike="noStrike" spc="-1">
                <a:solidFill>
                  <a:srgbClr val="FFFFFF"/>
                </a:solidFill>
                <a:latin typeface="Calibri Light"/>
                <a:ea typeface="DejaVu Sans"/>
              </a:rPr>
              <a:t>Expositores</a:t>
            </a:r>
            <a:endParaRPr lang="es-UY" sz="2000" b="0" strike="noStrike" spc="-1">
              <a:latin typeface="Arial"/>
            </a:endParaRPr>
          </a:p>
        </p:txBody>
      </p:sp>
      <p:sp>
        <p:nvSpPr>
          <p:cNvPr id="376" name="Line 11"/>
          <p:cNvSpPr/>
          <p:nvPr/>
        </p:nvSpPr>
        <p:spPr>
          <a:xfrm flipV="1">
            <a:off x="1454040" y="2019240"/>
            <a:ext cx="5173560" cy="23760"/>
          </a:xfrm>
          <a:prstGeom prst="line">
            <a:avLst/>
          </a:prstGeom>
          <a:ln w="12600">
            <a:solidFill>
              <a:schemeClr val="bg1"/>
            </a:solidFill>
          </a:ln>
        </p:spPr>
        <p:style>
          <a:lnRef idx="1">
            <a:schemeClr val="accent1"/>
          </a:lnRef>
          <a:fillRef idx="0">
            <a:schemeClr val="accent1"/>
          </a:fillRef>
          <a:effectRef idx="0">
            <a:schemeClr val="accent1"/>
          </a:effectRef>
          <a:fontRef idx="minor"/>
        </p:style>
      </p:sp>
      <p:sp>
        <p:nvSpPr>
          <p:cNvPr id="377" name="CustomShape 12"/>
          <p:cNvSpPr/>
          <p:nvPr/>
        </p:nvSpPr>
        <p:spPr>
          <a:xfrm>
            <a:off x="7428600" y="1644480"/>
            <a:ext cx="1366200" cy="380160"/>
          </a:xfrm>
          <a:prstGeom prst="rect">
            <a:avLst/>
          </a:prstGeom>
          <a:noFill/>
          <a:ln>
            <a:noFill/>
          </a:ln>
        </p:spPr>
        <p:style>
          <a:lnRef idx="0">
            <a:scrgbClr r="0" g="0" b="0"/>
          </a:lnRef>
          <a:fillRef idx="0">
            <a:scrgbClr r="0" g="0" b="0"/>
          </a:fillRef>
          <a:effectRef idx="0">
            <a:scrgbClr r="0" g="0" b="0"/>
          </a:effectRef>
          <a:fontRef idx="minor"/>
        </p:style>
      </p:sp>
      <p:sp>
        <p:nvSpPr>
          <p:cNvPr id="378" name="CustomShape 13"/>
          <p:cNvSpPr/>
          <p:nvPr/>
        </p:nvSpPr>
        <p:spPr>
          <a:xfrm>
            <a:off x="781560" y="1097640"/>
            <a:ext cx="8355960" cy="112561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nSpc>
                <a:spcPct val="100000"/>
              </a:lnSpc>
            </a:pPr>
            <a:endParaRPr lang="es-UY" sz="1800" b="0" strike="noStrike" spc="-1">
              <a:latin typeface="Arial"/>
            </a:endParaRPr>
          </a:p>
          <a:p>
            <a:pPr algn="just">
              <a:lnSpc>
                <a:spcPct val="100000"/>
              </a:lnSpc>
            </a:pPr>
            <a:r>
              <a:rPr lang="es-UY" sz="2200" b="1" strike="noStrike" spc="-1">
                <a:solidFill>
                  <a:srgbClr val="000000"/>
                </a:solidFill>
                <a:latin typeface="Arial"/>
                <a:ea typeface="DejaVu Sans"/>
              </a:rPr>
              <a:t>6. Procedimiento administrativo sancionatorio. Esquema </a:t>
            </a:r>
            <a:r>
              <a:rPr lang="es-UY" sz="2200" b="0" strike="noStrike" spc="-1">
                <a:solidFill>
                  <a:srgbClr val="000000"/>
                </a:solidFill>
                <a:latin typeface="Arial"/>
                <a:ea typeface="DejaVu Sans"/>
              </a:rPr>
              <a:t>(Decreto Nº 500/991)</a:t>
            </a:r>
            <a:endParaRPr lang="es-UY" sz="2200" b="0" strike="noStrike" spc="-1">
              <a:latin typeface="Arial"/>
            </a:endParaRPr>
          </a:p>
          <a:p>
            <a:pPr marL="343080" indent="-340920" algn="just">
              <a:lnSpc>
                <a:spcPct val="100000"/>
              </a:lnSpc>
              <a:buClr>
                <a:srgbClr val="000000"/>
              </a:buClr>
              <a:buFont typeface="Arial"/>
              <a:buChar char="•"/>
            </a:pPr>
            <a:r>
              <a:rPr lang="es-UY" sz="2200" b="1" strike="noStrike" spc="-1">
                <a:solidFill>
                  <a:srgbClr val="000000"/>
                </a:solidFill>
                <a:latin typeface="Arial"/>
                <a:ea typeface="DejaVu Sans"/>
              </a:rPr>
              <a:t>Fiscalización in situ o extra situ.</a:t>
            </a:r>
            <a:r>
              <a:rPr lang="es-UY" sz="2200" b="0" strike="noStrike" spc="-1">
                <a:solidFill>
                  <a:srgbClr val="000000"/>
                </a:solidFill>
                <a:latin typeface="Arial"/>
                <a:ea typeface="DejaVu Sans"/>
              </a:rPr>
              <a:t> Solicitud de la debida diligencia realizada.</a:t>
            </a:r>
            <a:endParaRPr lang="es-UY" sz="2200" b="0" strike="noStrike" spc="-1">
              <a:latin typeface="Arial"/>
            </a:endParaRPr>
          </a:p>
          <a:p>
            <a:pPr marL="343080" indent="-340920" algn="just">
              <a:lnSpc>
                <a:spcPct val="100000"/>
              </a:lnSpc>
              <a:buClr>
                <a:srgbClr val="000000"/>
              </a:buClr>
              <a:buFont typeface="Arial"/>
              <a:buChar char="•"/>
            </a:pPr>
            <a:r>
              <a:rPr lang="es-UY" sz="2200" b="1" strike="noStrike" spc="-1">
                <a:solidFill>
                  <a:srgbClr val="000000"/>
                </a:solidFill>
                <a:latin typeface="Arial"/>
                <a:ea typeface="DejaVu Sans"/>
              </a:rPr>
              <a:t>Informe de Fiscalización</a:t>
            </a:r>
            <a:r>
              <a:rPr lang="es-UY" sz="2200" b="0" strike="noStrike" spc="-1">
                <a:solidFill>
                  <a:srgbClr val="000000"/>
                </a:solidFill>
                <a:latin typeface="Arial"/>
                <a:ea typeface="DejaVu Sans"/>
              </a:rPr>
              <a:t> y posterior informe de Asesoría Jurídica.</a:t>
            </a:r>
            <a:endParaRPr lang="es-UY" sz="2200" b="0" strike="noStrike" spc="-1">
              <a:latin typeface="Arial"/>
            </a:endParaRPr>
          </a:p>
          <a:p>
            <a:pPr marL="343080" indent="-340920" algn="just">
              <a:lnSpc>
                <a:spcPct val="100000"/>
              </a:lnSpc>
              <a:buClr>
                <a:srgbClr val="000000"/>
              </a:buClr>
              <a:buFont typeface="Arial"/>
              <a:buChar char="•"/>
            </a:pPr>
            <a:r>
              <a:rPr lang="es-UY" sz="2200" b="1" strike="noStrike" spc="-1">
                <a:solidFill>
                  <a:srgbClr val="000000"/>
                </a:solidFill>
                <a:latin typeface="Arial"/>
                <a:ea typeface="DejaVu Sans"/>
              </a:rPr>
              <a:t>En caso de haberse detectado incumplimientos, resolución dando vista al interesado</a:t>
            </a:r>
            <a:r>
              <a:rPr lang="es-UY" sz="2200" b="0" strike="noStrike" spc="-1">
                <a:solidFill>
                  <a:srgbClr val="000000"/>
                </a:solidFill>
                <a:latin typeface="Arial"/>
                <a:ea typeface="DejaVu Sans"/>
              </a:rPr>
              <a:t> con plazo de 10 días habiles.</a:t>
            </a:r>
            <a:endParaRPr lang="es-UY" sz="2200" b="0" strike="noStrike" spc="-1">
              <a:latin typeface="Arial"/>
            </a:endParaRPr>
          </a:p>
          <a:p>
            <a:pPr marL="343080" indent="-340920" algn="just">
              <a:lnSpc>
                <a:spcPct val="100000"/>
              </a:lnSpc>
              <a:buClr>
                <a:srgbClr val="000000"/>
              </a:buClr>
              <a:buFont typeface="Arial"/>
              <a:buChar char="•"/>
            </a:pPr>
            <a:r>
              <a:rPr lang="es-UY" sz="2200" b="1" strike="noStrike" spc="-1">
                <a:solidFill>
                  <a:srgbClr val="000000"/>
                </a:solidFill>
                <a:latin typeface="Arial"/>
                <a:ea typeface="DejaVu Sans"/>
              </a:rPr>
              <a:t>Notificación </a:t>
            </a:r>
            <a:r>
              <a:rPr lang="es-UY" sz="2200" b="0" strike="noStrike" spc="-1">
                <a:solidFill>
                  <a:srgbClr val="000000"/>
                </a:solidFill>
                <a:latin typeface="Arial"/>
                <a:ea typeface="DejaVu Sans"/>
              </a:rPr>
              <a:t>de la vista otorgada.</a:t>
            </a:r>
            <a:endParaRPr lang="es-UY" sz="2200" b="0" strike="noStrike" spc="-1">
              <a:latin typeface="Arial"/>
            </a:endParaRPr>
          </a:p>
          <a:p>
            <a:pPr marL="343080" indent="-340920" algn="just">
              <a:lnSpc>
                <a:spcPct val="100000"/>
              </a:lnSpc>
              <a:buClr>
                <a:srgbClr val="000000"/>
              </a:buClr>
              <a:buFont typeface="Arial"/>
              <a:buChar char="•"/>
            </a:pPr>
            <a:r>
              <a:rPr lang="es-UY" sz="2200" b="1" strike="noStrike" spc="-1">
                <a:solidFill>
                  <a:srgbClr val="000000"/>
                </a:solidFill>
                <a:latin typeface="Arial"/>
                <a:ea typeface="DejaVu Sans"/>
              </a:rPr>
              <a:t>Posibilidad </a:t>
            </a:r>
            <a:r>
              <a:rPr lang="es-UY" sz="2200" b="0" strike="noStrike" spc="-1">
                <a:solidFill>
                  <a:srgbClr val="000000"/>
                </a:solidFill>
                <a:latin typeface="Arial"/>
                <a:ea typeface="DejaVu Sans"/>
              </a:rPr>
              <a:t>de presentación de descargos, proponer prueba y diligenciamiento de la misma, de haberse así solicitado.</a:t>
            </a:r>
            <a:endParaRPr lang="es-UY" sz="2200" b="0" strike="noStrike" spc="-1">
              <a:latin typeface="Arial"/>
            </a:endParaRPr>
          </a:p>
          <a:p>
            <a:pPr marL="343080" indent="-340920" algn="just">
              <a:lnSpc>
                <a:spcPct val="100000"/>
              </a:lnSpc>
              <a:buClr>
                <a:srgbClr val="000000"/>
              </a:buClr>
              <a:buFont typeface="Arial"/>
              <a:buChar char="•"/>
            </a:pPr>
            <a:r>
              <a:rPr lang="es-UY" sz="2200" b="1" strike="noStrike" spc="-1">
                <a:solidFill>
                  <a:srgbClr val="000000"/>
                </a:solidFill>
                <a:latin typeface="Arial"/>
                <a:ea typeface="DejaVu Sans"/>
              </a:rPr>
              <a:t>Nuevo informe de fiscalización</a:t>
            </a:r>
            <a:r>
              <a:rPr lang="es-UY" sz="2200" b="0" strike="noStrike" spc="-1">
                <a:solidFill>
                  <a:srgbClr val="000000"/>
                </a:solidFill>
                <a:latin typeface="Arial"/>
                <a:ea typeface="DejaVu Sans"/>
              </a:rPr>
              <a:t> y posterior informe de Asesoría Jurìdica.</a:t>
            </a:r>
            <a:endParaRPr lang="es-UY" sz="2200" b="0" strike="noStrike" spc="-1">
              <a:latin typeface="Arial"/>
            </a:endParaRPr>
          </a:p>
          <a:p>
            <a:pPr marL="343080" indent="-340920" algn="just">
              <a:lnSpc>
                <a:spcPct val="100000"/>
              </a:lnSpc>
              <a:buClr>
                <a:srgbClr val="000000"/>
              </a:buClr>
              <a:buFont typeface="Arial"/>
              <a:buChar char="•"/>
            </a:pPr>
            <a:r>
              <a:rPr lang="es-UY" sz="2200" b="1" strike="noStrike" spc="-1">
                <a:solidFill>
                  <a:srgbClr val="000000"/>
                </a:solidFill>
                <a:latin typeface="Arial"/>
                <a:ea typeface="DejaVu Sans"/>
              </a:rPr>
              <a:t>Resolución del Jerarca</a:t>
            </a:r>
            <a:r>
              <a:rPr lang="es-UY" sz="2200" b="0" strike="noStrike" spc="-1">
                <a:solidFill>
                  <a:srgbClr val="000000"/>
                </a:solidFill>
                <a:latin typeface="Arial"/>
                <a:ea typeface="DejaVu Sans"/>
              </a:rPr>
              <a:t> de la Senaclaft.</a:t>
            </a:r>
            <a:endParaRPr lang="es-UY" sz="2200" b="0" strike="noStrike" spc="-1">
              <a:latin typeface="Arial"/>
            </a:endParaRPr>
          </a:p>
          <a:p>
            <a:pPr marL="343080" indent="-340920" algn="just">
              <a:lnSpc>
                <a:spcPct val="100000"/>
              </a:lnSpc>
              <a:buClr>
                <a:srgbClr val="000000"/>
              </a:buClr>
              <a:buFont typeface="Arial"/>
              <a:buChar char="•"/>
            </a:pPr>
            <a:r>
              <a:rPr lang="es-UY" sz="2200" b="1" strike="noStrike" spc="-1">
                <a:solidFill>
                  <a:srgbClr val="000000"/>
                </a:solidFill>
                <a:latin typeface="Arial"/>
                <a:ea typeface="DejaVu Sans"/>
              </a:rPr>
              <a:t>Notificación de la resolución </a:t>
            </a:r>
            <a:r>
              <a:rPr lang="es-UY" sz="2200" b="0" strike="noStrike" spc="-1">
                <a:solidFill>
                  <a:srgbClr val="000000"/>
                </a:solidFill>
                <a:latin typeface="Arial"/>
                <a:ea typeface="DejaVu Sans"/>
              </a:rPr>
              <a:t>definitiva.</a:t>
            </a:r>
            <a:endParaRPr lang="es-UY" sz="2200" b="0" strike="noStrike" spc="-1">
              <a:latin typeface="Arial"/>
            </a:endParaRPr>
          </a:p>
          <a:p>
            <a:pPr>
              <a:lnSpc>
                <a:spcPct val="100000"/>
              </a:lnSpc>
            </a:pPr>
            <a:r>
              <a:t/>
            </a:r>
            <a:br/>
            <a:endParaRPr lang="es-UY" sz="2200" b="0" strike="noStrike" spc="-1">
              <a:latin typeface="Arial"/>
            </a:endParaRPr>
          </a:p>
          <a:p>
            <a:pPr marL="457200">
              <a:lnSpc>
                <a:spcPct val="100000"/>
              </a:lnSpc>
            </a:pPr>
            <a:r>
              <a:t/>
            </a:r>
            <a:br/>
            <a:endParaRPr lang="es-UY" sz="2200" b="0" strike="noStrike" spc="-1">
              <a:latin typeface="Arial"/>
            </a:endParaRPr>
          </a:p>
          <a:p>
            <a:pPr marL="457200" algn="just">
              <a:lnSpc>
                <a:spcPct val="150000"/>
              </a:lnSpc>
            </a:pPr>
            <a:r>
              <a:t/>
            </a:r>
            <a:br/>
            <a:endParaRPr lang="es-UY" sz="2200" b="0" strike="noStrike" spc="-1">
              <a:latin typeface="Arial"/>
            </a:endParaRPr>
          </a:p>
          <a:p>
            <a:pPr marL="457200" algn="just">
              <a:lnSpc>
                <a:spcPct val="150000"/>
              </a:lnSpc>
            </a:pPr>
            <a:endParaRPr lang="es-UY" sz="2200" b="0" strike="noStrike" spc="-1">
              <a:latin typeface="Arial"/>
            </a:endParaRPr>
          </a:p>
          <a:p>
            <a:pPr marL="457200">
              <a:lnSpc>
                <a:spcPct val="100000"/>
              </a:lnSpc>
            </a:pPr>
            <a:endParaRPr lang="es-UY" sz="2200" b="0" strike="noStrike" spc="-1">
              <a:latin typeface="Arial"/>
            </a:endParaRPr>
          </a:p>
          <a:p>
            <a:pPr marL="457200">
              <a:lnSpc>
                <a:spcPct val="100000"/>
              </a:lnSpc>
            </a:pPr>
            <a:endParaRPr lang="es-UY" sz="2200" b="0" strike="noStrike" spc="-1">
              <a:latin typeface="Arial"/>
            </a:endParaRPr>
          </a:p>
          <a:p>
            <a:pPr marL="914400">
              <a:lnSpc>
                <a:spcPct val="100000"/>
              </a:lnSpc>
            </a:pPr>
            <a:endParaRPr lang="es-UY" sz="2200" b="0" strike="noStrike" spc="-1">
              <a:latin typeface="Arial"/>
            </a:endParaRPr>
          </a:p>
          <a:p>
            <a:pPr marL="914400">
              <a:lnSpc>
                <a:spcPct val="100000"/>
              </a:lnSpc>
            </a:pPr>
            <a:endParaRPr lang="es-UY" sz="2200" b="0" strike="noStrike" spc="-1">
              <a:latin typeface="Arial"/>
            </a:endParaRPr>
          </a:p>
          <a:p>
            <a:pPr marL="914400">
              <a:lnSpc>
                <a:spcPct val="100000"/>
              </a:lnSpc>
            </a:pPr>
            <a:endParaRPr lang="es-UY" sz="2200" b="0" strike="noStrike" spc="-1">
              <a:latin typeface="Arial"/>
            </a:endParaRPr>
          </a:p>
          <a:p>
            <a:pPr marL="914400">
              <a:lnSpc>
                <a:spcPct val="100000"/>
              </a:lnSpc>
            </a:pPr>
            <a:endParaRPr lang="es-UY" sz="2200" b="0" strike="noStrike" spc="-1">
              <a:latin typeface="Arial"/>
            </a:endParaRPr>
          </a:p>
          <a:p>
            <a:pPr marL="914400">
              <a:lnSpc>
                <a:spcPct val="100000"/>
              </a:lnSpc>
            </a:pPr>
            <a:endParaRPr lang="es-UY" sz="2200" b="0" strike="noStrike" spc="-1">
              <a:latin typeface="Arial"/>
            </a:endParaRPr>
          </a:p>
          <a:p>
            <a:pPr marL="914400">
              <a:lnSpc>
                <a:spcPct val="100000"/>
              </a:lnSpc>
            </a:pPr>
            <a:endParaRPr lang="es-UY" sz="2200" b="0" strike="noStrike" spc="-1">
              <a:latin typeface="Arial"/>
            </a:endParaRPr>
          </a:p>
        </p:txBody>
      </p:sp>
    </p:spTree>
  </p:cSld>
  <p:clrMapOvr>
    <a:masterClrMapping/>
  </p:clrMapOvr>
  <mc:AlternateContent xmlns:mc="http://schemas.openxmlformats.org/markup-compatibility/2006">
    <mc:Choice xmlns:p15="http://schemas.microsoft.com/office/powerpoint/2012/main" xmlns:p14="http://schemas.microsoft.com/office/powerpoint/2010/main" xmlns="" Requires="p14">
      <p:transition spd="slow" p14:dur="2000"/>
    </mc:Choice>
    <mc:Fallback>
      <p:transition spd="slow"/>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9" name="CustomShape 1"/>
          <p:cNvSpPr/>
          <p:nvPr/>
        </p:nvSpPr>
        <p:spPr>
          <a:xfrm>
            <a:off x="781560" y="264960"/>
            <a:ext cx="10622520" cy="6854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Autofit/>
          </a:bodyPr>
          <a:lstStyle/>
          <a:p>
            <a:pPr algn="ctr">
              <a:lnSpc>
                <a:spcPct val="90000"/>
              </a:lnSpc>
            </a:pPr>
            <a:r>
              <a:rPr lang="es-UY" sz="2800" b="1" strike="noStrike" spc="-1">
                <a:solidFill>
                  <a:srgbClr val="2F5597"/>
                </a:solidFill>
                <a:latin typeface="Calibri Light"/>
                <a:ea typeface="DejaVu Sans"/>
              </a:rPr>
              <a:t> </a:t>
            </a:r>
            <a:r>
              <a:t/>
            </a:r>
            <a:br/>
            <a:r>
              <a:rPr lang="es-UY" sz="2800" b="1" strike="noStrike" spc="-1">
                <a:solidFill>
                  <a:srgbClr val="2F5597"/>
                </a:solidFill>
                <a:latin typeface="Calibri Light"/>
                <a:ea typeface="DejaVu Sans"/>
              </a:rPr>
              <a:t>Webinar – Normativa, Debida diligencia y sanciones aplicables</a:t>
            </a:r>
            <a:endParaRPr lang="es-UY" sz="2800" b="0" strike="noStrike" spc="-1">
              <a:latin typeface="Arial"/>
            </a:endParaRPr>
          </a:p>
        </p:txBody>
      </p:sp>
      <p:pic>
        <p:nvPicPr>
          <p:cNvPr id="380" name="Imagen 4" descr="Logotipo&#10;&#10;Descripción generada automáticamente"/>
          <p:cNvPicPr/>
          <p:nvPr/>
        </p:nvPicPr>
        <p:blipFill>
          <a:blip r:embed="rId3" cstate="print"/>
          <a:stretch/>
        </p:blipFill>
        <p:spPr>
          <a:xfrm>
            <a:off x="8868240" y="5812920"/>
            <a:ext cx="3317400" cy="1038600"/>
          </a:xfrm>
          <a:prstGeom prst="rect">
            <a:avLst/>
          </a:prstGeom>
          <a:ln>
            <a:noFill/>
          </a:ln>
        </p:spPr>
      </p:pic>
      <p:sp>
        <p:nvSpPr>
          <p:cNvPr id="381" name="CustomShape 2"/>
          <p:cNvSpPr/>
          <p:nvPr/>
        </p:nvSpPr>
        <p:spPr>
          <a:xfrm>
            <a:off x="1332000" y="2839680"/>
            <a:ext cx="8563320" cy="1481760"/>
          </a:xfrm>
          <a:prstGeom prst="rect">
            <a:avLst/>
          </a:prstGeom>
          <a:noFill/>
          <a:ln>
            <a:noFill/>
          </a:ln>
        </p:spPr>
        <p:style>
          <a:lnRef idx="0">
            <a:scrgbClr r="0" g="0" b="0"/>
          </a:lnRef>
          <a:fillRef idx="0">
            <a:scrgbClr r="0" g="0" b="0"/>
          </a:fillRef>
          <a:effectRef idx="0">
            <a:scrgbClr r="0" g="0" b="0"/>
          </a:effectRef>
          <a:fontRef idx="minor"/>
        </p:style>
      </p:sp>
      <p:sp>
        <p:nvSpPr>
          <p:cNvPr id="382" name="CustomShape 3"/>
          <p:cNvSpPr/>
          <p:nvPr/>
        </p:nvSpPr>
        <p:spPr>
          <a:xfrm>
            <a:off x="1332000" y="2274840"/>
            <a:ext cx="7062120" cy="6073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rmAutofit/>
          </a:bodyPr>
          <a:lstStyle/>
          <a:p>
            <a:pPr algn="ctr">
              <a:lnSpc>
                <a:spcPct val="90000"/>
              </a:lnSpc>
            </a:pPr>
            <a:endParaRPr lang="es-UY" sz="1800" b="0" strike="noStrike" spc="-1">
              <a:latin typeface="Arial"/>
            </a:endParaRPr>
          </a:p>
          <a:p>
            <a:pPr algn="ctr">
              <a:lnSpc>
                <a:spcPct val="90000"/>
              </a:lnSpc>
            </a:pPr>
            <a:endParaRPr lang="es-UY" sz="1800" b="0" strike="noStrike" spc="-1">
              <a:latin typeface="Arial"/>
            </a:endParaRPr>
          </a:p>
        </p:txBody>
      </p:sp>
      <p:sp>
        <p:nvSpPr>
          <p:cNvPr id="383" name="CustomShape 4"/>
          <p:cNvSpPr/>
          <p:nvPr/>
        </p:nvSpPr>
        <p:spPr>
          <a:xfrm>
            <a:off x="1491120" y="4477320"/>
            <a:ext cx="2491560" cy="4035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rmAutofit/>
          </a:bodyPr>
          <a:lstStyle/>
          <a:p>
            <a:pPr>
              <a:lnSpc>
                <a:spcPct val="90000"/>
              </a:lnSpc>
            </a:pPr>
            <a:r>
              <a:rPr lang="es-UY" sz="2000" b="0" strike="noStrike" spc="-1">
                <a:solidFill>
                  <a:srgbClr val="FFFFFF"/>
                </a:solidFill>
                <a:latin typeface="Calibri Light"/>
                <a:ea typeface="DejaVu Sans"/>
              </a:rPr>
              <a:t>Lic. Andrés Niemann</a:t>
            </a:r>
            <a:endParaRPr lang="es-UY" sz="2000" b="0" strike="noStrike" spc="-1">
              <a:latin typeface="Arial"/>
            </a:endParaRPr>
          </a:p>
        </p:txBody>
      </p:sp>
      <p:sp>
        <p:nvSpPr>
          <p:cNvPr id="384" name="CustomShape 5"/>
          <p:cNvSpPr/>
          <p:nvPr/>
        </p:nvSpPr>
        <p:spPr>
          <a:xfrm>
            <a:off x="1491120" y="2839680"/>
            <a:ext cx="5969880" cy="4597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rmAutofit/>
          </a:bodyPr>
          <a:lstStyle/>
          <a:p>
            <a:pPr>
              <a:lnSpc>
                <a:spcPct val="90000"/>
              </a:lnSpc>
            </a:pPr>
            <a:r>
              <a:rPr lang="es-UY" sz="2000" b="0" strike="noStrike" spc="-1">
                <a:solidFill>
                  <a:srgbClr val="FFFFFF"/>
                </a:solidFill>
                <a:latin typeface="Calibri Light"/>
                <a:ea typeface="DejaVu Sans"/>
              </a:rPr>
              <a:t>Cr. </a:t>
            </a:r>
            <a:endParaRPr lang="es-UY" sz="2000" b="0" strike="noStrike" spc="-1">
              <a:latin typeface="Arial"/>
            </a:endParaRPr>
          </a:p>
        </p:txBody>
      </p:sp>
      <p:sp>
        <p:nvSpPr>
          <p:cNvPr id="385" name="CustomShape 6"/>
          <p:cNvSpPr/>
          <p:nvPr/>
        </p:nvSpPr>
        <p:spPr>
          <a:xfrm>
            <a:off x="-9360" y="919800"/>
            <a:ext cx="12185640" cy="262440"/>
          </a:xfrm>
          <a:prstGeom prst="rect">
            <a:avLst/>
          </a:prstGeom>
          <a:solidFill>
            <a:srgbClr val="2F5597"/>
          </a:solidFill>
          <a:ln/>
        </p:spPr>
        <p:style>
          <a:lnRef idx="2">
            <a:schemeClr val="accent1">
              <a:shade val="50000"/>
            </a:schemeClr>
          </a:lnRef>
          <a:fillRef idx="1">
            <a:schemeClr val="accent1"/>
          </a:fillRef>
          <a:effectRef idx="0">
            <a:schemeClr val="accent1"/>
          </a:effectRef>
          <a:fontRef idx="minor"/>
        </p:style>
      </p:sp>
      <p:sp>
        <p:nvSpPr>
          <p:cNvPr id="386" name="CustomShape 7"/>
          <p:cNvSpPr/>
          <p:nvPr/>
        </p:nvSpPr>
        <p:spPr>
          <a:xfrm>
            <a:off x="1491120" y="3132000"/>
            <a:ext cx="7668000" cy="427320"/>
          </a:xfrm>
          <a:prstGeom prst="rect">
            <a:avLst/>
          </a:prstGeom>
          <a:noFill/>
          <a:ln>
            <a:noFill/>
          </a:ln>
        </p:spPr>
        <p:style>
          <a:lnRef idx="0">
            <a:scrgbClr r="0" g="0" b="0"/>
          </a:lnRef>
          <a:fillRef idx="0">
            <a:scrgbClr r="0" g="0" b="0"/>
          </a:fillRef>
          <a:effectRef idx="0">
            <a:scrgbClr r="0" g="0" b="0"/>
          </a:effectRef>
          <a:fontRef idx="minor"/>
        </p:style>
      </p:sp>
      <p:sp>
        <p:nvSpPr>
          <p:cNvPr id="387" name="CustomShape 8"/>
          <p:cNvSpPr/>
          <p:nvPr/>
        </p:nvSpPr>
        <p:spPr>
          <a:xfrm>
            <a:off x="1491120" y="4737960"/>
            <a:ext cx="5062320" cy="4035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rmAutofit/>
          </a:bodyPr>
          <a:lstStyle/>
          <a:p>
            <a:pPr>
              <a:lnSpc>
                <a:spcPct val="90000"/>
              </a:lnSpc>
            </a:pPr>
            <a:r>
              <a:rPr lang="es-UY" sz="1800" b="0" strike="noStrike" spc="-1">
                <a:solidFill>
                  <a:srgbClr val="FFFFFF"/>
                </a:solidFill>
                <a:latin typeface="Calibri Light"/>
                <a:ea typeface="DejaVu Sans"/>
              </a:rPr>
              <a:t>Observatorio de Análisis Estratégico  - SENACLAFT </a:t>
            </a:r>
            <a:endParaRPr lang="es-UY" sz="1800" b="0" strike="noStrike" spc="-1">
              <a:latin typeface="Arial"/>
            </a:endParaRPr>
          </a:p>
        </p:txBody>
      </p:sp>
      <p:sp>
        <p:nvSpPr>
          <p:cNvPr id="388" name="CustomShape 9"/>
          <p:cNvSpPr/>
          <p:nvPr/>
        </p:nvSpPr>
        <p:spPr>
          <a:xfrm>
            <a:off x="0" y="-2880"/>
            <a:ext cx="12185640" cy="246600"/>
          </a:xfrm>
          <a:prstGeom prst="rect">
            <a:avLst/>
          </a:prstGeom>
          <a:solidFill>
            <a:srgbClr val="2F5597"/>
          </a:solidFill>
          <a:ln/>
        </p:spPr>
        <p:style>
          <a:lnRef idx="2">
            <a:schemeClr val="accent1">
              <a:shade val="50000"/>
            </a:schemeClr>
          </a:lnRef>
          <a:fillRef idx="1">
            <a:schemeClr val="accent1"/>
          </a:fillRef>
          <a:effectRef idx="0">
            <a:schemeClr val="accent1"/>
          </a:effectRef>
          <a:fontRef idx="minor"/>
        </p:style>
      </p:sp>
      <p:sp>
        <p:nvSpPr>
          <p:cNvPr id="389" name="CustomShape 10"/>
          <p:cNvSpPr/>
          <p:nvPr/>
        </p:nvSpPr>
        <p:spPr>
          <a:xfrm>
            <a:off x="1491120" y="1644480"/>
            <a:ext cx="1366200" cy="3801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rmAutofit/>
          </a:bodyPr>
          <a:lstStyle/>
          <a:p>
            <a:pPr>
              <a:lnSpc>
                <a:spcPct val="90000"/>
              </a:lnSpc>
            </a:pPr>
            <a:r>
              <a:rPr lang="es-UY" sz="2000" b="0" strike="noStrike" spc="-1">
                <a:solidFill>
                  <a:srgbClr val="FFFFFF"/>
                </a:solidFill>
                <a:latin typeface="Calibri Light"/>
                <a:ea typeface="DejaVu Sans"/>
              </a:rPr>
              <a:t>Expositores</a:t>
            </a:r>
            <a:endParaRPr lang="es-UY" sz="2000" b="0" strike="noStrike" spc="-1">
              <a:latin typeface="Arial"/>
            </a:endParaRPr>
          </a:p>
        </p:txBody>
      </p:sp>
      <p:sp>
        <p:nvSpPr>
          <p:cNvPr id="390" name="Line 11"/>
          <p:cNvSpPr/>
          <p:nvPr/>
        </p:nvSpPr>
        <p:spPr>
          <a:xfrm flipV="1">
            <a:off x="1454040" y="2019240"/>
            <a:ext cx="5173560" cy="23760"/>
          </a:xfrm>
          <a:prstGeom prst="line">
            <a:avLst/>
          </a:prstGeom>
          <a:ln w="12600">
            <a:solidFill>
              <a:schemeClr val="bg1"/>
            </a:solidFill>
          </a:ln>
        </p:spPr>
        <p:style>
          <a:lnRef idx="1">
            <a:schemeClr val="accent1"/>
          </a:lnRef>
          <a:fillRef idx="0">
            <a:schemeClr val="accent1"/>
          </a:fillRef>
          <a:effectRef idx="0">
            <a:schemeClr val="accent1"/>
          </a:effectRef>
          <a:fontRef idx="minor"/>
        </p:style>
      </p:sp>
      <p:sp>
        <p:nvSpPr>
          <p:cNvPr id="391" name="CustomShape 12"/>
          <p:cNvSpPr/>
          <p:nvPr/>
        </p:nvSpPr>
        <p:spPr>
          <a:xfrm>
            <a:off x="7428600" y="1644480"/>
            <a:ext cx="1366200" cy="380160"/>
          </a:xfrm>
          <a:prstGeom prst="rect">
            <a:avLst/>
          </a:prstGeom>
          <a:noFill/>
          <a:ln>
            <a:noFill/>
          </a:ln>
        </p:spPr>
        <p:style>
          <a:lnRef idx="0">
            <a:scrgbClr r="0" g="0" b="0"/>
          </a:lnRef>
          <a:fillRef idx="0">
            <a:scrgbClr r="0" g="0" b="0"/>
          </a:fillRef>
          <a:effectRef idx="0">
            <a:scrgbClr r="0" g="0" b="0"/>
          </a:effectRef>
          <a:fontRef idx="minor"/>
        </p:style>
      </p:sp>
      <p:sp>
        <p:nvSpPr>
          <p:cNvPr id="392" name="CustomShape 13"/>
          <p:cNvSpPr/>
          <p:nvPr/>
        </p:nvSpPr>
        <p:spPr>
          <a:xfrm>
            <a:off x="781560" y="1097640"/>
            <a:ext cx="8355960" cy="119264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nSpc>
                <a:spcPct val="100000"/>
              </a:lnSpc>
            </a:pPr>
            <a:endParaRPr lang="es-UY" sz="1800" b="0" strike="noStrike" spc="-1">
              <a:latin typeface="Arial"/>
            </a:endParaRPr>
          </a:p>
          <a:p>
            <a:pPr algn="just">
              <a:lnSpc>
                <a:spcPct val="100000"/>
              </a:lnSpc>
            </a:pPr>
            <a:r>
              <a:rPr lang="en-US" sz="2200" b="1" strike="noStrike" spc="-1">
                <a:solidFill>
                  <a:srgbClr val="000000"/>
                </a:solidFill>
                <a:latin typeface="Arial"/>
                <a:ea typeface="DejaVu Sans"/>
              </a:rPr>
              <a:t>7. Sanciones </a:t>
            </a:r>
            <a:r>
              <a:rPr lang="en-US" sz="2200" b="0" strike="noStrike" spc="-1">
                <a:solidFill>
                  <a:srgbClr val="000000"/>
                </a:solidFill>
                <a:latin typeface="Arial"/>
                <a:ea typeface="DejaVu Sans"/>
              </a:rPr>
              <a:t>(artículo 13, inciso 5º de la Ley Nº 19.574, de 12 de noviembre de 2017)</a:t>
            </a:r>
            <a:endParaRPr lang="es-UY" sz="2200" b="0" strike="noStrike" spc="-1">
              <a:latin typeface="Arial"/>
            </a:endParaRPr>
          </a:p>
          <a:p>
            <a:pPr marL="343080" indent="-340920" algn="just">
              <a:lnSpc>
                <a:spcPct val="100000"/>
              </a:lnSpc>
              <a:buClr>
                <a:srgbClr val="000000"/>
              </a:buClr>
              <a:buFont typeface="Arial"/>
              <a:buChar char="•"/>
            </a:pPr>
            <a:r>
              <a:rPr lang="en-US" sz="2200" b="1" strike="noStrike" spc="-1">
                <a:solidFill>
                  <a:srgbClr val="000000"/>
                </a:solidFill>
                <a:latin typeface="Arial"/>
                <a:ea typeface="DejaVu Sans"/>
              </a:rPr>
              <a:t>El incumplimiento de las obligaciones previstas para los SO por el presente artículo determinará </a:t>
            </a:r>
            <a:r>
              <a:rPr lang="en-US" sz="2200" b="0" strike="noStrike" spc="-1">
                <a:solidFill>
                  <a:srgbClr val="000000"/>
                </a:solidFill>
                <a:latin typeface="Arial"/>
                <a:ea typeface="DejaVu Sans"/>
              </a:rPr>
              <a:t>la aplicación de sanciones por parte de la Senaclaft.</a:t>
            </a:r>
            <a:endParaRPr lang="es-UY" sz="2200" b="0" strike="noStrike" spc="-1">
              <a:latin typeface="Arial"/>
            </a:endParaRPr>
          </a:p>
          <a:p>
            <a:pPr marL="343080" indent="-340920" algn="just">
              <a:lnSpc>
                <a:spcPct val="100000"/>
              </a:lnSpc>
              <a:buClr>
                <a:srgbClr val="000000"/>
              </a:buClr>
              <a:buFont typeface="Arial"/>
              <a:buChar char="•"/>
            </a:pPr>
            <a:r>
              <a:rPr lang="en-US" sz="2200" b="1" strike="noStrike" spc="-1">
                <a:solidFill>
                  <a:srgbClr val="000000"/>
                </a:solidFill>
                <a:latin typeface="Arial"/>
                <a:ea typeface="DejaVu Sans"/>
              </a:rPr>
              <a:t>Dichas sanciones se aplicarán apreciando </a:t>
            </a:r>
            <a:r>
              <a:rPr lang="en-US" sz="2200" b="0" strike="noStrike" spc="-1">
                <a:solidFill>
                  <a:srgbClr val="000000"/>
                </a:solidFill>
                <a:latin typeface="Arial"/>
                <a:ea typeface="DejaVu Sans"/>
              </a:rPr>
              <a:t>la entidad de la infracción y los antecedentes del infractor y consistirán en apercibimiento, observación, multa o suspensión del SO cuando corresponda, en forma temporaria, o con previa autorización judicial, en forma definitiva.</a:t>
            </a:r>
            <a:endParaRPr lang="es-UY" sz="2200" b="0" strike="noStrike" spc="-1">
              <a:latin typeface="Arial"/>
            </a:endParaRPr>
          </a:p>
          <a:p>
            <a:pPr marL="343080" indent="-340920" algn="just">
              <a:lnSpc>
                <a:spcPct val="100000"/>
              </a:lnSpc>
              <a:buClr>
                <a:srgbClr val="000000"/>
              </a:buClr>
              <a:buFont typeface="Arial"/>
              <a:buChar char="•"/>
            </a:pPr>
            <a:r>
              <a:rPr lang="en-US" sz="2200" b="1" strike="noStrike" spc="-1">
                <a:solidFill>
                  <a:srgbClr val="000000"/>
                </a:solidFill>
                <a:latin typeface="Arial"/>
                <a:ea typeface="DejaVu Sans"/>
              </a:rPr>
              <a:t>Las suspensiones temporarias no podrán superar </a:t>
            </a:r>
            <a:r>
              <a:rPr lang="en-US" sz="2200" b="0" strike="noStrike" spc="-1">
                <a:solidFill>
                  <a:srgbClr val="000000"/>
                </a:solidFill>
                <a:latin typeface="Arial"/>
                <a:ea typeface="DejaVu Sans"/>
              </a:rPr>
              <a:t>el límite de tres meses.</a:t>
            </a:r>
            <a:endParaRPr lang="es-UY" sz="2200" b="0" strike="noStrike" spc="-1">
              <a:latin typeface="Arial"/>
            </a:endParaRPr>
          </a:p>
          <a:p>
            <a:pPr marL="343080" indent="-340920" algn="just">
              <a:lnSpc>
                <a:spcPct val="100000"/>
              </a:lnSpc>
              <a:buClr>
                <a:srgbClr val="000000"/>
              </a:buClr>
              <a:buFont typeface="Arial"/>
              <a:buChar char="•"/>
            </a:pPr>
            <a:r>
              <a:rPr lang="en-US" sz="2200" b="1" strike="noStrike" spc="-1">
                <a:solidFill>
                  <a:srgbClr val="000000"/>
                </a:solidFill>
                <a:latin typeface="Arial"/>
                <a:ea typeface="DejaVu Sans"/>
              </a:rPr>
              <a:t>El monto de las multas se graduará entre </a:t>
            </a:r>
            <a:r>
              <a:rPr lang="en-US" sz="2200" b="0" strike="noStrike" spc="-1">
                <a:solidFill>
                  <a:srgbClr val="000000"/>
                </a:solidFill>
                <a:latin typeface="Arial"/>
                <a:ea typeface="DejaVu Sans"/>
              </a:rPr>
              <a:t>un mínimo de 1.000 UI y máximo de 20.000.000 UI según las circunstancias del caso, la conducta y el volumen de negocios habituales del infractor.</a:t>
            </a:r>
            <a:endParaRPr lang="es-UY" sz="2200" b="0" strike="noStrike" spc="-1">
              <a:latin typeface="Arial"/>
            </a:endParaRPr>
          </a:p>
          <a:p>
            <a:pPr>
              <a:lnSpc>
                <a:spcPct val="100000"/>
              </a:lnSpc>
            </a:pPr>
            <a:r>
              <a:t/>
            </a:r>
            <a:br/>
            <a:endParaRPr lang="es-UY" sz="2200" b="0" strike="noStrike" spc="-1">
              <a:latin typeface="Arial"/>
            </a:endParaRPr>
          </a:p>
          <a:p>
            <a:pPr>
              <a:lnSpc>
                <a:spcPct val="100000"/>
              </a:lnSpc>
            </a:pPr>
            <a:r>
              <a:t/>
            </a:r>
            <a:br/>
            <a:endParaRPr lang="es-UY" sz="2200" b="0" strike="noStrike" spc="-1">
              <a:latin typeface="Arial"/>
            </a:endParaRPr>
          </a:p>
          <a:p>
            <a:pPr marL="457200">
              <a:lnSpc>
                <a:spcPct val="100000"/>
              </a:lnSpc>
            </a:pPr>
            <a:r>
              <a:t/>
            </a:r>
            <a:br/>
            <a:endParaRPr lang="es-UY" sz="2200" b="0" strike="noStrike" spc="-1">
              <a:latin typeface="Arial"/>
            </a:endParaRPr>
          </a:p>
          <a:p>
            <a:pPr marL="457200" algn="just">
              <a:lnSpc>
                <a:spcPct val="150000"/>
              </a:lnSpc>
            </a:pPr>
            <a:r>
              <a:t/>
            </a:r>
            <a:br/>
            <a:endParaRPr lang="es-UY" sz="2200" b="0" strike="noStrike" spc="-1">
              <a:latin typeface="Arial"/>
            </a:endParaRPr>
          </a:p>
          <a:p>
            <a:pPr marL="457200" algn="just">
              <a:lnSpc>
                <a:spcPct val="150000"/>
              </a:lnSpc>
            </a:pPr>
            <a:endParaRPr lang="es-UY" sz="2200" b="0" strike="noStrike" spc="-1">
              <a:latin typeface="Arial"/>
            </a:endParaRPr>
          </a:p>
          <a:p>
            <a:pPr marL="457200">
              <a:lnSpc>
                <a:spcPct val="100000"/>
              </a:lnSpc>
            </a:pPr>
            <a:endParaRPr lang="es-UY" sz="2200" b="0" strike="noStrike" spc="-1">
              <a:latin typeface="Arial"/>
            </a:endParaRPr>
          </a:p>
          <a:p>
            <a:pPr marL="457200">
              <a:lnSpc>
                <a:spcPct val="100000"/>
              </a:lnSpc>
            </a:pPr>
            <a:endParaRPr lang="es-UY" sz="2200" b="0" strike="noStrike" spc="-1">
              <a:latin typeface="Arial"/>
            </a:endParaRPr>
          </a:p>
          <a:p>
            <a:pPr marL="914400">
              <a:lnSpc>
                <a:spcPct val="100000"/>
              </a:lnSpc>
            </a:pPr>
            <a:endParaRPr lang="es-UY" sz="2200" b="0" strike="noStrike" spc="-1">
              <a:latin typeface="Arial"/>
            </a:endParaRPr>
          </a:p>
          <a:p>
            <a:pPr marL="914400">
              <a:lnSpc>
                <a:spcPct val="100000"/>
              </a:lnSpc>
            </a:pPr>
            <a:endParaRPr lang="es-UY" sz="2200" b="0" strike="noStrike" spc="-1">
              <a:latin typeface="Arial"/>
            </a:endParaRPr>
          </a:p>
          <a:p>
            <a:pPr marL="914400">
              <a:lnSpc>
                <a:spcPct val="100000"/>
              </a:lnSpc>
            </a:pPr>
            <a:endParaRPr lang="es-UY" sz="2200" b="0" strike="noStrike" spc="-1">
              <a:latin typeface="Arial"/>
            </a:endParaRPr>
          </a:p>
          <a:p>
            <a:pPr marL="914400">
              <a:lnSpc>
                <a:spcPct val="100000"/>
              </a:lnSpc>
            </a:pPr>
            <a:endParaRPr lang="es-UY" sz="2200" b="0" strike="noStrike" spc="-1">
              <a:latin typeface="Arial"/>
            </a:endParaRPr>
          </a:p>
          <a:p>
            <a:pPr marL="914400">
              <a:lnSpc>
                <a:spcPct val="100000"/>
              </a:lnSpc>
            </a:pPr>
            <a:endParaRPr lang="es-UY" sz="2200" b="0" strike="noStrike" spc="-1">
              <a:latin typeface="Arial"/>
            </a:endParaRPr>
          </a:p>
          <a:p>
            <a:pPr marL="914400">
              <a:lnSpc>
                <a:spcPct val="100000"/>
              </a:lnSpc>
            </a:pPr>
            <a:endParaRPr lang="es-UY" sz="2200" b="0" strike="noStrike" spc="-1">
              <a:latin typeface="Arial"/>
            </a:endParaRPr>
          </a:p>
        </p:txBody>
      </p:sp>
    </p:spTree>
  </p:cSld>
  <p:clrMapOvr>
    <a:masterClrMapping/>
  </p:clrMapOvr>
  <mc:AlternateContent xmlns:mc="http://schemas.openxmlformats.org/markup-compatibility/2006">
    <mc:Choice xmlns:p15="http://schemas.microsoft.com/office/powerpoint/2012/main" xmlns:p14="http://schemas.microsoft.com/office/powerpoint/2010/main" xmlns="" Requires="p14">
      <p:transition spd="slow" p14:dur="2000"/>
    </mc:Choice>
    <mc:Fallback>
      <p:transition spd="slow"/>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3" name="CustomShape 1"/>
          <p:cNvSpPr/>
          <p:nvPr/>
        </p:nvSpPr>
        <p:spPr>
          <a:xfrm>
            <a:off x="781560" y="264960"/>
            <a:ext cx="10622520" cy="6854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Autofit/>
          </a:bodyPr>
          <a:lstStyle/>
          <a:p>
            <a:pPr algn="ctr">
              <a:lnSpc>
                <a:spcPct val="90000"/>
              </a:lnSpc>
            </a:pPr>
            <a:r>
              <a:rPr lang="es-UY" sz="2800" b="1" strike="noStrike" spc="-1">
                <a:solidFill>
                  <a:srgbClr val="2F5597"/>
                </a:solidFill>
                <a:latin typeface="Calibri Light"/>
                <a:ea typeface="DejaVu Sans"/>
              </a:rPr>
              <a:t> </a:t>
            </a:r>
            <a:r>
              <a:t/>
            </a:r>
            <a:br/>
            <a:r>
              <a:rPr lang="es-UY" sz="2800" b="1" strike="noStrike" spc="-1">
                <a:solidFill>
                  <a:srgbClr val="2F5597"/>
                </a:solidFill>
                <a:latin typeface="Calibri Light"/>
                <a:ea typeface="DejaVu Sans"/>
              </a:rPr>
              <a:t>Webinar – Normativa, Debida diligencia y sanciones aplicables</a:t>
            </a:r>
            <a:endParaRPr lang="es-UY" sz="2800" b="0" strike="noStrike" spc="-1">
              <a:latin typeface="Arial"/>
            </a:endParaRPr>
          </a:p>
        </p:txBody>
      </p:sp>
      <p:pic>
        <p:nvPicPr>
          <p:cNvPr id="394" name="Imagen 4" descr="Logotipo&#10;&#10;Descripción generada automáticamente"/>
          <p:cNvPicPr/>
          <p:nvPr/>
        </p:nvPicPr>
        <p:blipFill>
          <a:blip r:embed="rId3" cstate="print"/>
          <a:stretch/>
        </p:blipFill>
        <p:spPr>
          <a:xfrm>
            <a:off x="8868240" y="5812920"/>
            <a:ext cx="3317400" cy="1038600"/>
          </a:xfrm>
          <a:prstGeom prst="rect">
            <a:avLst/>
          </a:prstGeom>
          <a:ln>
            <a:noFill/>
          </a:ln>
        </p:spPr>
      </p:pic>
      <p:sp>
        <p:nvSpPr>
          <p:cNvPr id="395" name="CustomShape 2"/>
          <p:cNvSpPr/>
          <p:nvPr/>
        </p:nvSpPr>
        <p:spPr>
          <a:xfrm>
            <a:off x="1332000" y="2839680"/>
            <a:ext cx="8563320" cy="1481760"/>
          </a:xfrm>
          <a:prstGeom prst="rect">
            <a:avLst/>
          </a:prstGeom>
          <a:noFill/>
          <a:ln>
            <a:noFill/>
          </a:ln>
        </p:spPr>
        <p:style>
          <a:lnRef idx="0">
            <a:scrgbClr r="0" g="0" b="0"/>
          </a:lnRef>
          <a:fillRef idx="0">
            <a:scrgbClr r="0" g="0" b="0"/>
          </a:fillRef>
          <a:effectRef idx="0">
            <a:scrgbClr r="0" g="0" b="0"/>
          </a:effectRef>
          <a:fontRef idx="minor"/>
        </p:style>
      </p:sp>
      <p:sp>
        <p:nvSpPr>
          <p:cNvPr id="396" name="CustomShape 3"/>
          <p:cNvSpPr/>
          <p:nvPr/>
        </p:nvSpPr>
        <p:spPr>
          <a:xfrm>
            <a:off x="1332000" y="2274840"/>
            <a:ext cx="7062120" cy="6073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rmAutofit/>
          </a:bodyPr>
          <a:lstStyle/>
          <a:p>
            <a:pPr algn="ctr">
              <a:lnSpc>
                <a:spcPct val="90000"/>
              </a:lnSpc>
            </a:pPr>
            <a:endParaRPr lang="es-UY" sz="1800" b="0" strike="noStrike" spc="-1">
              <a:latin typeface="Arial"/>
            </a:endParaRPr>
          </a:p>
          <a:p>
            <a:pPr algn="ctr">
              <a:lnSpc>
                <a:spcPct val="90000"/>
              </a:lnSpc>
            </a:pPr>
            <a:endParaRPr lang="es-UY" sz="1800" b="0" strike="noStrike" spc="-1">
              <a:latin typeface="Arial"/>
            </a:endParaRPr>
          </a:p>
        </p:txBody>
      </p:sp>
      <p:sp>
        <p:nvSpPr>
          <p:cNvPr id="397" name="CustomShape 4"/>
          <p:cNvSpPr/>
          <p:nvPr/>
        </p:nvSpPr>
        <p:spPr>
          <a:xfrm>
            <a:off x="1491120" y="4477320"/>
            <a:ext cx="2491560" cy="4035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rmAutofit/>
          </a:bodyPr>
          <a:lstStyle/>
          <a:p>
            <a:pPr>
              <a:lnSpc>
                <a:spcPct val="90000"/>
              </a:lnSpc>
            </a:pPr>
            <a:r>
              <a:rPr lang="es-UY" sz="2000" b="0" strike="noStrike" spc="-1">
                <a:solidFill>
                  <a:srgbClr val="FFFFFF"/>
                </a:solidFill>
                <a:latin typeface="Calibri Light"/>
                <a:ea typeface="DejaVu Sans"/>
              </a:rPr>
              <a:t>Lic. Andrés Niemann</a:t>
            </a:r>
            <a:endParaRPr lang="es-UY" sz="2000" b="0" strike="noStrike" spc="-1">
              <a:latin typeface="Arial"/>
            </a:endParaRPr>
          </a:p>
        </p:txBody>
      </p:sp>
      <p:sp>
        <p:nvSpPr>
          <p:cNvPr id="398" name="CustomShape 5"/>
          <p:cNvSpPr/>
          <p:nvPr/>
        </p:nvSpPr>
        <p:spPr>
          <a:xfrm>
            <a:off x="1491120" y="2839680"/>
            <a:ext cx="5969880" cy="4597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rmAutofit/>
          </a:bodyPr>
          <a:lstStyle/>
          <a:p>
            <a:pPr>
              <a:lnSpc>
                <a:spcPct val="90000"/>
              </a:lnSpc>
            </a:pPr>
            <a:r>
              <a:rPr lang="es-UY" sz="2000" b="0" strike="noStrike" spc="-1">
                <a:solidFill>
                  <a:srgbClr val="FFFFFF"/>
                </a:solidFill>
                <a:latin typeface="Calibri Light"/>
                <a:ea typeface="DejaVu Sans"/>
              </a:rPr>
              <a:t>Cr. </a:t>
            </a:r>
            <a:endParaRPr lang="es-UY" sz="2000" b="0" strike="noStrike" spc="-1">
              <a:latin typeface="Arial"/>
            </a:endParaRPr>
          </a:p>
        </p:txBody>
      </p:sp>
      <p:sp>
        <p:nvSpPr>
          <p:cNvPr id="399" name="CustomShape 6"/>
          <p:cNvSpPr/>
          <p:nvPr/>
        </p:nvSpPr>
        <p:spPr>
          <a:xfrm>
            <a:off x="-9360" y="919800"/>
            <a:ext cx="12185640" cy="262440"/>
          </a:xfrm>
          <a:prstGeom prst="rect">
            <a:avLst/>
          </a:prstGeom>
          <a:solidFill>
            <a:srgbClr val="2F5597"/>
          </a:solidFill>
          <a:ln/>
        </p:spPr>
        <p:style>
          <a:lnRef idx="2">
            <a:schemeClr val="accent1">
              <a:shade val="50000"/>
            </a:schemeClr>
          </a:lnRef>
          <a:fillRef idx="1">
            <a:schemeClr val="accent1"/>
          </a:fillRef>
          <a:effectRef idx="0">
            <a:schemeClr val="accent1"/>
          </a:effectRef>
          <a:fontRef idx="minor"/>
        </p:style>
      </p:sp>
      <p:sp>
        <p:nvSpPr>
          <p:cNvPr id="400" name="CustomShape 7"/>
          <p:cNvSpPr/>
          <p:nvPr/>
        </p:nvSpPr>
        <p:spPr>
          <a:xfrm>
            <a:off x="1491120" y="3132000"/>
            <a:ext cx="7668000" cy="427320"/>
          </a:xfrm>
          <a:prstGeom prst="rect">
            <a:avLst/>
          </a:prstGeom>
          <a:noFill/>
          <a:ln>
            <a:noFill/>
          </a:ln>
        </p:spPr>
        <p:style>
          <a:lnRef idx="0">
            <a:scrgbClr r="0" g="0" b="0"/>
          </a:lnRef>
          <a:fillRef idx="0">
            <a:scrgbClr r="0" g="0" b="0"/>
          </a:fillRef>
          <a:effectRef idx="0">
            <a:scrgbClr r="0" g="0" b="0"/>
          </a:effectRef>
          <a:fontRef idx="minor"/>
        </p:style>
      </p:sp>
      <p:sp>
        <p:nvSpPr>
          <p:cNvPr id="401" name="CustomShape 8"/>
          <p:cNvSpPr/>
          <p:nvPr/>
        </p:nvSpPr>
        <p:spPr>
          <a:xfrm>
            <a:off x="1491120" y="4737960"/>
            <a:ext cx="5062320" cy="4035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rmAutofit/>
          </a:bodyPr>
          <a:lstStyle/>
          <a:p>
            <a:pPr>
              <a:lnSpc>
                <a:spcPct val="90000"/>
              </a:lnSpc>
            </a:pPr>
            <a:r>
              <a:rPr lang="es-UY" sz="1800" b="0" strike="noStrike" spc="-1">
                <a:solidFill>
                  <a:srgbClr val="FFFFFF"/>
                </a:solidFill>
                <a:latin typeface="Calibri Light"/>
                <a:ea typeface="DejaVu Sans"/>
              </a:rPr>
              <a:t>Observatorio de Análisis Estratégico  - SENACLAFT </a:t>
            </a:r>
            <a:endParaRPr lang="es-UY" sz="1800" b="0" strike="noStrike" spc="-1">
              <a:latin typeface="Arial"/>
            </a:endParaRPr>
          </a:p>
        </p:txBody>
      </p:sp>
      <p:sp>
        <p:nvSpPr>
          <p:cNvPr id="402" name="CustomShape 9"/>
          <p:cNvSpPr/>
          <p:nvPr/>
        </p:nvSpPr>
        <p:spPr>
          <a:xfrm>
            <a:off x="0" y="-2880"/>
            <a:ext cx="12185640" cy="246600"/>
          </a:xfrm>
          <a:prstGeom prst="rect">
            <a:avLst/>
          </a:prstGeom>
          <a:solidFill>
            <a:srgbClr val="2F5597"/>
          </a:solidFill>
          <a:ln/>
        </p:spPr>
        <p:style>
          <a:lnRef idx="2">
            <a:schemeClr val="accent1">
              <a:shade val="50000"/>
            </a:schemeClr>
          </a:lnRef>
          <a:fillRef idx="1">
            <a:schemeClr val="accent1"/>
          </a:fillRef>
          <a:effectRef idx="0">
            <a:schemeClr val="accent1"/>
          </a:effectRef>
          <a:fontRef idx="minor"/>
        </p:style>
      </p:sp>
      <p:sp>
        <p:nvSpPr>
          <p:cNvPr id="403" name="CustomShape 10"/>
          <p:cNvSpPr/>
          <p:nvPr/>
        </p:nvSpPr>
        <p:spPr>
          <a:xfrm>
            <a:off x="1491120" y="1644480"/>
            <a:ext cx="1366200" cy="3801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rmAutofit/>
          </a:bodyPr>
          <a:lstStyle/>
          <a:p>
            <a:pPr>
              <a:lnSpc>
                <a:spcPct val="90000"/>
              </a:lnSpc>
            </a:pPr>
            <a:r>
              <a:rPr lang="es-UY" sz="2000" b="0" strike="noStrike" spc="-1">
                <a:solidFill>
                  <a:srgbClr val="FFFFFF"/>
                </a:solidFill>
                <a:latin typeface="Calibri Light"/>
                <a:ea typeface="DejaVu Sans"/>
              </a:rPr>
              <a:t>Expositores</a:t>
            </a:r>
            <a:endParaRPr lang="es-UY" sz="2000" b="0" strike="noStrike" spc="-1">
              <a:latin typeface="Arial"/>
            </a:endParaRPr>
          </a:p>
        </p:txBody>
      </p:sp>
      <p:sp>
        <p:nvSpPr>
          <p:cNvPr id="404" name="Line 11"/>
          <p:cNvSpPr/>
          <p:nvPr/>
        </p:nvSpPr>
        <p:spPr>
          <a:xfrm flipV="1">
            <a:off x="1454040" y="2019240"/>
            <a:ext cx="5173560" cy="23760"/>
          </a:xfrm>
          <a:prstGeom prst="line">
            <a:avLst/>
          </a:prstGeom>
          <a:ln w="12600">
            <a:solidFill>
              <a:schemeClr val="bg1"/>
            </a:solidFill>
          </a:ln>
        </p:spPr>
        <p:style>
          <a:lnRef idx="1">
            <a:schemeClr val="accent1"/>
          </a:lnRef>
          <a:fillRef idx="0">
            <a:schemeClr val="accent1"/>
          </a:fillRef>
          <a:effectRef idx="0">
            <a:schemeClr val="accent1"/>
          </a:effectRef>
          <a:fontRef idx="minor"/>
        </p:style>
      </p:sp>
      <p:sp>
        <p:nvSpPr>
          <p:cNvPr id="405" name="CustomShape 12"/>
          <p:cNvSpPr/>
          <p:nvPr/>
        </p:nvSpPr>
        <p:spPr>
          <a:xfrm>
            <a:off x="7428600" y="1644480"/>
            <a:ext cx="1366200" cy="380160"/>
          </a:xfrm>
          <a:prstGeom prst="rect">
            <a:avLst/>
          </a:prstGeom>
          <a:noFill/>
          <a:ln>
            <a:noFill/>
          </a:ln>
        </p:spPr>
        <p:style>
          <a:lnRef idx="0">
            <a:scrgbClr r="0" g="0" b="0"/>
          </a:lnRef>
          <a:fillRef idx="0">
            <a:scrgbClr r="0" g="0" b="0"/>
          </a:fillRef>
          <a:effectRef idx="0">
            <a:scrgbClr r="0" g="0" b="0"/>
          </a:effectRef>
          <a:fontRef idx="minor"/>
        </p:style>
      </p:sp>
      <p:sp>
        <p:nvSpPr>
          <p:cNvPr id="406" name="CustomShape 13"/>
          <p:cNvSpPr/>
          <p:nvPr/>
        </p:nvSpPr>
        <p:spPr>
          <a:xfrm>
            <a:off x="857160" y="1184760"/>
            <a:ext cx="8355960" cy="11869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nSpc>
                <a:spcPct val="100000"/>
              </a:lnSpc>
            </a:pPr>
            <a:endParaRPr lang="es-UY" sz="1800" b="0" strike="noStrike" spc="-1">
              <a:latin typeface="Arial"/>
            </a:endParaRPr>
          </a:p>
          <a:p>
            <a:pPr>
              <a:lnSpc>
                <a:spcPct val="150000"/>
              </a:lnSpc>
            </a:pPr>
            <a:r>
              <a:t/>
            </a:r>
            <a:br/>
            <a:endParaRPr lang="es-UY" sz="1800" b="0" strike="noStrike" spc="-1">
              <a:latin typeface="Arial"/>
            </a:endParaRPr>
          </a:p>
        </p:txBody>
      </p:sp>
      <p:sp>
        <p:nvSpPr>
          <p:cNvPr id="407" name="CustomShape 14"/>
          <p:cNvSpPr/>
          <p:nvPr/>
        </p:nvSpPr>
        <p:spPr>
          <a:xfrm>
            <a:off x="2244600" y="3132000"/>
            <a:ext cx="7936560" cy="8208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gn="ctr">
              <a:lnSpc>
                <a:spcPct val="100000"/>
              </a:lnSpc>
            </a:pPr>
            <a:r>
              <a:rPr lang="es-UY" sz="4800" b="0" strike="noStrike" spc="-1">
                <a:solidFill>
                  <a:srgbClr val="000000"/>
                </a:solidFill>
                <a:latin typeface="Arial"/>
                <a:ea typeface="DejaVu Sans"/>
              </a:rPr>
              <a:t>¡¡¡</a:t>
            </a:r>
            <a:r>
              <a:rPr lang="es-UY" sz="4800" b="1" strike="noStrike" spc="-1">
                <a:solidFill>
                  <a:srgbClr val="000000"/>
                </a:solidFill>
                <a:latin typeface="Arial"/>
                <a:ea typeface="DejaVu Sans"/>
              </a:rPr>
              <a:t>MUCHAS GRACIAS</a:t>
            </a:r>
            <a:r>
              <a:rPr lang="es-UY" sz="4800" b="0" strike="noStrike" spc="-1">
                <a:solidFill>
                  <a:srgbClr val="000000"/>
                </a:solidFill>
                <a:latin typeface="Arial"/>
                <a:ea typeface="DejaVu Sans"/>
              </a:rPr>
              <a:t>!!!</a:t>
            </a:r>
            <a:endParaRPr lang="es-UY" sz="4800" b="0" strike="noStrike" spc="-1">
              <a:latin typeface="Arial"/>
            </a:endParaRPr>
          </a:p>
        </p:txBody>
      </p:sp>
    </p:spTree>
  </p:cSld>
  <p:clrMapOvr>
    <a:masterClrMapping/>
  </p:clrMapOvr>
  <mc:AlternateContent xmlns:mc="http://schemas.openxmlformats.org/markup-compatibility/2006">
    <mc:Choice xmlns:p15="http://schemas.microsoft.com/office/powerpoint/2012/main" xmlns:p14="http://schemas.microsoft.com/office/powerpoint/2010/main" xmlns="" Requires="p14">
      <p:transition spd="slow" p14:dur="2000"/>
    </mc:Choice>
    <mc:Fallback>
      <p:transition spd="slow"/>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 name="CustomShape 1"/>
          <p:cNvSpPr/>
          <p:nvPr/>
        </p:nvSpPr>
        <p:spPr>
          <a:xfrm>
            <a:off x="781560" y="264960"/>
            <a:ext cx="10622520" cy="6854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Autofit/>
          </a:bodyPr>
          <a:lstStyle/>
          <a:p>
            <a:pPr algn="ctr">
              <a:lnSpc>
                <a:spcPct val="90000"/>
              </a:lnSpc>
            </a:pPr>
            <a:r>
              <a:rPr lang="es-UY" sz="2800" b="1" strike="noStrike" spc="-1">
                <a:solidFill>
                  <a:srgbClr val="2F5597"/>
                </a:solidFill>
                <a:latin typeface="Calibri Light"/>
                <a:ea typeface="DejaVu Sans"/>
              </a:rPr>
              <a:t> </a:t>
            </a:r>
            <a:r>
              <a:t/>
            </a:r>
            <a:br/>
            <a:r>
              <a:rPr lang="es-UY" sz="2800" b="1" strike="noStrike" spc="-1">
                <a:solidFill>
                  <a:srgbClr val="2F5597"/>
                </a:solidFill>
                <a:latin typeface="Calibri Light"/>
                <a:ea typeface="DejaVu Sans"/>
              </a:rPr>
              <a:t>Webinar – Normativa, Debida diligencia y sanciones aplicables</a:t>
            </a:r>
            <a:endParaRPr lang="es-UY" sz="2800" b="0" strike="noStrike" spc="-1">
              <a:latin typeface="Arial"/>
            </a:endParaRPr>
          </a:p>
        </p:txBody>
      </p:sp>
      <p:pic>
        <p:nvPicPr>
          <p:cNvPr id="72" name="Imagen 4" descr="Logotipo&#10;&#10;Descripción generada automáticamente"/>
          <p:cNvPicPr/>
          <p:nvPr/>
        </p:nvPicPr>
        <p:blipFill>
          <a:blip r:embed="rId3" cstate="print"/>
          <a:stretch/>
        </p:blipFill>
        <p:spPr>
          <a:xfrm>
            <a:off x="8868240" y="5812920"/>
            <a:ext cx="3317400" cy="1038600"/>
          </a:xfrm>
          <a:prstGeom prst="rect">
            <a:avLst/>
          </a:prstGeom>
          <a:ln>
            <a:noFill/>
          </a:ln>
        </p:spPr>
      </p:pic>
      <p:sp>
        <p:nvSpPr>
          <p:cNvPr id="73" name="CustomShape 2"/>
          <p:cNvSpPr/>
          <p:nvPr/>
        </p:nvSpPr>
        <p:spPr>
          <a:xfrm>
            <a:off x="1332000" y="2839680"/>
            <a:ext cx="8563320" cy="1481760"/>
          </a:xfrm>
          <a:prstGeom prst="rect">
            <a:avLst/>
          </a:prstGeom>
          <a:noFill/>
          <a:ln>
            <a:noFill/>
          </a:ln>
        </p:spPr>
        <p:style>
          <a:lnRef idx="0">
            <a:scrgbClr r="0" g="0" b="0"/>
          </a:lnRef>
          <a:fillRef idx="0">
            <a:scrgbClr r="0" g="0" b="0"/>
          </a:fillRef>
          <a:effectRef idx="0">
            <a:scrgbClr r="0" g="0" b="0"/>
          </a:effectRef>
          <a:fontRef idx="minor"/>
        </p:style>
      </p:sp>
      <p:sp>
        <p:nvSpPr>
          <p:cNvPr id="74" name="CustomShape 3"/>
          <p:cNvSpPr/>
          <p:nvPr/>
        </p:nvSpPr>
        <p:spPr>
          <a:xfrm>
            <a:off x="1332000" y="2274840"/>
            <a:ext cx="7062120" cy="6073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rmAutofit/>
          </a:bodyPr>
          <a:lstStyle/>
          <a:p>
            <a:pPr algn="ctr">
              <a:lnSpc>
                <a:spcPct val="90000"/>
              </a:lnSpc>
            </a:pPr>
            <a:endParaRPr lang="es-UY" sz="1800" b="0" strike="noStrike" spc="-1">
              <a:latin typeface="Arial"/>
            </a:endParaRPr>
          </a:p>
          <a:p>
            <a:pPr algn="ctr">
              <a:lnSpc>
                <a:spcPct val="90000"/>
              </a:lnSpc>
            </a:pPr>
            <a:endParaRPr lang="es-UY" sz="1800" b="0" strike="noStrike" spc="-1">
              <a:latin typeface="Arial"/>
            </a:endParaRPr>
          </a:p>
        </p:txBody>
      </p:sp>
      <p:sp>
        <p:nvSpPr>
          <p:cNvPr id="75" name="CustomShape 4"/>
          <p:cNvSpPr/>
          <p:nvPr/>
        </p:nvSpPr>
        <p:spPr>
          <a:xfrm>
            <a:off x="1491120" y="4477320"/>
            <a:ext cx="2491560" cy="4035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rmAutofit/>
          </a:bodyPr>
          <a:lstStyle/>
          <a:p>
            <a:pPr>
              <a:lnSpc>
                <a:spcPct val="90000"/>
              </a:lnSpc>
            </a:pPr>
            <a:r>
              <a:rPr lang="es-UY" sz="2000" b="0" strike="noStrike" spc="-1">
                <a:solidFill>
                  <a:srgbClr val="FFFFFF"/>
                </a:solidFill>
                <a:latin typeface="Calibri Light"/>
                <a:ea typeface="DejaVu Sans"/>
              </a:rPr>
              <a:t>Lic. Andrés Niemann</a:t>
            </a:r>
            <a:endParaRPr lang="es-UY" sz="2000" b="0" strike="noStrike" spc="-1">
              <a:latin typeface="Arial"/>
            </a:endParaRPr>
          </a:p>
        </p:txBody>
      </p:sp>
      <p:sp>
        <p:nvSpPr>
          <p:cNvPr id="76" name="CustomShape 5"/>
          <p:cNvSpPr/>
          <p:nvPr/>
        </p:nvSpPr>
        <p:spPr>
          <a:xfrm>
            <a:off x="1491120" y="2839680"/>
            <a:ext cx="5969880" cy="4597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rmAutofit/>
          </a:bodyPr>
          <a:lstStyle/>
          <a:p>
            <a:pPr>
              <a:lnSpc>
                <a:spcPct val="90000"/>
              </a:lnSpc>
            </a:pPr>
            <a:r>
              <a:rPr lang="es-UY" sz="2000" b="0" strike="noStrike" spc="-1">
                <a:solidFill>
                  <a:srgbClr val="FFFFFF"/>
                </a:solidFill>
                <a:latin typeface="Calibri Light"/>
                <a:ea typeface="DejaVu Sans"/>
              </a:rPr>
              <a:t>Cr. </a:t>
            </a:r>
            <a:endParaRPr lang="es-UY" sz="2000" b="0" strike="noStrike" spc="-1">
              <a:latin typeface="Arial"/>
            </a:endParaRPr>
          </a:p>
        </p:txBody>
      </p:sp>
      <p:sp>
        <p:nvSpPr>
          <p:cNvPr id="77" name="CustomShape 6"/>
          <p:cNvSpPr/>
          <p:nvPr/>
        </p:nvSpPr>
        <p:spPr>
          <a:xfrm>
            <a:off x="-9360" y="919800"/>
            <a:ext cx="12185640" cy="262440"/>
          </a:xfrm>
          <a:prstGeom prst="rect">
            <a:avLst/>
          </a:prstGeom>
          <a:solidFill>
            <a:srgbClr val="2F5597"/>
          </a:solidFill>
          <a:ln/>
        </p:spPr>
        <p:style>
          <a:lnRef idx="2">
            <a:schemeClr val="accent1">
              <a:shade val="50000"/>
            </a:schemeClr>
          </a:lnRef>
          <a:fillRef idx="1">
            <a:schemeClr val="accent1"/>
          </a:fillRef>
          <a:effectRef idx="0">
            <a:schemeClr val="accent1"/>
          </a:effectRef>
          <a:fontRef idx="minor"/>
        </p:style>
      </p:sp>
      <p:sp>
        <p:nvSpPr>
          <p:cNvPr id="78" name="CustomShape 7"/>
          <p:cNvSpPr/>
          <p:nvPr/>
        </p:nvSpPr>
        <p:spPr>
          <a:xfrm>
            <a:off x="1491120" y="3132000"/>
            <a:ext cx="7668000" cy="427320"/>
          </a:xfrm>
          <a:prstGeom prst="rect">
            <a:avLst/>
          </a:prstGeom>
          <a:noFill/>
          <a:ln>
            <a:noFill/>
          </a:ln>
        </p:spPr>
        <p:style>
          <a:lnRef idx="0">
            <a:scrgbClr r="0" g="0" b="0"/>
          </a:lnRef>
          <a:fillRef idx="0">
            <a:scrgbClr r="0" g="0" b="0"/>
          </a:fillRef>
          <a:effectRef idx="0">
            <a:scrgbClr r="0" g="0" b="0"/>
          </a:effectRef>
          <a:fontRef idx="minor"/>
        </p:style>
      </p:sp>
      <p:sp>
        <p:nvSpPr>
          <p:cNvPr id="79" name="CustomShape 8"/>
          <p:cNvSpPr/>
          <p:nvPr/>
        </p:nvSpPr>
        <p:spPr>
          <a:xfrm>
            <a:off x="1491120" y="4737960"/>
            <a:ext cx="5062320" cy="4035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rmAutofit/>
          </a:bodyPr>
          <a:lstStyle/>
          <a:p>
            <a:pPr>
              <a:lnSpc>
                <a:spcPct val="90000"/>
              </a:lnSpc>
            </a:pPr>
            <a:r>
              <a:rPr lang="es-UY" sz="1800" b="0" strike="noStrike" spc="-1">
                <a:solidFill>
                  <a:srgbClr val="FFFFFF"/>
                </a:solidFill>
                <a:latin typeface="Calibri Light"/>
                <a:ea typeface="DejaVu Sans"/>
              </a:rPr>
              <a:t>Observatorio de Análisis Estratégico  - SENACLAFT </a:t>
            </a:r>
            <a:endParaRPr lang="es-UY" sz="1800" b="0" strike="noStrike" spc="-1">
              <a:latin typeface="Arial"/>
            </a:endParaRPr>
          </a:p>
        </p:txBody>
      </p:sp>
      <p:sp>
        <p:nvSpPr>
          <p:cNvPr id="80" name="CustomShape 9"/>
          <p:cNvSpPr/>
          <p:nvPr/>
        </p:nvSpPr>
        <p:spPr>
          <a:xfrm>
            <a:off x="0" y="-2880"/>
            <a:ext cx="12185640" cy="246600"/>
          </a:xfrm>
          <a:prstGeom prst="rect">
            <a:avLst/>
          </a:prstGeom>
          <a:solidFill>
            <a:srgbClr val="2F5597"/>
          </a:solidFill>
          <a:ln/>
        </p:spPr>
        <p:style>
          <a:lnRef idx="2">
            <a:schemeClr val="accent1">
              <a:shade val="50000"/>
            </a:schemeClr>
          </a:lnRef>
          <a:fillRef idx="1">
            <a:schemeClr val="accent1"/>
          </a:fillRef>
          <a:effectRef idx="0">
            <a:schemeClr val="accent1"/>
          </a:effectRef>
          <a:fontRef idx="minor"/>
        </p:style>
      </p:sp>
      <p:sp>
        <p:nvSpPr>
          <p:cNvPr id="81" name="CustomShape 10"/>
          <p:cNvSpPr/>
          <p:nvPr/>
        </p:nvSpPr>
        <p:spPr>
          <a:xfrm>
            <a:off x="1491120" y="1644480"/>
            <a:ext cx="1366200" cy="3801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rmAutofit/>
          </a:bodyPr>
          <a:lstStyle/>
          <a:p>
            <a:pPr>
              <a:lnSpc>
                <a:spcPct val="90000"/>
              </a:lnSpc>
            </a:pPr>
            <a:r>
              <a:rPr lang="es-UY" sz="2000" b="0" strike="noStrike" spc="-1">
                <a:solidFill>
                  <a:srgbClr val="FFFFFF"/>
                </a:solidFill>
                <a:latin typeface="Calibri Light"/>
                <a:ea typeface="DejaVu Sans"/>
              </a:rPr>
              <a:t>Expositores</a:t>
            </a:r>
            <a:endParaRPr lang="es-UY" sz="2000" b="0" strike="noStrike" spc="-1">
              <a:latin typeface="Arial"/>
            </a:endParaRPr>
          </a:p>
        </p:txBody>
      </p:sp>
      <p:sp>
        <p:nvSpPr>
          <p:cNvPr id="82" name="Line 11"/>
          <p:cNvSpPr/>
          <p:nvPr/>
        </p:nvSpPr>
        <p:spPr>
          <a:xfrm flipV="1">
            <a:off x="1454040" y="2019240"/>
            <a:ext cx="5173560" cy="23760"/>
          </a:xfrm>
          <a:prstGeom prst="line">
            <a:avLst/>
          </a:prstGeom>
          <a:ln w="12600">
            <a:solidFill>
              <a:schemeClr val="bg1"/>
            </a:solidFill>
          </a:ln>
        </p:spPr>
        <p:style>
          <a:lnRef idx="1">
            <a:schemeClr val="accent1"/>
          </a:lnRef>
          <a:fillRef idx="0">
            <a:schemeClr val="accent1"/>
          </a:fillRef>
          <a:effectRef idx="0">
            <a:schemeClr val="accent1"/>
          </a:effectRef>
          <a:fontRef idx="minor"/>
        </p:style>
      </p:sp>
      <p:sp>
        <p:nvSpPr>
          <p:cNvPr id="83" name="CustomShape 12"/>
          <p:cNvSpPr/>
          <p:nvPr/>
        </p:nvSpPr>
        <p:spPr>
          <a:xfrm>
            <a:off x="7428600" y="1644480"/>
            <a:ext cx="1366200" cy="380160"/>
          </a:xfrm>
          <a:prstGeom prst="rect">
            <a:avLst/>
          </a:prstGeom>
          <a:noFill/>
          <a:ln>
            <a:noFill/>
          </a:ln>
        </p:spPr>
        <p:style>
          <a:lnRef idx="0">
            <a:scrgbClr r="0" g="0" b="0"/>
          </a:lnRef>
          <a:fillRef idx="0">
            <a:scrgbClr r="0" g="0" b="0"/>
          </a:fillRef>
          <a:effectRef idx="0">
            <a:scrgbClr r="0" g="0" b="0"/>
          </a:effectRef>
          <a:fontRef idx="minor"/>
        </p:style>
      </p:sp>
      <p:sp>
        <p:nvSpPr>
          <p:cNvPr id="84" name="CustomShape 13"/>
          <p:cNvSpPr/>
          <p:nvPr/>
        </p:nvSpPr>
        <p:spPr>
          <a:xfrm>
            <a:off x="781560" y="1097640"/>
            <a:ext cx="8355960" cy="57261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gn="just">
              <a:lnSpc>
                <a:spcPct val="150000"/>
              </a:lnSpc>
            </a:pPr>
            <a:endParaRPr lang="es-UY" sz="1800" b="0" strike="noStrike" spc="-1">
              <a:latin typeface="Arial"/>
            </a:endParaRPr>
          </a:p>
          <a:p>
            <a:pPr algn="just">
              <a:lnSpc>
                <a:spcPct val="100000"/>
              </a:lnSpc>
            </a:pPr>
            <a:r>
              <a:rPr lang="en-US" sz="2200" b="1" strike="noStrike" spc="-1">
                <a:solidFill>
                  <a:srgbClr val="000000"/>
                </a:solidFill>
                <a:latin typeface="Arial"/>
                <a:ea typeface="DejaVu Sans"/>
              </a:rPr>
              <a:t>1. </a:t>
            </a:r>
            <a:r>
              <a:rPr lang="en-US" sz="2200" b="1" u="sng" strike="noStrike" spc="-1">
                <a:solidFill>
                  <a:srgbClr val="000000"/>
                </a:solidFill>
                <a:uFillTx/>
                <a:latin typeface="Arial"/>
                <a:ea typeface="DejaVu Sans"/>
              </a:rPr>
              <a:t>Marco Normativo a aplicarse</a:t>
            </a:r>
            <a:endParaRPr lang="es-UY" sz="2200" b="0" strike="noStrike" spc="-1">
              <a:latin typeface="Arial"/>
            </a:endParaRPr>
          </a:p>
          <a:p>
            <a:pPr marL="343080" indent="-340920" algn="just">
              <a:lnSpc>
                <a:spcPct val="100000"/>
              </a:lnSpc>
              <a:buClr>
                <a:srgbClr val="000000"/>
              </a:buClr>
              <a:buFont typeface="Arial"/>
              <a:buChar char="•"/>
            </a:pPr>
            <a:r>
              <a:rPr lang="en-US" sz="2200" b="1" strike="noStrike" spc="-1">
                <a:solidFill>
                  <a:srgbClr val="000000"/>
                </a:solidFill>
                <a:latin typeface="Arial"/>
                <a:ea typeface="DejaVu Sans"/>
              </a:rPr>
              <a:t>Ley Integral contra el Lavado de Activos Nº 19.574</a:t>
            </a:r>
            <a:r>
              <a:rPr lang="en-US" sz="2200" b="0" strike="noStrike" spc="-1">
                <a:solidFill>
                  <a:srgbClr val="000000"/>
                </a:solidFill>
                <a:latin typeface="Arial"/>
                <a:ea typeface="DejaVu Sans"/>
              </a:rPr>
              <a:t>, de 20 de Diciembre de 2017.</a:t>
            </a:r>
            <a:endParaRPr lang="es-UY" sz="2200" b="0" strike="noStrike" spc="-1">
              <a:latin typeface="Arial"/>
            </a:endParaRPr>
          </a:p>
          <a:p>
            <a:pPr marL="343080" indent="-340920" algn="just">
              <a:lnSpc>
                <a:spcPct val="100000"/>
              </a:lnSpc>
              <a:buClr>
                <a:srgbClr val="000000"/>
              </a:buClr>
              <a:buFont typeface="Arial"/>
              <a:buChar char="•"/>
            </a:pPr>
            <a:r>
              <a:rPr lang="en-US" sz="2200" b="1" strike="noStrike" spc="-1">
                <a:solidFill>
                  <a:srgbClr val="000000"/>
                </a:solidFill>
                <a:latin typeface="Arial"/>
                <a:ea typeface="DejaVu Sans"/>
              </a:rPr>
              <a:t>Ley contra el Financiamiento del Terrorismo Nº 19.749</a:t>
            </a:r>
            <a:r>
              <a:rPr lang="en-US" sz="2200" b="0" strike="noStrike" spc="-1">
                <a:solidFill>
                  <a:srgbClr val="000000"/>
                </a:solidFill>
                <a:latin typeface="Arial"/>
                <a:ea typeface="DejaVu Sans"/>
              </a:rPr>
              <a:t>, de 15 de mayo de 2019.</a:t>
            </a:r>
            <a:endParaRPr lang="es-UY" sz="2200" b="0" strike="noStrike" spc="-1">
              <a:latin typeface="Arial"/>
            </a:endParaRPr>
          </a:p>
          <a:p>
            <a:pPr marL="343080" indent="-340920" algn="just">
              <a:lnSpc>
                <a:spcPct val="100000"/>
              </a:lnSpc>
              <a:buClr>
                <a:srgbClr val="000000"/>
              </a:buClr>
              <a:buFont typeface="Arial"/>
              <a:buChar char="•"/>
            </a:pPr>
            <a:r>
              <a:rPr lang="en-US" sz="2200" b="1" strike="noStrike" spc="-1">
                <a:solidFill>
                  <a:srgbClr val="000000"/>
                </a:solidFill>
                <a:latin typeface="Arial"/>
                <a:ea typeface="DejaVu Sans"/>
              </a:rPr>
              <a:t>Ley Nº 19.889</a:t>
            </a:r>
            <a:r>
              <a:rPr lang="en-US" sz="2200" b="0" strike="noStrike" spc="-1">
                <a:solidFill>
                  <a:srgbClr val="000000"/>
                </a:solidFill>
                <a:latin typeface="Arial"/>
                <a:ea typeface="DejaVu Sans"/>
              </a:rPr>
              <a:t>, de 9 de julio de 2020, artículo 225, de 9 de julio de 2020.</a:t>
            </a:r>
            <a:endParaRPr lang="es-UY" sz="2200" b="0" strike="noStrike" spc="-1">
              <a:latin typeface="Arial"/>
            </a:endParaRPr>
          </a:p>
          <a:p>
            <a:pPr marL="343080" indent="-340920" algn="just">
              <a:lnSpc>
                <a:spcPct val="100000"/>
              </a:lnSpc>
              <a:buClr>
                <a:srgbClr val="000000"/>
              </a:buClr>
              <a:buFont typeface="Arial"/>
              <a:buChar char="•"/>
            </a:pPr>
            <a:r>
              <a:rPr lang="en-US" sz="2200" b="1" strike="noStrike" spc="-1">
                <a:solidFill>
                  <a:srgbClr val="000000"/>
                </a:solidFill>
                <a:latin typeface="Arial"/>
                <a:ea typeface="DejaVu Sans"/>
              </a:rPr>
              <a:t>Decreto Nº 379/018</a:t>
            </a:r>
            <a:r>
              <a:rPr lang="en-US" sz="2200" b="0" strike="noStrike" spc="-1">
                <a:solidFill>
                  <a:srgbClr val="000000"/>
                </a:solidFill>
                <a:latin typeface="Arial"/>
                <a:ea typeface="DejaVu Sans"/>
              </a:rPr>
              <a:t>, de 12 de noviembre de 2018, con especial énfasis en lo dispuesto en el Capítulo VIII del referido Decreto.</a:t>
            </a:r>
            <a:endParaRPr lang="es-UY" sz="2200" b="0" strike="noStrike" spc="-1">
              <a:latin typeface="Arial"/>
            </a:endParaRPr>
          </a:p>
          <a:p>
            <a:pPr marL="343080" indent="-340920" algn="just">
              <a:lnSpc>
                <a:spcPct val="100000"/>
              </a:lnSpc>
              <a:buClr>
                <a:srgbClr val="000000"/>
              </a:buClr>
              <a:buFont typeface="Arial"/>
              <a:buChar char="•"/>
            </a:pPr>
            <a:r>
              <a:rPr lang="en-US" sz="2200" b="1" strike="noStrike" spc="-1">
                <a:solidFill>
                  <a:srgbClr val="000000"/>
                </a:solidFill>
                <a:latin typeface="Arial"/>
                <a:ea typeface="DejaVu Sans"/>
              </a:rPr>
              <a:t>Decreto Nº 136/019</a:t>
            </a:r>
            <a:r>
              <a:rPr lang="en-US" sz="2200" b="0" strike="noStrike" spc="-1">
                <a:solidFill>
                  <a:srgbClr val="000000"/>
                </a:solidFill>
                <a:latin typeface="Arial"/>
                <a:ea typeface="DejaVu Sans"/>
              </a:rPr>
              <a:t>, de 16 de mayo de 2019.</a:t>
            </a:r>
            <a:endParaRPr lang="es-UY" sz="2200" b="0" strike="noStrike" spc="-1">
              <a:latin typeface="Arial"/>
            </a:endParaRPr>
          </a:p>
          <a:p>
            <a:pPr algn="just">
              <a:lnSpc>
                <a:spcPct val="100000"/>
              </a:lnSpc>
            </a:pPr>
            <a:r>
              <a:t/>
            </a:r>
            <a:br/>
            <a:endParaRPr lang="es-UY" sz="2200" b="0" strike="noStrike" spc="-1">
              <a:latin typeface="Arial"/>
            </a:endParaRPr>
          </a:p>
          <a:p>
            <a:pPr algn="just">
              <a:lnSpc>
                <a:spcPct val="150000"/>
              </a:lnSpc>
            </a:pPr>
            <a:r>
              <a:t/>
            </a:r>
            <a:br/>
            <a:endParaRPr lang="es-UY" sz="2200" b="0" strike="noStrike" spc="-1">
              <a:latin typeface="Arial"/>
            </a:endParaRPr>
          </a:p>
        </p:txBody>
      </p:sp>
    </p:spTree>
  </p:cSld>
  <p:clrMapOvr>
    <a:masterClrMapping/>
  </p:clrMapOvr>
  <mc:AlternateContent xmlns:mc="http://schemas.openxmlformats.org/markup-compatibility/2006">
    <mc:Choice xmlns:p15="http://schemas.microsoft.com/office/powerpoint/2012/main" xmlns:p14="http://schemas.microsoft.com/office/powerpoint/2010/main" xmlns="" Requires="p14">
      <p:transition spd="slow" p14:dur="2000"/>
    </mc:Choice>
    <mc:Fallback>
      <p:transition spd="slow"/>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5" name="CustomShape 1"/>
          <p:cNvSpPr/>
          <p:nvPr/>
        </p:nvSpPr>
        <p:spPr>
          <a:xfrm>
            <a:off x="781560" y="264960"/>
            <a:ext cx="10622520" cy="6854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Autofit/>
          </a:bodyPr>
          <a:lstStyle/>
          <a:p>
            <a:pPr algn="ctr">
              <a:lnSpc>
                <a:spcPct val="90000"/>
              </a:lnSpc>
            </a:pPr>
            <a:r>
              <a:rPr lang="es-UY" sz="2800" b="1" strike="noStrike" spc="-1">
                <a:solidFill>
                  <a:srgbClr val="2F5597"/>
                </a:solidFill>
                <a:latin typeface="Calibri Light"/>
                <a:ea typeface="DejaVu Sans"/>
              </a:rPr>
              <a:t> </a:t>
            </a:r>
            <a:r>
              <a:t/>
            </a:r>
            <a:br/>
            <a:r>
              <a:rPr lang="es-UY" sz="2800" b="1" strike="noStrike" spc="-1">
                <a:solidFill>
                  <a:srgbClr val="2F5597"/>
                </a:solidFill>
                <a:latin typeface="Calibri Light"/>
                <a:ea typeface="DejaVu Sans"/>
              </a:rPr>
              <a:t>Webinar – Normativa, Debida diligencia y sanciones aplicables</a:t>
            </a:r>
            <a:endParaRPr lang="es-UY" sz="2800" b="0" strike="noStrike" spc="-1">
              <a:latin typeface="Arial"/>
            </a:endParaRPr>
          </a:p>
        </p:txBody>
      </p:sp>
      <p:pic>
        <p:nvPicPr>
          <p:cNvPr id="86" name="Imagen 4" descr="Logotipo&#10;&#10;Descripción generada automáticamente"/>
          <p:cNvPicPr/>
          <p:nvPr/>
        </p:nvPicPr>
        <p:blipFill>
          <a:blip r:embed="rId3" cstate="print"/>
          <a:stretch/>
        </p:blipFill>
        <p:spPr>
          <a:xfrm>
            <a:off x="8868240" y="5812920"/>
            <a:ext cx="3317400" cy="1038600"/>
          </a:xfrm>
          <a:prstGeom prst="rect">
            <a:avLst/>
          </a:prstGeom>
          <a:ln>
            <a:noFill/>
          </a:ln>
        </p:spPr>
      </p:pic>
      <p:sp>
        <p:nvSpPr>
          <p:cNvPr id="87" name="CustomShape 2"/>
          <p:cNvSpPr/>
          <p:nvPr/>
        </p:nvSpPr>
        <p:spPr>
          <a:xfrm>
            <a:off x="1332000" y="2839680"/>
            <a:ext cx="8563320" cy="1481760"/>
          </a:xfrm>
          <a:prstGeom prst="rect">
            <a:avLst/>
          </a:prstGeom>
          <a:noFill/>
          <a:ln>
            <a:noFill/>
          </a:ln>
        </p:spPr>
        <p:style>
          <a:lnRef idx="0">
            <a:scrgbClr r="0" g="0" b="0"/>
          </a:lnRef>
          <a:fillRef idx="0">
            <a:scrgbClr r="0" g="0" b="0"/>
          </a:fillRef>
          <a:effectRef idx="0">
            <a:scrgbClr r="0" g="0" b="0"/>
          </a:effectRef>
          <a:fontRef idx="minor"/>
        </p:style>
      </p:sp>
      <p:sp>
        <p:nvSpPr>
          <p:cNvPr id="88" name="CustomShape 3"/>
          <p:cNvSpPr/>
          <p:nvPr/>
        </p:nvSpPr>
        <p:spPr>
          <a:xfrm>
            <a:off x="1332000" y="2274840"/>
            <a:ext cx="7062120" cy="6073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rmAutofit/>
          </a:bodyPr>
          <a:lstStyle/>
          <a:p>
            <a:pPr algn="ctr">
              <a:lnSpc>
                <a:spcPct val="90000"/>
              </a:lnSpc>
            </a:pPr>
            <a:endParaRPr lang="es-UY" sz="1800" b="0" strike="noStrike" spc="-1">
              <a:latin typeface="Arial"/>
            </a:endParaRPr>
          </a:p>
          <a:p>
            <a:pPr algn="ctr">
              <a:lnSpc>
                <a:spcPct val="90000"/>
              </a:lnSpc>
            </a:pPr>
            <a:endParaRPr lang="es-UY" sz="1800" b="0" strike="noStrike" spc="-1">
              <a:latin typeface="Arial"/>
            </a:endParaRPr>
          </a:p>
        </p:txBody>
      </p:sp>
      <p:sp>
        <p:nvSpPr>
          <p:cNvPr id="89" name="CustomShape 4"/>
          <p:cNvSpPr/>
          <p:nvPr/>
        </p:nvSpPr>
        <p:spPr>
          <a:xfrm>
            <a:off x="1491120" y="4477320"/>
            <a:ext cx="2491560" cy="4035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rmAutofit/>
          </a:bodyPr>
          <a:lstStyle/>
          <a:p>
            <a:pPr>
              <a:lnSpc>
                <a:spcPct val="90000"/>
              </a:lnSpc>
            </a:pPr>
            <a:r>
              <a:rPr lang="es-UY" sz="2000" b="0" strike="noStrike" spc="-1">
                <a:solidFill>
                  <a:srgbClr val="FFFFFF"/>
                </a:solidFill>
                <a:latin typeface="Calibri Light"/>
                <a:ea typeface="DejaVu Sans"/>
              </a:rPr>
              <a:t>Lic. Andrés Niemann</a:t>
            </a:r>
            <a:endParaRPr lang="es-UY" sz="2000" b="0" strike="noStrike" spc="-1">
              <a:latin typeface="Arial"/>
            </a:endParaRPr>
          </a:p>
        </p:txBody>
      </p:sp>
      <p:sp>
        <p:nvSpPr>
          <p:cNvPr id="90" name="CustomShape 5"/>
          <p:cNvSpPr/>
          <p:nvPr/>
        </p:nvSpPr>
        <p:spPr>
          <a:xfrm>
            <a:off x="1491120" y="2839680"/>
            <a:ext cx="5969880" cy="4597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rmAutofit/>
          </a:bodyPr>
          <a:lstStyle/>
          <a:p>
            <a:pPr>
              <a:lnSpc>
                <a:spcPct val="90000"/>
              </a:lnSpc>
            </a:pPr>
            <a:r>
              <a:rPr lang="es-UY" sz="2000" b="0" strike="noStrike" spc="-1">
                <a:solidFill>
                  <a:srgbClr val="FFFFFF"/>
                </a:solidFill>
                <a:latin typeface="Calibri Light"/>
                <a:ea typeface="DejaVu Sans"/>
              </a:rPr>
              <a:t>Cr. </a:t>
            </a:r>
            <a:endParaRPr lang="es-UY" sz="2000" b="0" strike="noStrike" spc="-1">
              <a:latin typeface="Arial"/>
            </a:endParaRPr>
          </a:p>
        </p:txBody>
      </p:sp>
      <p:sp>
        <p:nvSpPr>
          <p:cNvPr id="91" name="CustomShape 6"/>
          <p:cNvSpPr/>
          <p:nvPr/>
        </p:nvSpPr>
        <p:spPr>
          <a:xfrm>
            <a:off x="-9360" y="919800"/>
            <a:ext cx="12185640" cy="262440"/>
          </a:xfrm>
          <a:prstGeom prst="rect">
            <a:avLst/>
          </a:prstGeom>
          <a:solidFill>
            <a:srgbClr val="2F5597"/>
          </a:solidFill>
          <a:ln/>
        </p:spPr>
        <p:style>
          <a:lnRef idx="2">
            <a:schemeClr val="accent1">
              <a:shade val="50000"/>
            </a:schemeClr>
          </a:lnRef>
          <a:fillRef idx="1">
            <a:schemeClr val="accent1"/>
          </a:fillRef>
          <a:effectRef idx="0">
            <a:schemeClr val="accent1"/>
          </a:effectRef>
          <a:fontRef idx="minor"/>
        </p:style>
      </p:sp>
      <p:sp>
        <p:nvSpPr>
          <p:cNvPr id="92" name="CustomShape 7"/>
          <p:cNvSpPr/>
          <p:nvPr/>
        </p:nvSpPr>
        <p:spPr>
          <a:xfrm>
            <a:off x="1491120" y="3132000"/>
            <a:ext cx="7668000" cy="427320"/>
          </a:xfrm>
          <a:prstGeom prst="rect">
            <a:avLst/>
          </a:prstGeom>
          <a:noFill/>
          <a:ln>
            <a:noFill/>
          </a:ln>
        </p:spPr>
        <p:style>
          <a:lnRef idx="0">
            <a:scrgbClr r="0" g="0" b="0"/>
          </a:lnRef>
          <a:fillRef idx="0">
            <a:scrgbClr r="0" g="0" b="0"/>
          </a:fillRef>
          <a:effectRef idx="0">
            <a:scrgbClr r="0" g="0" b="0"/>
          </a:effectRef>
          <a:fontRef idx="minor"/>
        </p:style>
      </p:sp>
      <p:sp>
        <p:nvSpPr>
          <p:cNvPr id="93" name="CustomShape 8"/>
          <p:cNvSpPr/>
          <p:nvPr/>
        </p:nvSpPr>
        <p:spPr>
          <a:xfrm>
            <a:off x="1491120" y="4737960"/>
            <a:ext cx="5062320" cy="4035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rmAutofit/>
          </a:bodyPr>
          <a:lstStyle/>
          <a:p>
            <a:pPr>
              <a:lnSpc>
                <a:spcPct val="90000"/>
              </a:lnSpc>
            </a:pPr>
            <a:r>
              <a:rPr lang="es-UY" sz="1800" b="0" strike="noStrike" spc="-1">
                <a:solidFill>
                  <a:srgbClr val="FFFFFF"/>
                </a:solidFill>
                <a:latin typeface="Calibri Light"/>
                <a:ea typeface="DejaVu Sans"/>
              </a:rPr>
              <a:t>Observatorio de Análisis Estratégico  - SENACLAFT </a:t>
            </a:r>
            <a:endParaRPr lang="es-UY" sz="1800" b="0" strike="noStrike" spc="-1">
              <a:latin typeface="Arial"/>
            </a:endParaRPr>
          </a:p>
        </p:txBody>
      </p:sp>
      <p:sp>
        <p:nvSpPr>
          <p:cNvPr id="94" name="CustomShape 9"/>
          <p:cNvSpPr/>
          <p:nvPr/>
        </p:nvSpPr>
        <p:spPr>
          <a:xfrm>
            <a:off x="0" y="-2880"/>
            <a:ext cx="12185640" cy="246600"/>
          </a:xfrm>
          <a:prstGeom prst="rect">
            <a:avLst/>
          </a:prstGeom>
          <a:solidFill>
            <a:srgbClr val="2F5597"/>
          </a:solidFill>
          <a:ln/>
        </p:spPr>
        <p:style>
          <a:lnRef idx="2">
            <a:schemeClr val="accent1">
              <a:shade val="50000"/>
            </a:schemeClr>
          </a:lnRef>
          <a:fillRef idx="1">
            <a:schemeClr val="accent1"/>
          </a:fillRef>
          <a:effectRef idx="0">
            <a:schemeClr val="accent1"/>
          </a:effectRef>
          <a:fontRef idx="minor"/>
        </p:style>
      </p:sp>
      <p:sp>
        <p:nvSpPr>
          <p:cNvPr id="95" name="CustomShape 10"/>
          <p:cNvSpPr/>
          <p:nvPr/>
        </p:nvSpPr>
        <p:spPr>
          <a:xfrm>
            <a:off x="1491120" y="1644480"/>
            <a:ext cx="1366200" cy="3801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rmAutofit/>
          </a:bodyPr>
          <a:lstStyle/>
          <a:p>
            <a:pPr>
              <a:lnSpc>
                <a:spcPct val="90000"/>
              </a:lnSpc>
            </a:pPr>
            <a:r>
              <a:rPr lang="es-UY" sz="2000" b="0" strike="noStrike" spc="-1">
                <a:solidFill>
                  <a:srgbClr val="FFFFFF"/>
                </a:solidFill>
                <a:latin typeface="Calibri Light"/>
                <a:ea typeface="DejaVu Sans"/>
              </a:rPr>
              <a:t>Expositores</a:t>
            </a:r>
            <a:endParaRPr lang="es-UY" sz="2000" b="0" strike="noStrike" spc="-1">
              <a:latin typeface="Arial"/>
            </a:endParaRPr>
          </a:p>
        </p:txBody>
      </p:sp>
      <p:sp>
        <p:nvSpPr>
          <p:cNvPr id="96" name="Line 11"/>
          <p:cNvSpPr/>
          <p:nvPr/>
        </p:nvSpPr>
        <p:spPr>
          <a:xfrm flipV="1">
            <a:off x="1454040" y="2019240"/>
            <a:ext cx="5173560" cy="23760"/>
          </a:xfrm>
          <a:prstGeom prst="line">
            <a:avLst/>
          </a:prstGeom>
          <a:ln w="12600">
            <a:solidFill>
              <a:schemeClr val="bg1"/>
            </a:solidFill>
          </a:ln>
        </p:spPr>
        <p:style>
          <a:lnRef idx="1">
            <a:schemeClr val="accent1"/>
          </a:lnRef>
          <a:fillRef idx="0">
            <a:schemeClr val="accent1"/>
          </a:fillRef>
          <a:effectRef idx="0">
            <a:schemeClr val="accent1"/>
          </a:effectRef>
          <a:fontRef idx="minor"/>
        </p:style>
      </p:sp>
      <p:sp>
        <p:nvSpPr>
          <p:cNvPr id="97" name="CustomShape 12"/>
          <p:cNvSpPr/>
          <p:nvPr/>
        </p:nvSpPr>
        <p:spPr>
          <a:xfrm>
            <a:off x="7428600" y="1644480"/>
            <a:ext cx="1366200" cy="380160"/>
          </a:xfrm>
          <a:prstGeom prst="rect">
            <a:avLst/>
          </a:prstGeom>
          <a:noFill/>
          <a:ln>
            <a:noFill/>
          </a:ln>
        </p:spPr>
        <p:style>
          <a:lnRef idx="0">
            <a:scrgbClr r="0" g="0" b="0"/>
          </a:lnRef>
          <a:fillRef idx="0">
            <a:scrgbClr r="0" g="0" b="0"/>
          </a:fillRef>
          <a:effectRef idx="0">
            <a:scrgbClr r="0" g="0" b="0"/>
          </a:effectRef>
          <a:fontRef idx="minor"/>
        </p:style>
      </p:sp>
      <p:sp>
        <p:nvSpPr>
          <p:cNvPr id="98" name="CustomShape 13"/>
          <p:cNvSpPr/>
          <p:nvPr/>
        </p:nvSpPr>
        <p:spPr>
          <a:xfrm>
            <a:off x="781560" y="1097640"/>
            <a:ext cx="8355960" cy="63964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gn="just">
              <a:lnSpc>
                <a:spcPct val="150000"/>
              </a:lnSpc>
            </a:pPr>
            <a:endParaRPr lang="es-UY" sz="1800" b="0" strike="noStrike" spc="-1">
              <a:latin typeface="Arial"/>
            </a:endParaRPr>
          </a:p>
          <a:p>
            <a:pPr algn="just">
              <a:lnSpc>
                <a:spcPct val="100000"/>
              </a:lnSpc>
            </a:pPr>
            <a:r>
              <a:rPr lang="en-US" sz="2200" b="1" strike="noStrike" spc="-1">
                <a:solidFill>
                  <a:srgbClr val="000000"/>
                </a:solidFill>
                <a:latin typeface="Arial"/>
                <a:ea typeface="DejaVu Sans"/>
              </a:rPr>
              <a:t>2. </a:t>
            </a:r>
            <a:r>
              <a:rPr lang="en-US" sz="2200" b="1" u="sng" strike="noStrike" spc="-1">
                <a:solidFill>
                  <a:srgbClr val="000000"/>
                </a:solidFill>
                <a:uFillTx/>
                <a:latin typeface="Arial"/>
                <a:ea typeface="DejaVu Sans"/>
              </a:rPr>
              <a:t>Actividades reguladas</a:t>
            </a:r>
            <a:endParaRPr lang="es-UY" sz="2200" b="0" strike="noStrike" spc="-1">
              <a:latin typeface="Arial"/>
            </a:endParaRPr>
          </a:p>
          <a:p>
            <a:pPr marL="343080" indent="-340920" algn="just">
              <a:lnSpc>
                <a:spcPct val="100000"/>
              </a:lnSpc>
              <a:buClr>
                <a:srgbClr val="000000"/>
              </a:buClr>
              <a:buFont typeface="Arial"/>
              <a:buChar char="•"/>
            </a:pPr>
            <a:r>
              <a:rPr lang="en-US" sz="2200" b="1" strike="noStrike" spc="-1">
                <a:solidFill>
                  <a:srgbClr val="000000"/>
                </a:solidFill>
                <a:latin typeface="Arial"/>
                <a:ea typeface="DejaVu Sans"/>
              </a:rPr>
              <a:t>Son SO: </a:t>
            </a:r>
            <a:r>
              <a:rPr lang="en-US" sz="2200" b="0" strike="noStrike" spc="-1">
                <a:solidFill>
                  <a:srgbClr val="000000"/>
                </a:solidFill>
                <a:latin typeface="Arial"/>
                <a:ea typeface="DejaVu Sans"/>
              </a:rPr>
              <a:t>los explotadores y usuarios directos e indirectos de zonas francas, con respecto a los usos y actividades que determine la reglamentación (artículo 13, literal G de la Ley Nº 19.574.</a:t>
            </a:r>
            <a:endParaRPr lang="es-UY" sz="2200" b="0" strike="noStrike" spc="-1">
              <a:latin typeface="Arial"/>
            </a:endParaRPr>
          </a:p>
          <a:p>
            <a:pPr marL="343080" indent="-340920" algn="just">
              <a:lnSpc>
                <a:spcPct val="100000"/>
              </a:lnSpc>
              <a:buClr>
                <a:srgbClr val="000000"/>
              </a:buClr>
              <a:buFont typeface="Arial"/>
              <a:buChar char="•"/>
            </a:pPr>
            <a:r>
              <a:rPr lang="en-US" sz="2200" b="1" strike="noStrike" spc="-1">
                <a:solidFill>
                  <a:srgbClr val="000000"/>
                </a:solidFill>
                <a:latin typeface="Arial"/>
                <a:ea typeface="DejaVu Sans"/>
              </a:rPr>
              <a:t>Y la reglamentación establece que son SO:</a:t>
            </a:r>
            <a:r>
              <a:rPr lang="en-US" sz="2200" b="0" strike="noStrike" spc="-1">
                <a:solidFill>
                  <a:srgbClr val="000000"/>
                </a:solidFill>
                <a:latin typeface="Arial"/>
                <a:ea typeface="DejaVu Sans"/>
              </a:rPr>
              <a:t> los explotadores y usuarios directos e indirectos de zonas francas con respecto a los usos y actividades definidos en el artículo 2º de la Ley Nº 15.921, de 17 de diciembre de 1987, en la redacción dada por el artículo 65 de la Ley Nº 17.292, de 25 de enero de 2001 y el artículo 4º de la Ley Nº 19.566, de 8 de diciembre de 2017, con excepción de los servicios financieros controlados por el B.C.U. (artículo 69 del Decreto Nº 379/018).</a:t>
            </a:r>
            <a:endParaRPr lang="es-UY" sz="2200" b="0" strike="noStrike" spc="-1">
              <a:latin typeface="Arial"/>
            </a:endParaRPr>
          </a:p>
          <a:p>
            <a:pPr>
              <a:lnSpc>
                <a:spcPct val="100000"/>
              </a:lnSpc>
            </a:pPr>
            <a:r>
              <a:t/>
            </a:r>
            <a:br/>
            <a:endParaRPr lang="es-UY" sz="2200" b="0" strike="noStrike" spc="-1">
              <a:latin typeface="Arial"/>
            </a:endParaRPr>
          </a:p>
          <a:p>
            <a:pPr algn="just">
              <a:lnSpc>
                <a:spcPct val="150000"/>
              </a:lnSpc>
            </a:pPr>
            <a:r>
              <a:t/>
            </a:r>
            <a:br/>
            <a:endParaRPr lang="es-UY" sz="2200" b="0" strike="noStrike" spc="-1">
              <a:latin typeface="Arial"/>
            </a:endParaRPr>
          </a:p>
        </p:txBody>
      </p:sp>
    </p:spTree>
  </p:cSld>
  <p:clrMapOvr>
    <a:masterClrMapping/>
  </p:clrMapOvr>
  <mc:AlternateContent xmlns:mc="http://schemas.openxmlformats.org/markup-compatibility/2006">
    <mc:Choice xmlns:p15="http://schemas.microsoft.com/office/powerpoint/2012/main" xmlns:p14="http://schemas.microsoft.com/office/powerpoint/2010/main" xmlns="" Requires="p14">
      <p:transition spd="slow" p14:dur="2000"/>
    </mc:Choice>
    <mc:Fallback>
      <p:transition spd="slow"/>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 name="CustomShape 1"/>
          <p:cNvSpPr/>
          <p:nvPr/>
        </p:nvSpPr>
        <p:spPr>
          <a:xfrm>
            <a:off x="781560" y="264960"/>
            <a:ext cx="10622520" cy="6854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Autofit/>
          </a:bodyPr>
          <a:lstStyle/>
          <a:p>
            <a:pPr algn="ctr">
              <a:lnSpc>
                <a:spcPct val="90000"/>
              </a:lnSpc>
            </a:pPr>
            <a:r>
              <a:rPr lang="es-UY" sz="2800" b="1" strike="noStrike" spc="-1">
                <a:solidFill>
                  <a:srgbClr val="2F5597"/>
                </a:solidFill>
                <a:latin typeface="Calibri Light"/>
                <a:ea typeface="DejaVu Sans"/>
              </a:rPr>
              <a:t> </a:t>
            </a:r>
            <a:r>
              <a:t/>
            </a:r>
            <a:br/>
            <a:r>
              <a:rPr lang="es-UY" sz="2800" b="1" strike="noStrike" spc="-1">
                <a:solidFill>
                  <a:srgbClr val="2F5597"/>
                </a:solidFill>
                <a:latin typeface="Calibri Light"/>
                <a:ea typeface="DejaVu Sans"/>
              </a:rPr>
              <a:t>Webinar – Normativa, Debida diligencia y sanciones aplicables</a:t>
            </a:r>
            <a:endParaRPr lang="es-UY" sz="2800" b="0" strike="noStrike" spc="-1">
              <a:latin typeface="Arial"/>
            </a:endParaRPr>
          </a:p>
        </p:txBody>
      </p:sp>
      <p:pic>
        <p:nvPicPr>
          <p:cNvPr id="100" name="Imagen 4" descr="Logotipo&#10;&#10;Descripción generada automáticamente"/>
          <p:cNvPicPr/>
          <p:nvPr/>
        </p:nvPicPr>
        <p:blipFill>
          <a:blip r:embed="rId3" cstate="print"/>
          <a:stretch/>
        </p:blipFill>
        <p:spPr>
          <a:xfrm>
            <a:off x="8868240" y="5812920"/>
            <a:ext cx="3317400" cy="1038600"/>
          </a:xfrm>
          <a:prstGeom prst="rect">
            <a:avLst/>
          </a:prstGeom>
          <a:ln>
            <a:noFill/>
          </a:ln>
        </p:spPr>
      </p:pic>
      <p:sp>
        <p:nvSpPr>
          <p:cNvPr id="101" name="CustomShape 2"/>
          <p:cNvSpPr/>
          <p:nvPr/>
        </p:nvSpPr>
        <p:spPr>
          <a:xfrm>
            <a:off x="1332000" y="2839680"/>
            <a:ext cx="8563320" cy="1481760"/>
          </a:xfrm>
          <a:prstGeom prst="rect">
            <a:avLst/>
          </a:prstGeom>
          <a:noFill/>
          <a:ln>
            <a:noFill/>
          </a:ln>
        </p:spPr>
        <p:style>
          <a:lnRef idx="0">
            <a:scrgbClr r="0" g="0" b="0"/>
          </a:lnRef>
          <a:fillRef idx="0">
            <a:scrgbClr r="0" g="0" b="0"/>
          </a:fillRef>
          <a:effectRef idx="0">
            <a:scrgbClr r="0" g="0" b="0"/>
          </a:effectRef>
          <a:fontRef idx="minor"/>
        </p:style>
      </p:sp>
      <p:sp>
        <p:nvSpPr>
          <p:cNvPr id="102" name="CustomShape 3"/>
          <p:cNvSpPr/>
          <p:nvPr/>
        </p:nvSpPr>
        <p:spPr>
          <a:xfrm>
            <a:off x="1332000" y="2274840"/>
            <a:ext cx="7062120" cy="6073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rmAutofit/>
          </a:bodyPr>
          <a:lstStyle/>
          <a:p>
            <a:pPr algn="ctr">
              <a:lnSpc>
                <a:spcPct val="90000"/>
              </a:lnSpc>
            </a:pPr>
            <a:endParaRPr lang="es-UY" sz="1800" b="0" strike="noStrike" spc="-1">
              <a:latin typeface="Arial"/>
            </a:endParaRPr>
          </a:p>
          <a:p>
            <a:pPr algn="ctr">
              <a:lnSpc>
                <a:spcPct val="90000"/>
              </a:lnSpc>
            </a:pPr>
            <a:endParaRPr lang="es-UY" sz="1800" b="0" strike="noStrike" spc="-1">
              <a:latin typeface="Arial"/>
            </a:endParaRPr>
          </a:p>
        </p:txBody>
      </p:sp>
      <p:sp>
        <p:nvSpPr>
          <p:cNvPr id="103" name="CustomShape 4"/>
          <p:cNvSpPr/>
          <p:nvPr/>
        </p:nvSpPr>
        <p:spPr>
          <a:xfrm>
            <a:off x="1491120" y="4477320"/>
            <a:ext cx="2491560" cy="4035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rmAutofit/>
          </a:bodyPr>
          <a:lstStyle/>
          <a:p>
            <a:pPr>
              <a:lnSpc>
                <a:spcPct val="90000"/>
              </a:lnSpc>
            </a:pPr>
            <a:r>
              <a:rPr lang="es-UY" sz="2000" b="0" strike="noStrike" spc="-1">
                <a:solidFill>
                  <a:srgbClr val="FFFFFF"/>
                </a:solidFill>
                <a:latin typeface="Calibri Light"/>
                <a:ea typeface="DejaVu Sans"/>
              </a:rPr>
              <a:t>Lic. Andrés Niemann</a:t>
            </a:r>
            <a:endParaRPr lang="es-UY" sz="2000" b="0" strike="noStrike" spc="-1">
              <a:latin typeface="Arial"/>
            </a:endParaRPr>
          </a:p>
        </p:txBody>
      </p:sp>
      <p:sp>
        <p:nvSpPr>
          <p:cNvPr id="104" name="CustomShape 5"/>
          <p:cNvSpPr/>
          <p:nvPr/>
        </p:nvSpPr>
        <p:spPr>
          <a:xfrm>
            <a:off x="1491120" y="2839680"/>
            <a:ext cx="5969880" cy="4597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rmAutofit/>
          </a:bodyPr>
          <a:lstStyle/>
          <a:p>
            <a:pPr>
              <a:lnSpc>
                <a:spcPct val="90000"/>
              </a:lnSpc>
            </a:pPr>
            <a:r>
              <a:rPr lang="es-UY" sz="2000" b="0" strike="noStrike" spc="-1">
                <a:solidFill>
                  <a:srgbClr val="FFFFFF"/>
                </a:solidFill>
                <a:latin typeface="Calibri Light"/>
                <a:ea typeface="DejaVu Sans"/>
              </a:rPr>
              <a:t>Cr. </a:t>
            </a:r>
            <a:endParaRPr lang="es-UY" sz="2000" b="0" strike="noStrike" spc="-1">
              <a:latin typeface="Arial"/>
            </a:endParaRPr>
          </a:p>
        </p:txBody>
      </p:sp>
      <p:sp>
        <p:nvSpPr>
          <p:cNvPr id="105" name="CustomShape 6"/>
          <p:cNvSpPr/>
          <p:nvPr/>
        </p:nvSpPr>
        <p:spPr>
          <a:xfrm>
            <a:off x="-9360" y="919800"/>
            <a:ext cx="12185640" cy="262440"/>
          </a:xfrm>
          <a:prstGeom prst="rect">
            <a:avLst/>
          </a:prstGeom>
          <a:solidFill>
            <a:srgbClr val="2F5597"/>
          </a:solidFill>
          <a:ln/>
        </p:spPr>
        <p:style>
          <a:lnRef idx="2">
            <a:schemeClr val="accent1">
              <a:shade val="50000"/>
            </a:schemeClr>
          </a:lnRef>
          <a:fillRef idx="1">
            <a:schemeClr val="accent1"/>
          </a:fillRef>
          <a:effectRef idx="0">
            <a:schemeClr val="accent1"/>
          </a:effectRef>
          <a:fontRef idx="minor"/>
        </p:style>
      </p:sp>
      <p:sp>
        <p:nvSpPr>
          <p:cNvPr id="106" name="CustomShape 7"/>
          <p:cNvSpPr/>
          <p:nvPr/>
        </p:nvSpPr>
        <p:spPr>
          <a:xfrm>
            <a:off x="1491120" y="3132000"/>
            <a:ext cx="7668000" cy="427320"/>
          </a:xfrm>
          <a:prstGeom prst="rect">
            <a:avLst/>
          </a:prstGeom>
          <a:noFill/>
          <a:ln>
            <a:noFill/>
          </a:ln>
        </p:spPr>
        <p:style>
          <a:lnRef idx="0">
            <a:scrgbClr r="0" g="0" b="0"/>
          </a:lnRef>
          <a:fillRef idx="0">
            <a:scrgbClr r="0" g="0" b="0"/>
          </a:fillRef>
          <a:effectRef idx="0">
            <a:scrgbClr r="0" g="0" b="0"/>
          </a:effectRef>
          <a:fontRef idx="minor"/>
        </p:style>
      </p:sp>
      <p:sp>
        <p:nvSpPr>
          <p:cNvPr id="107" name="CustomShape 8"/>
          <p:cNvSpPr/>
          <p:nvPr/>
        </p:nvSpPr>
        <p:spPr>
          <a:xfrm>
            <a:off x="1491120" y="4737960"/>
            <a:ext cx="5062320" cy="4035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rmAutofit/>
          </a:bodyPr>
          <a:lstStyle/>
          <a:p>
            <a:pPr>
              <a:lnSpc>
                <a:spcPct val="90000"/>
              </a:lnSpc>
            </a:pPr>
            <a:r>
              <a:rPr lang="es-UY" sz="1800" b="0" strike="noStrike" spc="-1">
                <a:solidFill>
                  <a:srgbClr val="FFFFFF"/>
                </a:solidFill>
                <a:latin typeface="Calibri Light"/>
                <a:ea typeface="DejaVu Sans"/>
              </a:rPr>
              <a:t>Observatorio de Análisis Estratégico  - SENACLAFT </a:t>
            </a:r>
            <a:endParaRPr lang="es-UY" sz="1800" b="0" strike="noStrike" spc="-1">
              <a:latin typeface="Arial"/>
            </a:endParaRPr>
          </a:p>
        </p:txBody>
      </p:sp>
      <p:sp>
        <p:nvSpPr>
          <p:cNvPr id="108" name="CustomShape 9"/>
          <p:cNvSpPr/>
          <p:nvPr/>
        </p:nvSpPr>
        <p:spPr>
          <a:xfrm>
            <a:off x="0" y="-2880"/>
            <a:ext cx="12185640" cy="246600"/>
          </a:xfrm>
          <a:prstGeom prst="rect">
            <a:avLst/>
          </a:prstGeom>
          <a:solidFill>
            <a:srgbClr val="2F5597"/>
          </a:solidFill>
          <a:ln/>
        </p:spPr>
        <p:style>
          <a:lnRef idx="2">
            <a:schemeClr val="accent1">
              <a:shade val="50000"/>
            </a:schemeClr>
          </a:lnRef>
          <a:fillRef idx="1">
            <a:schemeClr val="accent1"/>
          </a:fillRef>
          <a:effectRef idx="0">
            <a:schemeClr val="accent1"/>
          </a:effectRef>
          <a:fontRef idx="minor"/>
        </p:style>
      </p:sp>
      <p:sp>
        <p:nvSpPr>
          <p:cNvPr id="109" name="CustomShape 10"/>
          <p:cNvSpPr/>
          <p:nvPr/>
        </p:nvSpPr>
        <p:spPr>
          <a:xfrm>
            <a:off x="1491120" y="1644480"/>
            <a:ext cx="1366200" cy="3801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rmAutofit/>
          </a:bodyPr>
          <a:lstStyle/>
          <a:p>
            <a:pPr>
              <a:lnSpc>
                <a:spcPct val="90000"/>
              </a:lnSpc>
            </a:pPr>
            <a:r>
              <a:rPr lang="es-UY" sz="2000" b="0" strike="noStrike" spc="-1">
                <a:solidFill>
                  <a:srgbClr val="FFFFFF"/>
                </a:solidFill>
                <a:latin typeface="Calibri Light"/>
                <a:ea typeface="DejaVu Sans"/>
              </a:rPr>
              <a:t>Expositores</a:t>
            </a:r>
            <a:endParaRPr lang="es-UY" sz="2000" b="0" strike="noStrike" spc="-1">
              <a:latin typeface="Arial"/>
            </a:endParaRPr>
          </a:p>
        </p:txBody>
      </p:sp>
      <p:sp>
        <p:nvSpPr>
          <p:cNvPr id="110" name="Line 11"/>
          <p:cNvSpPr/>
          <p:nvPr/>
        </p:nvSpPr>
        <p:spPr>
          <a:xfrm flipV="1">
            <a:off x="1454040" y="2019240"/>
            <a:ext cx="5173560" cy="23760"/>
          </a:xfrm>
          <a:prstGeom prst="line">
            <a:avLst/>
          </a:prstGeom>
          <a:ln w="12600">
            <a:solidFill>
              <a:schemeClr val="bg1"/>
            </a:solidFill>
          </a:ln>
        </p:spPr>
        <p:style>
          <a:lnRef idx="1">
            <a:schemeClr val="accent1"/>
          </a:lnRef>
          <a:fillRef idx="0">
            <a:schemeClr val="accent1"/>
          </a:fillRef>
          <a:effectRef idx="0">
            <a:schemeClr val="accent1"/>
          </a:effectRef>
          <a:fontRef idx="minor"/>
        </p:style>
      </p:sp>
      <p:sp>
        <p:nvSpPr>
          <p:cNvPr id="111" name="CustomShape 12"/>
          <p:cNvSpPr/>
          <p:nvPr/>
        </p:nvSpPr>
        <p:spPr>
          <a:xfrm>
            <a:off x="7428600" y="1644480"/>
            <a:ext cx="1366200" cy="380160"/>
          </a:xfrm>
          <a:prstGeom prst="rect">
            <a:avLst/>
          </a:prstGeom>
          <a:noFill/>
          <a:ln>
            <a:noFill/>
          </a:ln>
        </p:spPr>
        <p:style>
          <a:lnRef idx="0">
            <a:scrgbClr r="0" g="0" b="0"/>
          </a:lnRef>
          <a:fillRef idx="0">
            <a:scrgbClr r="0" g="0" b="0"/>
          </a:fillRef>
          <a:effectRef idx="0">
            <a:scrgbClr r="0" g="0" b="0"/>
          </a:effectRef>
          <a:fontRef idx="minor"/>
        </p:style>
      </p:sp>
      <p:sp>
        <p:nvSpPr>
          <p:cNvPr id="112" name="CustomShape 13"/>
          <p:cNvSpPr/>
          <p:nvPr/>
        </p:nvSpPr>
        <p:spPr>
          <a:xfrm>
            <a:off x="781560" y="1097640"/>
            <a:ext cx="8355960" cy="70668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gn="just">
              <a:lnSpc>
                <a:spcPct val="150000"/>
              </a:lnSpc>
            </a:pPr>
            <a:endParaRPr lang="es-UY" sz="1800" b="0" strike="noStrike" spc="-1">
              <a:latin typeface="Arial"/>
            </a:endParaRPr>
          </a:p>
          <a:p>
            <a:pPr algn="just">
              <a:lnSpc>
                <a:spcPct val="100000"/>
              </a:lnSpc>
            </a:pPr>
            <a:r>
              <a:rPr lang="en-US" sz="2200" b="1" strike="noStrike" spc="-1">
                <a:solidFill>
                  <a:srgbClr val="000000"/>
                </a:solidFill>
                <a:latin typeface="Arial"/>
                <a:ea typeface="DejaVu Sans"/>
              </a:rPr>
              <a:t>3. </a:t>
            </a:r>
            <a:r>
              <a:rPr lang="en-US" sz="2200" b="1" u="sng" strike="noStrike" spc="-1">
                <a:solidFill>
                  <a:srgbClr val="000000"/>
                </a:solidFill>
                <a:uFillTx/>
                <a:latin typeface="Arial"/>
                <a:ea typeface="DejaVu Sans"/>
              </a:rPr>
              <a:t>Cumplimiento de obligaciones generales</a:t>
            </a:r>
            <a:endParaRPr lang="es-UY" sz="2200" b="0" strike="noStrike" spc="-1">
              <a:latin typeface="Arial"/>
            </a:endParaRPr>
          </a:p>
          <a:p>
            <a:pPr marL="343080" indent="-340920" algn="just">
              <a:lnSpc>
                <a:spcPct val="100000"/>
              </a:lnSpc>
              <a:buClr>
                <a:srgbClr val="000000"/>
              </a:buClr>
              <a:buFont typeface="Arial"/>
              <a:buChar char="•"/>
            </a:pPr>
            <a:r>
              <a:rPr lang="en-US" sz="2200" b="1" strike="noStrike" spc="-1">
                <a:solidFill>
                  <a:srgbClr val="000000"/>
                </a:solidFill>
                <a:latin typeface="Arial"/>
                <a:ea typeface="DejaVu Sans"/>
              </a:rPr>
              <a:t>Implementar políticas y procedimientos de DD para todos sus clientes</a:t>
            </a:r>
            <a:r>
              <a:rPr lang="en-US" sz="2200" b="0" strike="noStrike" spc="-1">
                <a:solidFill>
                  <a:srgbClr val="000000"/>
                </a:solidFill>
                <a:latin typeface="Arial"/>
                <a:ea typeface="DejaVu Sans"/>
              </a:rPr>
              <a:t>, que les permitan obtener una adecuada identificación y conocimiento de los mismos (art. 14 de la Ley Nº 19.574).</a:t>
            </a:r>
            <a:endParaRPr lang="es-UY" sz="2200" b="0" strike="noStrike" spc="-1">
              <a:latin typeface="Arial"/>
            </a:endParaRPr>
          </a:p>
          <a:p>
            <a:pPr marL="343080" indent="-340920" algn="just">
              <a:lnSpc>
                <a:spcPct val="100000"/>
              </a:lnSpc>
              <a:buClr>
                <a:srgbClr val="000000"/>
              </a:buClr>
              <a:buFont typeface="Arial"/>
              <a:buChar char="•"/>
            </a:pPr>
            <a:r>
              <a:rPr lang="en-US" sz="2200" b="1" strike="noStrike" spc="-1">
                <a:solidFill>
                  <a:srgbClr val="000000"/>
                </a:solidFill>
                <a:latin typeface="Arial"/>
                <a:ea typeface="DejaVu Sans"/>
              </a:rPr>
              <a:t>Designar al Oficial de Cumplimiento</a:t>
            </a:r>
            <a:r>
              <a:rPr lang="en-US" sz="2200" b="0" strike="noStrike" spc="-1">
                <a:solidFill>
                  <a:srgbClr val="000000"/>
                </a:solidFill>
                <a:latin typeface="Arial"/>
                <a:ea typeface="DejaVu Sans"/>
              </a:rPr>
              <a:t> (artículo 16 del Decreto Nº 379/018).</a:t>
            </a:r>
            <a:endParaRPr lang="es-UY" sz="2200" b="0" strike="noStrike" spc="-1">
              <a:latin typeface="Arial"/>
            </a:endParaRPr>
          </a:p>
          <a:p>
            <a:pPr marL="343080" indent="-340920" algn="just">
              <a:lnSpc>
                <a:spcPct val="100000"/>
              </a:lnSpc>
              <a:buClr>
                <a:srgbClr val="000000"/>
              </a:buClr>
              <a:buFont typeface="Arial"/>
              <a:buChar char="•"/>
            </a:pPr>
            <a:r>
              <a:rPr lang="en-US" sz="2200" b="1" strike="noStrike" spc="-1">
                <a:solidFill>
                  <a:srgbClr val="000000"/>
                </a:solidFill>
                <a:latin typeface="Arial"/>
                <a:ea typeface="DejaVu Sans"/>
              </a:rPr>
              <a:t>Capacitar al personal en PLAFTPADM</a:t>
            </a:r>
            <a:r>
              <a:rPr lang="en-US" sz="2200" b="0" strike="noStrike" spc="-1">
                <a:solidFill>
                  <a:srgbClr val="000000"/>
                </a:solidFill>
                <a:latin typeface="Arial"/>
                <a:ea typeface="DejaVu Sans"/>
              </a:rPr>
              <a:t> (artículo 18 del Decreto Nº 379/018).</a:t>
            </a:r>
            <a:endParaRPr lang="es-UY" sz="2200" b="0" strike="noStrike" spc="-1">
              <a:latin typeface="Arial"/>
            </a:endParaRPr>
          </a:p>
          <a:p>
            <a:pPr marL="343080" indent="-340920" algn="just">
              <a:lnSpc>
                <a:spcPct val="100000"/>
              </a:lnSpc>
              <a:buClr>
                <a:srgbClr val="000000"/>
              </a:buClr>
              <a:buFont typeface="Arial"/>
              <a:buChar char="•"/>
            </a:pPr>
            <a:r>
              <a:rPr lang="en-US" sz="2200" b="1" strike="noStrike" spc="-1">
                <a:solidFill>
                  <a:srgbClr val="000000"/>
                </a:solidFill>
                <a:latin typeface="Arial"/>
                <a:ea typeface="DejaVu Sans"/>
              </a:rPr>
              <a:t>Conservación de los registros y la documentación respaldante de todas las operaciones realizadas con sus clientes o para sus clientes</a:t>
            </a:r>
            <a:r>
              <a:rPr lang="en-US" sz="2200" b="0" strike="noStrike" spc="-1">
                <a:solidFill>
                  <a:srgbClr val="000000"/>
                </a:solidFill>
                <a:latin typeface="Arial"/>
                <a:ea typeface="DejaVu Sans"/>
              </a:rPr>
              <a:t> por un plazo mínimo de 5 años después de terminada la relación comercial o de concretada la operación ocasional (artículos 21 de la Ley Nº 19.574 y 15 del Decreto Nº 379/018).</a:t>
            </a:r>
            <a:endParaRPr lang="es-UY" sz="2200" b="0" strike="noStrike" spc="-1">
              <a:latin typeface="Arial"/>
            </a:endParaRPr>
          </a:p>
          <a:p>
            <a:pPr>
              <a:lnSpc>
                <a:spcPct val="100000"/>
              </a:lnSpc>
            </a:pPr>
            <a:r>
              <a:t/>
            </a:r>
            <a:br/>
            <a:endParaRPr lang="es-UY" sz="2200" b="0" strike="noStrike" spc="-1">
              <a:latin typeface="Arial"/>
            </a:endParaRPr>
          </a:p>
          <a:p>
            <a:pPr algn="just">
              <a:lnSpc>
                <a:spcPct val="150000"/>
              </a:lnSpc>
            </a:pPr>
            <a:r>
              <a:t/>
            </a:r>
            <a:br/>
            <a:endParaRPr lang="es-UY" sz="2200" b="0" strike="noStrike" spc="-1">
              <a:latin typeface="Arial"/>
            </a:endParaRPr>
          </a:p>
        </p:txBody>
      </p:sp>
    </p:spTree>
  </p:cSld>
  <p:clrMapOvr>
    <a:masterClrMapping/>
  </p:clrMapOvr>
  <mc:AlternateContent xmlns:mc="http://schemas.openxmlformats.org/markup-compatibility/2006">
    <mc:Choice xmlns:p15="http://schemas.microsoft.com/office/powerpoint/2012/main" xmlns:p14="http://schemas.microsoft.com/office/powerpoint/2010/main" xmlns="" Requires="p14">
      <p:transition spd="slow" p14:dur="2000"/>
    </mc:Choice>
    <mc:Fallback>
      <p:transition spd="slow"/>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 name="CustomShape 1"/>
          <p:cNvSpPr/>
          <p:nvPr/>
        </p:nvSpPr>
        <p:spPr>
          <a:xfrm>
            <a:off x="781560" y="264960"/>
            <a:ext cx="10622520" cy="6854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Autofit/>
          </a:bodyPr>
          <a:lstStyle/>
          <a:p>
            <a:pPr algn="ctr">
              <a:lnSpc>
                <a:spcPct val="90000"/>
              </a:lnSpc>
            </a:pPr>
            <a:r>
              <a:rPr lang="es-UY" sz="2800" b="1" strike="noStrike" spc="-1">
                <a:solidFill>
                  <a:srgbClr val="2F5597"/>
                </a:solidFill>
                <a:latin typeface="Calibri Light"/>
                <a:ea typeface="DejaVu Sans"/>
              </a:rPr>
              <a:t> </a:t>
            </a:r>
            <a:r>
              <a:t/>
            </a:r>
            <a:br/>
            <a:r>
              <a:rPr lang="es-UY" sz="2800" b="1" strike="noStrike" spc="-1">
                <a:solidFill>
                  <a:srgbClr val="2F5597"/>
                </a:solidFill>
                <a:latin typeface="Calibri Light"/>
                <a:ea typeface="DejaVu Sans"/>
              </a:rPr>
              <a:t>Webinar – Normativa, Debida diligencia y sanciones aplicables</a:t>
            </a:r>
            <a:endParaRPr lang="es-UY" sz="2800" b="0" strike="noStrike" spc="-1">
              <a:latin typeface="Arial"/>
            </a:endParaRPr>
          </a:p>
        </p:txBody>
      </p:sp>
      <p:pic>
        <p:nvPicPr>
          <p:cNvPr id="114" name="Imagen 4" descr="Logotipo&#10;&#10;Descripción generada automáticamente"/>
          <p:cNvPicPr/>
          <p:nvPr/>
        </p:nvPicPr>
        <p:blipFill>
          <a:blip r:embed="rId3" cstate="print"/>
          <a:stretch/>
        </p:blipFill>
        <p:spPr>
          <a:xfrm>
            <a:off x="8868240" y="5812920"/>
            <a:ext cx="3317400" cy="1038600"/>
          </a:xfrm>
          <a:prstGeom prst="rect">
            <a:avLst/>
          </a:prstGeom>
          <a:ln>
            <a:noFill/>
          </a:ln>
        </p:spPr>
      </p:pic>
      <p:sp>
        <p:nvSpPr>
          <p:cNvPr id="115" name="CustomShape 2"/>
          <p:cNvSpPr/>
          <p:nvPr/>
        </p:nvSpPr>
        <p:spPr>
          <a:xfrm>
            <a:off x="1332000" y="2839680"/>
            <a:ext cx="8563320" cy="1481760"/>
          </a:xfrm>
          <a:prstGeom prst="rect">
            <a:avLst/>
          </a:prstGeom>
          <a:noFill/>
          <a:ln>
            <a:noFill/>
          </a:ln>
        </p:spPr>
        <p:style>
          <a:lnRef idx="0">
            <a:scrgbClr r="0" g="0" b="0"/>
          </a:lnRef>
          <a:fillRef idx="0">
            <a:scrgbClr r="0" g="0" b="0"/>
          </a:fillRef>
          <a:effectRef idx="0">
            <a:scrgbClr r="0" g="0" b="0"/>
          </a:effectRef>
          <a:fontRef idx="minor"/>
        </p:style>
      </p:sp>
      <p:sp>
        <p:nvSpPr>
          <p:cNvPr id="116" name="CustomShape 3"/>
          <p:cNvSpPr/>
          <p:nvPr/>
        </p:nvSpPr>
        <p:spPr>
          <a:xfrm>
            <a:off x="1332000" y="2274840"/>
            <a:ext cx="7062120" cy="6073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rmAutofit/>
          </a:bodyPr>
          <a:lstStyle/>
          <a:p>
            <a:pPr algn="ctr">
              <a:lnSpc>
                <a:spcPct val="90000"/>
              </a:lnSpc>
            </a:pPr>
            <a:endParaRPr lang="es-UY" sz="1800" b="0" strike="noStrike" spc="-1">
              <a:latin typeface="Arial"/>
            </a:endParaRPr>
          </a:p>
          <a:p>
            <a:pPr algn="ctr">
              <a:lnSpc>
                <a:spcPct val="90000"/>
              </a:lnSpc>
            </a:pPr>
            <a:endParaRPr lang="es-UY" sz="1800" b="0" strike="noStrike" spc="-1">
              <a:latin typeface="Arial"/>
            </a:endParaRPr>
          </a:p>
        </p:txBody>
      </p:sp>
      <p:sp>
        <p:nvSpPr>
          <p:cNvPr id="117" name="CustomShape 4"/>
          <p:cNvSpPr/>
          <p:nvPr/>
        </p:nvSpPr>
        <p:spPr>
          <a:xfrm>
            <a:off x="1491120" y="4477320"/>
            <a:ext cx="2491560" cy="4035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rmAutofit/>
          </a:bodyPr>
          <a:lstStyle/>
          <a:p>
            <a:pPr>
              <a:lnSpc>
                <a:spcPct val="90000"/>
              </a:lnSpc>
            </a:pPr>
            <a:r>
              <a:rPr lang="es-UY" sz="2000" b="0" strike="noStrike" spc="-1">
                <a:solidFill>
                  <a:srgbClr val="FFFFFF"/>
                </a:solidFill>
                <a:latin typeface="Calibri Light"/>
                <a:ea typeface="DejaVu Sans"/>
              </a:rPr>
              <a:t>Lic. Andrés Niemann</a:t>
            </a:r>
            <a:endParaRPr lang="es-UY" sz="2000" b="0" strike="noStrike" spc="-1">
              <a:latin typeface="Arial"/>
            </a:endParaRPr>
          </a:p>
        </p:txBody>
      </p:sp>
      <p:sp>
        <p:nvSpPr>
          <p:cNvPr id="118" name="CustomShape 5"/>
          <p:cNvSpPr/>
          <p:nvPr/>
        </p:nvSpPr>
        <p:spPr>
          <a:xfrm>
            <a:off x="1491120" y="2839680"/>
            <a:ext cx="5969880" cy="4597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rmAutofit/>
          </a:bodyPr>
          <a:lstStyle/>
          <a:p>
            <a:pPr>
              <a:lnSpc>
                <a:spcPct val="90000"/>
              </a:lnSpc>
            </a:pPr>
            <a:r>
              <a:rPr lang="es-UY" sz="2000" b="0" strike="noStrike" spc="-1">
                <a:solidFill>
                  <a:srgbClr val="FFFFFF"/>
                </a:solidFill>
                <a:latin typeface="Calibri Light"/>
                <a:ea typeface="DejaVu Sans"/>
              </a:rPr>
              <a:t>Cr. </a:t>
            </a:r>
            <a:endParaRPr lang="es-UY" sz="2000" b="0" strike="noStrike" spc="-1">
              <a:latin typeface="Arial"/>
            </a:endParaRPr>
          </a:p>
        </p:txBody>
      </p:sp>
      <p:sp>
        <p:nvSpPr>
          <p:cNvPr id="119" name="CustomShape 6"/>
          <p:cNvSpPr/>
          <p:nvPr/>
        </p:nvSpPr>
        <p:spPr>
          <a:xfrm>
            <a:off x="-9360" y="919800"/>
            <a:ext cx="12185640" cy="262440"/>
          </a:xfrm>
          <a:prstGeom prst="rect">
            <a:avLst/>
          </a:prstGeom>
          <a:solidFill>
            <a:srgbClr val="2F5597"/>
          </a:solidFill>
          <a:ln/>
        </p:spPr>
        <p:style>
          <a:lnRef idx="2">
            <a:schemeClr val="accent1">
              <a:shade val="50000"/>
            </a:schemeClr>
          </a:lnRef>
          <a:fillRef idx="1">
            <a:schemeClr val="accent1"/>
          </a:fillRef>
          <a:effectRef idx="0">
            <a:schemeClr val="accent1"/>
          </a:effectRef>
          <a:fontRef idx="minor"/>
        </p:style>
      </p:sp>
      <p:sp>
        <p:nvSpPr>
          <p:cNvPr id="120" name="CustomShape 7"/>
          <p:cNvSpPr/>
          <p:nvPr/>
        </p:nvSpPr>
        <p:spPr>
          <a:xfrm>
            <a:off x="1491120" y="3132000"/>
            <a:ext cx="7668000" cy="427320"/>
          </a:xfrm>
          <a:prstGeom prst="rect">
            <a:avLst/>
          </a:prstGeom>
          <a:noFill/>
          <a:ln>
            <a:noFill/>
          </a:ln>
        </p:spPr>
        <p:style>
          <a:lnRef idx="0">
            <a:scrgbClr r="0" g="0" b="0"/>
          </a:lnRef>
          <a:fillRef idx="0">
            <a:scrgbClr r="0" g="0" b="0"/>
          </a:fillRef>
          <a:effectRef idx="0">
            <a:scrgbClr r="0" g="0" b="0"/>
          </a:effectRef>
          <a:fontRef idx="minor"/>
        </p:style>
      </p:sp>
      <p:sp>
        <p:nvSpPr>
          <p:cNvPr id="121" name="CustomShape 8"/>
          <p:cNvSpPr/>
          <p:nvPr/>
        </p:nvSpPr>
        <p:spPr>
          <a:xfrm>
            <a:off x="1491120" y="4737960"/>
            <a:ext cx="5062320" cy="4035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rmAutofit/>
          </a:bodyPr>
          <a:lstStyle/>
          <a:p>
            <a:pPr>
              <a:lnSpc>
                <a:spcPct val="90000"/>
              </a:lnSpc>
            </a:pPr>
            <a:r>
              <a:rPr lang="es-UY" sz="1800" b="0" strike="noStrike" spc="-1">
                <a:solidFill>
                  <a:srgbClr val="FFFFFF"/>
                </a:solidFill>
                <a:latin typeface="Calibri Light"/>
                <a:ea typeface="DejaVu Sans"/>
              </a:rPr>
              <a:t>Observatorio de Análisis Estratégico  - SENACLAFT </a:t>
            </a:r>
            <a:endParaRPr lang="es-UY" sz="1800" b="0" strike="noStrike" spc="-1">
              <a:latin typeface="Arial"/>
            </a:endParaRPr>
          </a:p>
        </p:txBody>
      </p:sp>
      <p:sp>
        <p:nvSpPr>
          <p:cNvPr id="122" name="CustomShape 9"/>
          <p:cNvSpPr/>
          <p:nvPr/>
        </p:nvSpPr>
        <p:spPr>
          <a:xfrm>
            <a:off x="0" y="-2880"/>
            <a:ext cx="12185640" cy="246600"/>
          </a:xfrm>
          <a:prstGeom prst="rect">
            <a:avLst/>
          </a:prstGeom>
          <a:solidFill>
            <a:srgbClr val="2F5597"/>
          </a:solidFill>
          <a:ln/>
        </p:spPr>
        <p:style>
          <a:lnRef idx="2">
            <a:schemeClr val="accent1">
              <a:shade val="50000"/>
            </a:schemeClr>
          </a:lnRef>
          <a:fillRef idx="1">
            <a:schemeClr val="accent1"/>
          </a:fillRef>
          <a:effectRef idx="0">
            <a:schemeClr val="accent1"/>
          </a:effectRef>
          <a:fontRef idx="minor"/>
        </p:style>
      </p:sp>
      <p:sp>
        <p:nvSpPr>
          <p:cNvPr id="123" name="CustomShape 10"/>
          <p:cNvSpPr/>
          <p:nvPr/>
        </p:nvSpPr>
        <p:spPr>
          <a:xfrm>
            <a:off x="1491120" y="1644480"/>
            <a:ext cx="1366200" cy="3801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rmAutofit/>
          </a:bodyPr>
          <a:lstStyle/>
          <a:p>
            <a:pPr>
              <a:lnSpc>
                <a:spcPct val="90000"/>
              </a:lnSpc>
            </a:pPr>
            <a:r>
              <a:rPr lang="es-UY" sz="2000" b="0" strike="noStrike" spc="-1">
                <a:solidFill>
                  <a:srgbClr val="FFFFFF"/>
                </a:solidFill>
                <a:latin typeface="Calibri Light"/>
                <a:ea typeface="DejaVu Sans"/>
              </a:rPr>
              <a:t>Expositores</a:t>
            </a:r>
            <a:endParaRPr lang="es-UY" sz="2000" b="0" strike="noStrike" spc="-1">
              <a:latin typeface="Arial"/>
            </a:endParaRPr>
          </a:p>
        </p:txBody>
      </p:sp>
      <p:sp>
        <p:nvSpPr>
          <p:cNvPr id="124" name="Line 11"/>
          <p:cNvSpPr/>
          <p:nvPr/>
        </p:nvSpPr>
        <p:spPr>
          <a:xfrm flipV="1">
            <a:off x="1454040" y="2019240"/>
            <a:ext cx="5173560" cy="23760"/>
          </a:xfrm>
          <a:prstGeom prst="line">
            <a:avLst/>
          </a:prstGeom>
          <a:ln w="12600">
            <a:solidFill>
              <a:schemeClr val="bg1"/>
            </a:solidFill>
          </a:ln>
        </p:spPr>
        <p:style>
          <a:lnRef idx="1">
            <a:schemeClr val="accent1"/>
          </a:lnRef>
          <a:fillRef idx="0">
            <a:schemeClr val="accent1"/>
          </a:fillRef>
          <a:effectRef idx="0">
            <a:schemeClr val="accent1"/>
          </a:effectRef>
          <a:fontRef idx="minor"/>
        </p:style>
      </p:sp>
      <p:sp>
        <p:nvSpPr>
          <p:cNvPr id="125" name="CustomShape 12"/>
          <p:cNvSpPr/>
          <p:nvPr/>
        </p:nvSpPr>
        <p:spPr>
          <a:xfrm>
            <a:off x="7428600" y="1644480"/>
            <a:ext cx="1366200" cy="380160"/>
          </a:xfrm>
          <a:prstGeom prst="rect">
            <a:avLst/>
          </a:prstGeom>
          <a:noFill/>
          <a:ln>
            <a:noFill/>
          </a:ln>
        </p:spPr>
        <p:style>
          <a:lnRef idx="0">
            <a:scrgbClr r="0" g="0" b="0"/>
          </a:lnRef>
          <a:fillRef idx="0">
            <a:scrgbClr r="0" g="0" b="0"/>
          </a:fillRef>
          <a:effectRef idx="0">
            <a:scrgbClr r="0" g="0" b="0"/>
          </a:effectRef>
          <a:fontRef idx="minor"/>
        </p:style>
      </p:sp>
      <p:sp>
        <p:nvSpPr>
          <p:cNvPr id="126" name="CustomShape 13"/>
          <p:cNvSpPr/>
          <p:nvPr/>
        </p:nvSpPr>
        <p:spPr>
          <a:xfrm>
            <a:off x="781560" y="1097640"/>
            <a:ext cx="8355960" cy="27100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gn="just">
              <a:lnSpc>
                <a:spcPct val="150000"/>
              </a:lnSpc>
            </a:pPr>
            <a:endParaRPr lang="es-UY" sz="1800" b="0" strike="noStrike" spc="-1">
              <a:latin typeface="Arial"/>
            </a:endParaRPr>
          </a:p>
          <a:p>
            <a:pPr algn="just">
              <a:lnSpc>
                <a:spcPct val="100000"/>
              </a:lnSpc>
            </a:pPr>
            <a:r>
              <a:rPr lang="es-UY" sz="2200" b="1" strike="noStrike" spc="-1">
                <a:solidFill>
                  <a:srgbClr val="000000"/>
                </a:solidFill>
                <a:latin typeface="Arial"/>
                <a:ea typeface="DejaVu Sans"/>
              </a:rPr>
              <a:t>4. </a:t>
            </a:r>
            <a:r>
              <a:rPr lang="es-UY" sz="2200" b="1" u="sng" strike="noStrike" spc="-1">
                <a:solidFill>
                  <a:srgbClr val="000000"/>
                </a:solidFill>
                <a:uFillTx/>
                <a:latin typeface="Arial"/>
                <a:ea typeface="DejaVu Sans"/>
              </a:rPr>
              <a:t>Realización de una evaluación de riesgos por parte del SO</a:t>
            </a:r>
            <a:endParaRPr lang="es-UY" sz="2200" b="0" strike="noStrike" spc="-1">
              <a:latin typeface="Arial"/>
            </a:endParaRPr>
          </a:p>
          <a:p>
            <a:pPr algn="just">
              <a:lnSpc>
                <a:spcPct val="100000"/>
              </a:lnSpc>
            </a:pPr>
            <a:r>
              <a:rPr lang="es-UY" sz="2200" b="1" strike="noStrike" spc="-1">
                <a:solidFill>
                  <a:srgbClr val="000000"/>
                </a:solidFill>
                <a:latin typeface="Arial"/>
                <a:ea typeface="DejaVu Sans"/>
              </a:rPr>
              <a:t>Los SO deberán realizar una evaluación de riesgo de LAFTPADM</a:t>
            </a:r>
            <a:r>
              <a:rPr lang="es-UY" sz="2200" b="0" strike="noStrike" spc="-1">
                <a:solidFill>
                  <a:srgbClr val="000000"/>
                </a:solidFill>
                <a:latin typeface="Arial"/>
                <a:ea typeface="DejaVu Sans"/>
              </a:rPr>
              <a:t>, tomando medidas apropiadas para identificar y evaluar los mismos y teniendo en cuenta el riesgo cliente, geográfico y operacional (artículo 4º, 5º, 10º y 71 del Decreto Nº 379/018). </a:t>
            </a:r>
            <a:endParaRPr lang="es-UY" sz="2200" b="0" strike="noStrike" spc="-1">
              <a:latin typeface="Arial"/>
            </a:endParaRPr>
          </a:p>
          <a:p>
            <a:pPr marL="800280" lvl="1" indent="-340920" algn="just">
              <a:lnSpc>
                <a:spcPct val="100000"/>
              </a:lnSpc>
              <a:buClr>
                <a:srgbClr val="000000"/>
              </a:buClr>
              <a:buFont typeface="Arial"/>
              <a:buChar char="•"/>
            </a:pPr>
            <a:r>
              <a:rPr lang="es-UY" sz="2200" b="1" strike="noStrike" spc="-1">
                <a:solidFill>
                  <a:srgbClr val="000000"/>
                </a:solidFill>
                <a:latin typeface="Arial"/>
                <a:ea typeface="DejaVu Sans"/>
              </a:rPr>
              <a:t>Matriz de riesgo.</a:t>
            </a:r>
            <a:endParaRPr lang="es-UY" sz="2200" b="0" strike="noStrike" spc="-1">
              <a:latin typeface="Arial"/>
            </a:endParaRPr>
          </a:p>
        </p:txBody>
      </p:sp>
    </p:spTree>
  </p:cSld>
  <p:clrMapOvr>
    <a:masterClrMapping/>
  </p:clrMapOvr>
  <mc:AlternateContent xmlns:mc="http://schemas.openxmlformats.org/markup-compatibility/2006">
    <mc:Choice xmlns:p15="http://schemas.microsoft.com/office/powerpoint/2012/main" xmlns:p14="http://schemas.microsoft.com/office/powerpoint/2010/main" xmlns="" Requires="p14">
      <p:transition spd="slow" p14:dur="2000"/>
    </mc:Choice>
    <mc:Fallback>
      <p:transition spd="slow"/>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7" name="CustomShape 1"/>
          <p:cNvSpPr/>
          <p:nvPr/>
        </p:nvSpPr>
        <p:spPr>
          <a:xfrm>
            <a:off x="781560" y="264960"/>
            <a:ext cx="10622520" cy="6854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Autofit/>
          </a:bodyPr>
          <a:lstStyle/>
          <a:p>
            <a:pPr algn="ctr">
              <a:lnSpc>
                <a:spcPct val="90000"/>
              </a:lnSpc>
            </a:pPr>
            <a:r>
              <a:rPr lang="es-UY" sz="2800" b="1" strike="noStrike" spc="-1">
                <a:solidFill>
                  <a:srgbClr val="2F5597"/>
                </a:solidFill>
                <a:latin typeface="Calibri Light"/>
                <a:ea typeface="DejaVu Sans"/>
              </a:rPr>
              <a:t> </a:t>
            </a:r>
            <a:r>
              <a:t/>
            </a:r>
            <a:br/>
            <a:r>
              <a:rPr lang="es-UY" sz="2800" b="1" strike="noStrike" spc="-1">
                <a:solidFill>
                  <a:srgbClr val="2F5597"/>
                </a:solidFill>
                <a:latin typeface="Calibri Light"/>
                <a:ea typeface="DejaVu Sans"/>
              </a:rPr>
              <a:t>Webinar – Normativa, Debida diligencia y sanciones aplicables</a:t>
            </a:r>
            <a:endParaRPr lang="es-UY" sz="2800" b="0" strike="noStrike" spc="-1">
              <a:latin typeface="Arial"/>
            </a:endParaRPr>
          </a:p>
        </p:txBody>
      </p:sp>
      <p:pic>
        <p:nvPicPr>
          <p:cNvPr id="128" name="Imagen 4" descr="Logotipo&#10;&#10;Descripción generada automáticamente"/>
          <p:cNvPicPr/>
          <p:nvPr/>
        </p:nvPicPr>
        <p:blipFill>
          <a:blip r:embed="rId3" cstate="print"/>
          <a:stretch/>
        </p:blipFill>
        <p:spPr>
          <a:xfrm>
            <a:off x="8868240" y="5812920"/>
            <a:ext cx="3317400" cy="1038600"/>
          </a:xfrm>
          <a:prstGeom prst="rect">
            <a:avLst/>
          </a:prstGeom>
          <a:ln>
            <a:noFill/>
          </a:ln>
        </p:spPr>
      </p:pic>
      <p:sp>
        <p:nvSpPr>
          <p:cNvPr id="129" name="CustomShape 2"/>
          <p:cNvSpPr/>
          <p:nvPr/>
        </p:nvSpPr>
        <p:spPr>
          <a:xfrm>
            <a:off x="1332000" y="2839680"/>
            <a:ext cx="8563320" cy="1481760"/>
          </a:xfrm>
          <a:prstGeom prst="rect">
            <a:avLst/>
          </a:prstGeom>
          <a:noFill/>
          <a:ln>
            <a:noFill/>
          </a:ln>
        </p:spPr>
        <p:style>
          <a:lnRef idx="0">
            <a:scrgbClr r="0" g="0" b="0"/>
          </a:lnRef>
          <a:fillRef idx="0">
            <a:scrgbClr r="0" g="0" b="0"/>
          </a:fillRef>
          <a:effectRef idx="0">
            <a:scrgbClr r="0" g="0" b="0"/>
          </a:effectRef>
          <a:fontRef idx="minor"/>
        </p:style>
      </p:sp>
      <p:sp>
        <p:nvSpPr>
          <p:cNvPr id="130" name="CustomShape 3"/>
          <p:cNvSpPr/>
          <p:nvPr/>
        </p:nvSpPr>
        <p:spPr>
          <a:xfrm>
            <a:off x="1332000" y="2274840"/>
            <a:ext cx="7062120" cy="6073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rmAutofit/>
          </a:bodyPr>
          <a:lstStyle/>
          <a:p>
            <a:pPr algn="ctr">
              <a:lnSpc>
                <a:spcPct val="90000"/>
              </a:lnSpc>
            </a:pPr>
            <a:endParaRPr lang="es-UY" sz="1800" b="0" strike="noStrike" spc="-1">
              <a:latin typeface="Arial"/>
            </a:endParaRPr>
          </a:p>
          <a:p>
            <a:pPr algn="ctr">
              <a:lnSpc>
                <a:spcPct val="90000"/>
              </a:lnSpc>
            </a:pPr>
            <a:endParaRPr lang="es-UY" sz="1800" b="0" strike="noStrike" spc="-1">
              <a:latin typeface="Arial"/>
            </a:endParaRPr>
          </a:p>
        </p:txBody>
      </p:sp>
      <p:sp>
        <p:nvSpPr>
          <p:cNvPr id="131" name="CustomShape 4"/>
          <p:cNvSpPr/>
          <p:nvPr/>
        </p:nvSpPr>
        <p:spPr>
          <a:xfrm>
            <a:off x="1491120" y="4477320"/>
            <a:ext cx="2491560" cy="4035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rmAutofit/>
          </a:bodyPr>
          <a:lstStyle/>
          <a:p>
            <a:pPr>
              <a:lnSpc>
                <a:spcPct val="90000"/>
              </a:lnSpc>
            </a:pPr>
            <a:r>
              <a:rPr lang="es-UY" sz="2000" b="0" strike="noStrike" spc="-1">
                <a:solidFill>
                  <a:srgbClr val="FFFFFF"/>
                </a:solidFill>
                <a:latin typeface="Calibri Light"/>
                <a:ea typeface="DejaVu Sans"/>
              </a:rPr>
              <a:t>Lic. Andrés Niemann</a:t>
            </a:r>
            <a:endParaRPr lang="es-UY" sz="2000" b="0" strike="noStrike" spc="-1">
              <a:latin typeface="Arial"/>
            </a:endParaRPr>
          </a:p>
        </p:txBody>
      </p:sp>
      <p:sp>
        <p:nvSpPr>
          <p:cNvPr id="132" name="CustomShape 5"/>
          <p:cNvSpPr/>
          <p:nvPr/>
        </p:nvSpPr>
        <p:spPr>
          <a:xfrm>
            <a:off x="1491120" y="2839680"/>
            <a:ext cx="5969880" cy="4597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rmAutofit/>
          </a:bodyPr>
          <a:lstStyle/>
          <a:p>
            <a:pPr>
              <a:lnSpc>
                <a:spcPct val="90000"/>
              </a:lnSpc>
            </a:pPr>
            <a:r>
              <a:rPr lang="es-UY" sz="2000" b="0" strike="noStrike" spc="-1">
                <a:solidFill>
                  <a:srgbClr val="FFFFFF"/>
                </a:solidFill>
                <a:latin typeface="Calibri Light"/>
                <a:ea typeface="DejaVu Sans"/>
              </a:rPr>
              <a:t>Cr. </a:t>
            </a:r>
            <a:endParaRPr lang="es-UY" sz="2000" b="0" strike="noStrike" spc="-1">
              <a:latin typeface="Arial"/>
            </a:endParaRPr>
          </a:p>
        </p:txBody>
      </p:sp>
      <p:sp>
        <p:nvSpPr>
          <p:cNvPr id="133" name="CustomShape 6"/>
          <p:cNvSpPr/>
          <p:nvPr/>
        </p:nvSpPr>
        <p:spPr>
          <a:xfrm>
            <a:off x="-9360" y="919800"/>
            <a:ext cx="12185640" cy="262440"/>
          </a:xfrm>
          <a:prstGeom prst="rect">
            <a:avLst/>
          </a:prstGeom>
          <a:solidFill>
            <a:srgbClr val="2F5597"/>
          </a:solidFill>
          <a:ln/>
        </p:spPr>
        <p:style>
          <a:lnRef idx="2">
            <a:schemeClr val="accent1">
              <a:shade val="50000"/>
            </a:schemeClr>
          </a:lnRef>
          <a:fillRef idx="1">
            <a:schemeClr val="accent1"/>
          </a:fillRef>
          <a:effectRef idx="0">
            <a:schemeClr val="accent1"/>
          </a:effectRef>
          <a:fontRef idx="minor"/>
        </p:style>
      </p:sp>
      <p:sp>
        <p:nvSpPr>
          <p:cNvPr id="134" name="CustomShape 7"/>
          <p:cNvSpPr/>
          <p:nvPr/>
        </p:nvSpPr>
        <p:spPr>
          <a:xfrm>
            <a:off x="1491120" y="3132000"/>
            <a:ext cx="7668000" cy="427320"/>
          </a:xfrm>
          <a:prstGeom prst="rect">
            <a:avLst/>
          </a:prstGeom>
          <a:noFill/>
          <a:ln>
            <a:noFill/>
          </a:ln>
        </p:spPr>
        <p:style>
          <a:lnRef idx="0">
            <a:scrgbClr r="0" g="0" b="0"/>
          </a:lnRef>
          <a:fillRef idx="0">
            <a:scrgbClr r="0" g="0" b="0"/>
          </a:fillRef>
          <a:effectRef idx="0">
            <a:scrgbClr r="0" g="0" b="0"/>
          </a:effectRef>
          <a:fontRef idx="minor"/>
        </p:style>
      </p:sp>
      <p:sp>
        <p:nvSpPr>
          <p:cNvPr id="135" name="CustomShape 8"/>
          <p:cNvSpPr/>
          <p:nvPr/>
        </p:nvSpPr>
        <p:spPr>
          <a:xfrm>
            <a:off x="1491120" y="4737960"/>
            <a:ext cx="5062320" cy="4035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rmAutofit/>
          </a:bodyPr>
          <a:lstStyle/>
          <a:p>
            <a:pPr>
              <a:lnSpc>
                <a:spcPct val="90000"/>
              </a:lnSpc>
            </a:pPr>
            <a:r>
              <a:rPr lang="es-UY" sz="1800" b="0" strike="noStrike" spc="-1">
                <a:solidFill>
                  <a:srgbClr val="FFFFFF"/>
                </a:solidFill>
                <a:latin typeface="Calibri Light"/>
                <a:ea typeface="DejaVu Sans"/>
              </a:rPr>
              <a:t>Observatorio de Análisis Estratégico  - SENACLAFT </a:t>
            </a:r>
            <a:endParaRPr lang="es-UY" sz="1800" b="0" strike="noStrike" spc="-1">
              <a:latin typeface="Arial"/>
            </a:endParaRPr>
          </a:p>
        </p:txBody>
      </p:sp>
      <p:sp>
        <p:nvSpPr>
          <p:cNvPr id="136" name="CustomShape 9"/>
          <p:cNvSpPr/>
          <p:nvPr/>
        </p:nvSpPr>
        <p:spPr>
          <a:xfrm>
            <a:off x="0" y="-2880"/>
            <a:ext cx="12185640" cy="246600"/>
          </a:xfrm>
          <a:prstGeom prst="rect">
            <a:avLst/>
          </a:prstGeom>
          <a:solidFill>
            <a:srgbClr val="2F5597"/>
          </a:solidFill>
          <a:ln/>
        </p:spPr>
        <p:style>
          <a:lnRef idx="2">
            <a:schemeClr val="accent1">
              <a:shade val="50000"/>
            </a:schemeClr>
          </a:lnRef>
          <a:fillRef idx="1">
            <a:schemeClr val="accent1"/>
          </a:fillRef>
          <a:effectRef idx="0">
            <a:schemeClr val="accent1"/>
          </a:effectRef>
          <a:fontRef idx="minor"/>
        </p:style>
      </p:sp>
      <p:sp>
        <p:nvSpPr>
          <p:cNvPr id="137" name="CustomShape 10"/>
          <p:cNvSpPr/>
          <p:nvPr/>
        </p:nvSpPr>
        <p:spPr>
          <a:xfrm>
            <a:off x="1491120" y="1644480"/>
            <a:ext cx="1366200" cy="3801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rmAutofit/>
          </a:bodyPr>
          <a:lstStyle/>
          <a:p>
            <a:pPr>
              <a:lnSpc>
                <a:spcPct val="90000"/>
              </a:lnSpc>
            </a:pPr>
            <a:r>
              <a:rPr lang="es-UY" sz="2000" b="0" strike="noStrike" spc="-1">
                <a:solidFill>
                  <a:srgbClr val="FFFFFF"/>
                </a:solidFill>
                <a:latin typeface="Calibri Light"/>
                <a:ea typeface="DejaVu Sans"/>
              </a:rPr>
              <a:t>Expositores</a:t>
            </a:r>
            <a:endParaRPr lang="es-UY" sz="2000" b="0" strike="noStrike" spc="-1">
              <a:latin typeface="Arial"/>
            </a:endParaRPr>
          </a:p>
        </p:txBody>
      </p:sp>
      <p:sp>
        <p:nvSpPr>
          <p:cNvPr id="138" name="Line 11"/>
          <p:cNvSpPr/>
          <p:nvPr/>
        </p:nvSpPr>
        <p:spPr>
          <a:xfrm flipV="1">
            <a:off x="1454040" y="2019240"/>
            <a:ext cx="5173560" cy="23760"/>
          </a:xfrm>
          <a:prstGeom prst="line">
            <a:avLst/>
          </a:prstGeom>
          <a:ln w="12600">
            <a:solidFill>
              <a:schemeClr val="bg1"/>
            </a:solidFill>
          </a:ln>
        </p:spPr>
        <p:style>
          <a:lnRef idx="1">
            <a:schemeClr val="accent1"/>
          </a:lnRef>
          <a:fillRef idx="0">
            <a:schemeClr val="accent1"/>
          </a:fillRef>
          <a:effectRef idx="0">
            <a:schemeClr val="accent1"/>
          </a:effectRef>
          <a:fontRef idx="minor"/>
        </p:style>
      </p:sp>
      <p:sp>
        <p:nvSpPr>
          <p:cNvPr id="139" name="CustomShape 12"/>
          <p:cNvSpPr/>
          <p:nvPr/>
        </p:nvSpPr>
        <p:spPr>
          <a:xfrm>
            <a:off x="7428600" y="1644480"/>
            <a:ext cx="1366200" cy="380160"/>
          </a:xfrm>
          <a:prstGeom prst="rect">
            <a:avLst/>
          </a:prstGeom>
          <a:noFill/>
          <a:ln>
            <a:noFill/>
          </a:ln>
        </p:spPr>
        <p:style>
          <a:lnRef idx="0">
            <a:scrgbClr r="0" g="0" b="0"/>
          </a:lnRef>
          <a:fillRef idx="0">
            <a:scrgbClr r="0" g="0" b="0"/>
          </a:fillRef>
          <a:effectRef idx="0">
            <a:scrgbClr r="0" g="0" b="0"/>
          </a:effectRef>
          <a:fontRef idx="minor"/>
        </p:style>
      </p:sp>
      <p:sp>
        <p:nvSpPr>
          <p:cNvPr id="140" name="CustomShape 13"/>
          <p:cNvSpPr/>
          <p:nvPr/>
        </p:nvSpPr>
        <p:spPr>
          <a:xfrm>
            <a:off x="781560" y="1097640"/>
            <a:ext cx="8355960" cy="58939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marL="457200">
              <a:lnSpc>
                <a:spcPct val="100000"/>
              </a:lnSpc>
            </a:pPr>
            <a:endParaRPr lang="es-UY" sz="1800" b="0" strike="noStrike" spc="-1">
              <a:latin typeface="Arial"/>
            </a:endParaRPr>
          </a:p>
          <a:p>
            <a:pPr marL="216000" indent="-214560" algn="just">
              <a:lnSpc>
                <a:spcPct val="100000"/>
              </a:lnSpc>
              <a:buClr>
                <a:srgbClr val="000000"/>
              </a:buClr>
              <a:buFont typeface="Wingdings" charset="2"/>
              <a:buChar char=""/>
            </a:pPr>
            <a:r>
              <a:rPr lang="es-UY" sz="2200" b="1" strike="noStrike" spc="-1">
                <a:solidFill>
                  <a:srgbClr val="000000"/>
                </a:solidFill>
                <a:latin typeface="Arial"/>
                <a:ea typeface="DejaVu Sans"/>
              </a:rPr>
              <a:t>Presunción simple de DDS prevista por el inciso 2º art. 17 de la Ley Nº 19.574, en virtud del agregado del art. 225 de la Ley Nº 19.889. </a:t>
            </a:r>
            <a:endParaRPr lang="es-UY" sz="2200" b="0" strike="noStrike" spc="-1">
              <a:latin typeface="Arial"/>
            </a:endParaRPr>
          </a:p>
          <a:p>
            <a:pPr marL="457200" indent="-214560" algn="just">
              <a:lnSpc>
                <a:spcPct val="100000"/>
              </a:lnSpc>
              <a:buClr>
                <a:srgbClr val="000000"/>
              </a:buClr>
              <a:buFont typeface="Wingdings" charset="2"/>
              <a:buChar char=""/>
            </a:pPr>
            <a:r>
              <a:rPr lang="es-UY" sz="2200" b="1" strike="noStrike" spc="-1">
                <a:solidFill>
                  <a:srgbClr val="000000"/>
                </a:solidFill>
                <a:latin typeface="Arial"/>
                <a:ea typeface="DejaVu Sans"/>
              </a:rPr>
              <a:t>Si la operación o actividad se realice utilizando medios de pago electrónicos, tales como transferencias bancarias u otros instrumentos de pago mencionados en la norma, no exime a los SO no financieros, de la aplicación de los procedimientos de DD</a:t>
            </a:r>
            <a:r>
              <a:rPr lang="es-UY" sz="2200" b="0" strike="noStrike" spc="-1">
                <a:solidFill>
                  <a:srgbClr val="000000"/>
                </a:solidFill>
                <a:latin typeface="Arial"/>
                <a:ea typeface="DejaVu Sans"/>
              </a:rPr>
              <a:t>, pero considerando el menor riesgo de LAFT que esos casos suponen, y tratándose de clientes que provengan de países que cumplen con los estándares  internacionales en materia de PLAFT, se podrá realizar una DDS, salvo las excepciones que la norma menciona, en las cuales se deberán aplicar las medidas de DDI.                                    </a:t>
            </a:r>
            <a:r>
              <a:t/>
            </a:r>
            <a:br/>
            <a:r>
              <a:rPr lang="es-UY" sz="2200" b="0" strike="noStrike" spc="-1">
                <a:solidFill>
                  <a:srgbClr val="000000"/>
                </a:solidFill>
                <a:latin typeface="Arial"/>
                <a:ea typeface="DejaVu Sans"/>
              </a:rPr>
              <a:t> </a:t>
            </a:r>
            <a:endParaRPr lang="es-UY" sz="2200" b="0" strike="noStrike" spc="-1">
              <a:latin typeface="Arial"/>
            </a:endParaRPr>
          </a:p>
          <a:p>
            <a:pPr marL="457200" algn="just">
              <a:lnSpc>
                <a:spcPct val="150000"/>
              </a:lnSpc>
            </a:pPr>
            <a:endParaRPr lang="es-UY" sz="2200" b="0" strike="noStrike" spc="-1">
              <a:latin typeface="Arial"/>
            </a:endParaRPr>
          </a:p>
        </p:txBody>
      </p:sp>
    </p:spTree>
  </p:cSld>
  <p:clrMapOvr>
    <a:masterClrMapping/>
  </p:clrMapOvr>
  <mc:AlternateContent xmlns:mc="http://schemas.openxmlformats.org/markup-compatibility/2006">
    <mc:Choice xmlns:p15="http://schemas.microsoft.com/office/powerpoint/2012/main" xmlns:p14="http://schemas.microsoft.com/office/powerpoint/2010/main" xmlns="" Requires="p14">
      <p:transition spd="slow" p14:dur="2000"/>
    </mc:Choice>
    <mc:Fallback>
      <p:transition spd="slow"/>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 name="CustomShape 1"/>
          <p:cNvSpPr/>
          <p:nvPr/>
        </p:nvSpPr>
        <p:spPr>
          <a:xfrm>
            <a:off x="781560" y="264960"/>
            <a:ext cx="10622520" cy="6854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Autofit/>
          </a:bodyPr>
          <a:lstStyle/>
          <a:p>
            <a:pPr algn="ctr">
              <a:lnSpc>
                <a:spcPct val="90000"/>
              </a:lnSpc>
            </a:pPr>
            <a:r>
              <a:rPr lang="es-UY" sz="2800" b="1" strike="noStrike" spc="-1">
                <a:solidFill>
                  <a:srgbClr val="2F5597"/>
                </a:solidFill>
                <a:latin typeface="Calibri Light"/>
                <a:ea typeface="DejaVu Sans"/>
              </a:rPr>
              <a:t> </a:t>
            </a:r>
            <a:r>
              <a:t/>
            </a:r>
            <a:br/>
            <a:r>
              <a:rPr lang="es-UY" sz="2800" b="1" strike="noStrike" spc="-1">
                <a:solidFill>
                  <a:srgbClr val="2F5597"/>
                </a:solidFill>
                <a:latin typeface="Calibri Light"/>
                <a:ea typeface="DejaVu Sans"/>
              </a:rPr>
              <a:t>Webinar – Normativa, Debida diligencia y sanciones aplicables</a:t>
            </a:r>
            <a:endParaRPr lang="es-UY" sz="2800" b="0" strike="noStrike" spc="-1">
              <a:latin typeface="Arial"/>
            </a:endParaRPr>
          </a:p>
        </p:txBody>
      </p:sp>
      <p:pic>
        <p:nvPicPr>
          <p:cNvPr id="142" name="Imagen 4" descr="Logotipo&#10;&#10;Descripción generada automáticamente"/>
          <p:cNvPicPr/>
          <p:nvPr/>
        </p:nvPicPr>
        <p:blipFill>
          <a:blip r:embed="rId3" cstate="print"/>
          <a:stretch/>
        </p:blipFill>
        <p:spPr>
          <a:xfrm>
            <a:off x="8868240" y="5812920"/>
            <a:ext cx="3317400" cy="1038600"/>
          </a:xfrm>
          <a:prstGeom prst="rect">
            <a:avLst/>
          </a:prstGeom>
          <a:ln>
            <a:noFill/>
          </a:ln>
        </p:spPr>
      </p:pic>
      <p:sp>
        <p:nvSpPr>
          <p:cNvPr id="143" name="CustomShape 2"/>
          <p:cNvSpPr/>
          <p:nvPr/>
        </p:nvSpPr>
        <p:spPr>
          <a:xfrm>
            <a:off x="1332000" y="2839680"/>
            <a:ext cx="8563320" cy="1481760"/>
          </a:xfrm>
          <a:prstGeom prst="rect">
            <a:avLst/>
          </a:prstGeom>
          <a:noFill/>
          <a:ln>
            <a:noFill/>
          </a:ln>
        </p:spPr>
        <p:style>
          <a:lnRef idx="0">
            <a:scrgbClr r="0" g="0" b="0"/>
          </a:lnRef>
          <a:fillRef idx="0">
            <a:scrgbClr r="0" g="0" b="0"/>
          </a:fillRef>
          <a:effectRef idx="0">
            <a:scrgbClr r="0" g="0" b="0"/>
          </a:effectRef>
          <a:fontRef idx="minor"/>
        </p:style>
      </p:sp>
      <p:sp>
        <p:nvSpPr>
          <p:cNvPr id="144" name="CustomShape 3"/>
          <p:cNvSpPr/>
          <p:nvPr/>
        </p:nvSpPr>
        <p:spPr>
          <a:xfrm>
            <a:off x="1332000" y="2274840"/>
            <a:ext cx="7062120" cy="6073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rmAutofit/>
          </a:bodyPr>
          <a:lstStyle/>
          <a:p>
            <a:pPr algn="ctr">
              <a:lnSpc>
                <a:spcPct val="90000"/>
              </a:lnSpc>
            </a:pPr>
            <a:endParaRPr lang="es-UY" sz="1800" b="0" strike="noStrike" spc="-1">
              <a:latin typeface="Arial"/>
            </a:endParaRPr>
          </a:p>
          <a:p>
            <a:pPr algn="ctr">
              <a:lnSpc>
                <a:spcPct val="90000"/>
              </a:lnSpc>
            </a:pPr>
            <a:endParaRPr lang="es-UY" sz="1800" b="0" strike="noStrike" spc="-1">
              <a:latin typeface="Arial"/>
            </a:endParaRPr>
          </a:p>
        </p:txBody>
      </p:sp>
      <p:sp>
        <p:nvSpPr>
          <p:cNvPr id="145" name="CustomShape 4"/>
          <p:cNvSpPr/>
          <p:nvPr/>
        </p:nvSpPr>
        <p:spPr>
          <a:xfrm>
            <a:off x="1491120" y="4477320"/>
            <a:ext cx="2491560" cy="4035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rmAutofit/>
          </a:bodyPr>
          <a:lstStyle/>
          <a:p>
            <a:pPr>
              <a:lnSpc>
                <a:spcPct val="90000"/>
              </a:lnSpc>
            </a:pPr>
            <a:r>
              <a:rPr lang="es-UY" sz="2000" b="0" strike="noStrike" spc="-1">
                <a:solidFill>
                  <a:srgbClr val="FFFFFF"/>
                </a:solidFill>
                <a:latin typeface="Calibri Light"/>
                <a:ea typeface="DejaVu Sans"/>
              </a:rPr>
              <a:t>Lic. Andrés Niemann</a:t>
            </a:r>
            <a:endParaRPr lang="es-UY" sz="2000" b="0" strike="noStrike" spc="-1">
              <a:latin typeface="Arial"/>
            </a:endParaRPr>
          </a:p>
        </p:txBody>
      </p:sp>
      <p:sp>
        <p:nvSpPr>
          <p:cNvPr id="146" name="CustomShape 5"/>
          <p:cNvSpPr/>
          <p:nvPr/>
        </p:nvSpPr>
        <p:spPr>
          <a:xfrm>
            <a:off x="1491120" y="2839680"/>
            <a:ext cx="5969880" cy="4597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rmAutofit/>
          </a:bodyPr>
          <a:lstStyle/>
          <a:p>
            <a:pPr>
              <a:lnSpc>
                <a:spcPct val="90000"/>
              </a:lnSpc>
            </a:pPr>
            <a:r>
              <a:rPr lang="es-UY" sz="2000" b="0" strike="noStrike" spc="-1">
                <a:solidFill>
                  <a:srgbClr val="FFFFFF"/>
                </a:solidFill>
                <a:latin typeface="Calibri Light"/>
                <a:ea typeface="DejaVu Sans"/>
              </a:rPr>
              <a:t>Cr. </a:t>
            </a:r>
            <a:endParaRPr lang="es-UY" sz="2000" b="0" strike="noStrike" spc="-1">
              <a:latin typeface="Arial"/>
            </a:endParaRPr>
          </a:p>
        </p:txBody>
      </p:sp>
      <p:sp>
        <p:nvSpPr>
          <p:cNvPr id="147" name="CustomShape 6"/>
          <p:cNvSpPr/>
          <p:nvPr/>
        </p:nvSpPr>
        <p:spPr>
          <a:xfrm>
            <a:off x="-9360" y="919800"/>
            <a:ext cx="12185640" cy="262440"/>
          </a:xfrm>
          <a:prstGeom prst="rect">
            <a:avLst/>
          </a:prstGeom>
          <a:solidFill>
            <a:srgbClr val="2F5597"/>
          </a:solidFill>
          <a:ln/>
        </p:spPr>
        <p:style>
          <a:lnRef idx="2">
            <a:schemeClr val="accent1">
              <a:shade val="50000"/>
            </a:schemeClr>
          </a:lnRef>
          <a:fillRef idx="1">
            <a:schemeClr val="accent1"/>
          </a:fillRef>
          <a:effectRef idx="0">
            <a:schemeClr val="accent1"/>
          </a:effectRef>
          <a:fontRef idx="minor"/>
        </p:style>
      </p:sp>
      <p:sp>
        <p:nvSpPr>
          <p:cNvPr id="148" name="CustomShape 7"/>
          <p:cNvSpPr/>
          <p:nvPr/>
        </p:nvSpPr>
        <p:spPr>
          <a:xfrm>
            <a:off x="1491120" y="3132000"/>
            <a:ext cx="7668000" cy="427320"/>
          </a:xfrm>
          <a:prstGeom prst="rect">
            <a:avLst/>
          </a:prstGeom>
          <a:noFill/>
          <a:ln>
            <a:noFill/>
          </a:ln>
        </p:spPr>
        <p:style>
          <a:lnRef idx="0">
            <a:scrgbClr r="0" g="0" b="0"/>
          </a:lnRef>
          <a:fillRef idx="0">
            <a:scrgbClr r="0" g="0" b="0"/>
          </a:fillRef>
          <a:effectRef idx="0">
            <a:scrgbClr r="0" g="0" b="0"/>
          </a:effectRef>
          <a:fontRef idx="minor"/>
        </p:style>
      </p:sp>
      <p:sp>
        <p:nvSpPr>
          <p:cNvPr id="149" name="CustomShape 8"/>
          <p:cNvSpPr/>
          <p:nvPr/>
        </p:nvSpPr>
        <p:spPr>
          <a:xfrm>
            <a:off x="1491120" y="4737960"/>
            <a:ext cx="5062320" cy="4035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rmAutofit/>
          </a:bodyPr>
          <a:lstStyle/>
          <a:p>
            <a:pPr>
              <a:lnSpc>
                <a:spcPct val="90000"/>
              </a:lnSpc>
            </a:pPr>
            <a:r>
              <a:rPr lang="es-UY" sz="1800" b="0" strike="noStrike" spc="-1">
                <a:solidFill>
                  <a:srgbClr val="FFFFFF"/>
                </a:solidFill>
                <a:latin typeface="Calibri Light"/>
                <a:ea typeface="DejaVu Sans"/>
              </a:rPr>
              <a:t>Observatorio de Análisis Estratégico  - SENACLAFT </a:t>
            </a:r>
            <a:endParaRPr lang="es-UY" sz="1800" b="0" strike="noStrike" spc="-1">
              <a:latin typeface="Arial"/>
            </a:endParaRPr>
          </a:p>
        </p:txBody>
      </p:sp>
      <p:sp>
        <p:nvSpPr>
          <p:cNvPr id="150" name="CustomShape 9"/>
          <p:cNvSpPr/>
          <p:nvPr/>
        </p:nvSpPr>
        <p:spPr>
          <a:xfrm>
            <a:off x="0" y="-2880"/>
            <a:ext cx="12185640" cy="246600"/>
          </a:xfrm>
          <a:prstGeom prst="rect">
            <a:avLst/>
          </a:prstGeom>
          <a:solidFill>
            <a:srgbClr val="2F5597"/>
          </a:solidFill>
          <a:ln/>
        </p:spPr>
        <p:style>
          <a:lnRef idx="2">
            <a:schemeClr val="accent1">
              <a:shade val="50000"/>
            </a:schemeClr>
          </a:lnRef>
          <a:fillRef idx="1">
            <a:schemeClr val="accent1"/>
          </a:fillRef>
          <a:effectRef idx="0">
            <a:schemeClr val="accent1"/>
          </a:effectRef>
          <a:fontRef idx="minor"/>
        </p:style>
      </p:sp>
      <p:sp>
        <p:nvSpPr>
          <p:cNvPr id="151" name="CustomShape 10"/>
          <p:cNvSpPr/>
          <p:nvPr/>
        </p:nvSpPr>
        <p:spPr>
          <a:xfrm>
            <a:off x="1491120" y="1644480"/>
            <a:ext cx="1366200" cy="3801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rmAutofit/>
          </a:bodyPr>
          <a:lstStyle/>
          <a:p>
            <a:pPr>
              <a:lnSpc>
                <a:spcPct val="90000"/>
              </a:lnSpc>
            </a:pPr>
            <a:r>
              <a:rPr lang="es-UY" sz="2000" b="0" strike="noStrike" spc="-1">
                <a:solidFill>
                  <a:srgbClr val="FFFFFF"/>
                </a:solidFill>
                <a:latin typeface="Calibri Light"/>
                <a:ea typeface="DejaVu Sans"/>
              </a:rPr>
              <a:t>Expositores</a:t>
            </a:r>
            <a:endParaRPr lang="es-UY" sz="2000" b="0" strike="noStrike" spc="-1">
              <a:latin typeface="Arial"/>
            </a:endParaRPr>
          </a:p>
        </p:txBody>
      </p:sp>
      <p:sp>
        <p:nvSpPr>
          <p:cNvPr id="152" name="Line 11"/>
          <p:cNvSpPr/>
          <p:nvPr/>
        </p:nvSpPr>
        <p:spPr>
          <a:xfrm flipV="1">
            <a:off x="1454040" y="2019240"/>
            <a:ext cx="5173560" cy="23760"/>
          </a:xfrm>
          <a:prstGeom prst="line">
            <a:avLst/>
          </a:prstGeom>
          <a:ln w="12600">
            <a:solidFill>
              <a:schemeClr val="bg1"/>
            </a:solidFill>
          </a:ln>
        </p:spPr>
        <p:style>
          <a:lnRef idx="1">
            <a:schemeClr val="accent1"/>
          </a:lnRef>
          <a:fillRef idx="0">
            <a:schemeClr val="accent1"/>
          </a:fillRef>
          <a:effectRef idx="0">
            <a:schemeClr val="accent1"/>
          </a:effectRef>
          <a:fontRef idx="minor"/>
        </p:style>
      </p:sp>
      <p:sp>
        <p:nvSpPr>
          <p:cNvPr id="153" name="CustomShape 12"/>
          <p:cNvSpPr/>
          <p:nvPr/>
        </p:nvSpPr>
        <p:spPr>
          <a:xfrm>
            <a:off x="7428600" y="1644480"/>
            <a:ext cx="1366200" cy="380160"/>
          </a:xfrm>
          <a:prstGeom prst="rect">
            <a:avLst/>
          </a:prstGeom>
          <a:noFill/>
          <a:ln>
            <a:noFill/>
          </a:ln>
        </p:spPr>
        <p:style>
          <a:lnRef idx="0">
            <a:scrgbClr r="0" g="0" b="0"/>
          </a:lnRef>
          <a:fillRef idx="0">
            <a:scrgbClr r="0" g="0" b="0"/>
          </a:fillRef>
          <a:effectRef idx="0">
            <a:scrgbClr r="0" g="0" b="0"/>
          </a:effectRef>
          <a:fontRef idx="minor"/>
        </p:style>
      </p:sp>
      <p:sp>
        <p:nvSpPr>
          <p:cNvPr id="154" name="CustomShape 13"/>
          <p:cNvSpPr/>
          <p:nvPr/>
        </p:nvSpPr>
        <p:spPr>
          <a:xfrm>
            <a:off x="781560" y="1097640"/>
            <a:ext cx="8355960" cy="82396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marL="457200">
              <a:lnSpc>
                <a:spcPct val="100000"/>
              </a:lnSpc>
            </a:pPr>
            <a:endParaRPr lang="es-UY" sz="1800" b="0" strike="noStrike" spc="-1">
              <a:latin typeface="Arial"/>
            </a:endParaRPr>
          </a:p>
          <a:p>
            <a:pPr marL="457200" algn="just">
              <a:lnSpc>
                <a:spcPct val="100000"/>
              </a:lnSpc>
            </a:pPr>
            <a:r>
              <a:rPr lang="es-ES" sz="2200" b="1" strike="noStrike" spc="-1">
                <a:solidFill>
                  <a:srgbClr val="000000"/>
                </a:solidFill>
                <a:latin typeface="Arial"/>
                <a:ea typeface="DejaVu Sans"/>
              </a:rPr>
              <a:t>Importancia del artículo 13 del Decreto Nº 379/018, en virtud de que prevee situaciones, por las cuales los SO deberán realizar una debida diligencia intensificada.</a:t>
            </a:r>
            <a:endParaRPr lang="es-UY" sz="2200" b="0" strike="noStrike" spc="-1">
              <a:latin typeface="Arial"/>
            </a:endParaRPr>
          </a:p>
          <a:p>
            <a:pPr marL="800280" lvl="1" indent="-340920" algn="just">
              <a:lnSpc>
                <a:spcPct val="100000"/>
              </a:lnSpc>
              <a:buClr>
                <a:srgbClr val="000000"/>
              </a:buClr>
              <a:buFont typeface="Courier New"/>
              <a:buChar char="o"/>
            </a:pPr>
            <a:r>
              <a:rPr lang="es-ES" sz="2200" b="1" strike="noStrike" spc="-1">
                <a:solidFill>
                  <a:srgbClr val="000000"/>
                </a:solidFill>
                <a:latin typeface="Arial"/>
                <a:ea typeface="DejaVu Sans"/>
              </a:rPr>
              <a:t>A)</a:t>
            </a:r>
            <a:r>
              <a:rPr lang="es-ES" sz="2200" b="0" strike="noStrike" spc="-1">
                <a:solidFill>
                  <a:srgbClr val="000000"/>
                </a:solidFill>
                <a:latin typeface="Arial"/>
                <a:ea typeface="DejaVu Sans"/>
              </a:rPr>
              <a:t> </a:t>
            </a:r>
            <a:r>
              <a:rPr lang="es-ES" sz="2200" b="1" strike="noStrike" spc="-1">
                <a:solidFill>
                  <a:srgbClr val="000000"/>
                </a:solidFill>
                <a:latin typeface="Arial"/>
                <a:ea typeface="DejaVu Sans"/>
              </a:rPr>
              <a:t>Relaciones comerciales y operaciones con clientes no residentes</a:t>
            </a:r>
            <a:r>
              <a:rPr lang="es-ES" sz="2200" b="0" strike="noStrike" spc="-1">
                <a:solidFill>
                  <a:srgbClr val="000000"/>
                </a:solidFill>
                <a:latin typeface="Arial"/>
                <a:ea typeface="DejaVu Sans"/>
              </a:rPr>
              <a:t> que provengan de países que no son miembros del GAFI o de alguno de los grupos regionales de similar naturaleza.</a:t>
            </a:r>
            <a:endParaRPr lang="es-UY" sz="2200" b="0" strike="noStrike" spc="-1">
              <a:latin typeface="Arial"/>
            </a:endParaRPr>
          </a:p>
          <a:p>
            <a:pPr marL="800280" lvl="1" indent="-340920" algn="just">
              <a:lnSpc>
                <a:spcPct val="100000"/>
              </a:lnSpc>
              <a:buClr>
                <a:srgbClr val="000000"/>
              </a:buClr>
              <a:buFont typeface="Courier New"/>
              <a:buChar char="o"/>
            </a:pPr>
            <a:r>
              <a:rPr lang="es-ES" sz="2200" b="1" strike="noStrike" spc="-1">
                <a:solidFill>
                  <a:srgbClr val="000000"/>
                </a:solidFill>
                <a:latin typeface="Arial"/>
                <a:ea typeface="DejaVu Sans"/>
              </a:rPr>
              <a:t>B) Relaciones comerciales y operaciones con clientes no residentes</a:t>
            </a:r>
            <a:r>
              <a:rPr lang="es-ES" sz="2200" b="0" strike="noStrike" spc="-1">
                <a:solidFill>
                  <a:srgbClr val="000000"/>
                </a:solidFill>
                <a:latin typeface="Arial"/>
                <a:ea typeface="DejaVu Sans"/>
              </a:rPr>
              <a:t> que provengan de países sujetos a sanciones o contramedidas financieras emitidas por organismos como el Consejo de Seguridad de Naciones Unidas.</a:t>
            </a:r>
            <a:endParaRPr lang="es-UY" sz="2200" b="0" strike="noStrike" spc="-1">
              <a:latin typeface="Arial"/>
            </a:endParaRPr>
          </a:p>
          <a:p>
            <a:pPr marL="800280" lvl="1" indent="-340920" algn="just">
              <a:lnSpc>
                <a:spcPct val="100000"/>
              </a:lnSpc>
              <a:buClr>
                <a:srgbClr val="000000"/>
              </a:buClr>
              <a:buFont typeface="Courier New"/>
              <a:buChar char="o"/>
            </a:pPr>
            <a:r>
              <a:rPr lang="es-ES" sz="2200" b="1" strike="noStrike" spc="-1">
                <a:solidFill>
                  <a:srgbClr val="000000"/>
                </a:solidFill>
                <a:latin typeface="Arial"/>
                <a:ea typeface="DejaVu Sans"/>
              </a:rPr>
              <a:t>C) Relaciones comerciales y operaciones con PF o PJ</a:t>
            </a:r>
            <a:r>
              <a:rPr lang="es-ES" sz="2200" b="0" strike="noStrike" spc="-1">
                <a:solidFill>
                  <a:srgbClr val="000000"/>
                </a:solidFill>
                <a:latin typeface="Arial"/>
                <a:ea typeface="DejaVu Sans"/>
              </a:rPr>
              <a:t> </a:t>
            </a:r>
            <a:r>
              <a:rPr lang="es-ES" sz="2200" b="1" strike="noStrike" spc="-1">
                <a:solidFill>
                  <a:srgbClr val="000000"/>
                </a:solidFill>
                <a:latin typeface="Arial"/>
                <a:ea typeface="DejaVu Sans"/>
              </a:rPr>
              <a:t>residentes, domiciliadas, constituidas o ubicadas en países, jurisdicciones o regímenes especiales de BONT</a:t>
            </a:r>
            <a:r>
              <a:rPr lang="es-ES" sz="2200" b="0" strike="noStrike" spc="-1">
                <a:solidFill>
                  <a:srgbClr val="000000"/>
                </a:solidFill>
                <a:latin typeface="Arial"/>
                <a:ea typeface="DejaVu Sans"/>
              </a:rPr>
              <a:t>, de acuerdo con la lista que emite la DGI.</a:t>
            </a:r>
            <a:endParaRPr lang="es-UY" sz="2200" b="0" strike="noStrike" spc="-1">
              <a:latin typeface="Arial"/>
            </a:endParaRPr>
          </a:p>
          <a:p>
            <a:pPr marL="457200">
              <a:lnSpc>
                <a:spcPct val="100000"/>
              </a:lnSpc>
            </a:pPr>
            <a:r>
              <a:t/>
            </a:r>
            <a:br/>
            <a:endParaRPr lang="es-UY" sz="2200" b="0" strike="noStrike" spc="-1">
              <a:latin typeface="Arial"/>
            </a:endParaRPr>
          </a:p>
          <a:p>
            <a:pPr marL="457200" algn="just">
              <a:lnSpc>
                <a:spcPct val="150000"/>
              </a:lnSpc>
            </a:pPr>
            <a:r>
              <a:t/>
            </a:r>
            <a:br/>
            <a:endParaRPr lang="es-UY" sz="2200" b="0" strike="noStrike" spc="-1">
              <a:latin typeface="Arial"/>
            </a:endParaRPr>
          </a:p>
          <a:p>
            <a:pPr marL="457200" algn="just">
              <a:lnSpc>
                <a:spcPct val="150000"/>
              </a:lnSpc>
            </a:pPr>
            <a:endParaRPr lang="es-UY" sz="2200" b="0" strike="noStrike" spc="-1">
              <a:latin typeface="Arial"/>
            </a:endParaRPr>
          </a:p>
          <a:p>
            <a:pPr marL="457200">
              <a:lnSpc>
                <a:spcPct val="100000"/>
              </a:lnSpc>
            </a:pPr>
            <a:endParaRPr lang="es-UY" sz="2200" b="0" strike="noStrike" spc="-1">
              <a:latin typeface="Arial"/>
            </a:endParaRPr>
          </a:p>
        </p:txBody>
      </p:sp>
    </p:spTree>
  </p:cSld>
  <p:clrMapOvr>
    <a:masterClrMapping/>
  </p:clrMapOvr>
  <mc:AlternateContent xmlns:mc="http://schemas.openxmlformats.org/markup-compatibility/2006">
    <mc:Choice xmlns:p15="http://schemas.microsoft.com/office/powerpoint/2012/main" xmlns:p14="http://schemas.microsoft.com/office/powerpoint/2010/main" xmlns="" Requires="p14">
      <p:transition spd="slow" p14:dur="2000"/>
    </mc:Choice>
    <mc:Fallback>
      <p:transition spd="slow"/>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 name="CustomShape 1"/>
          <p:cNvSpPr/>
          <p:nvPr/>
        </p:nvSpPr>
        <p:spPr>
          <a:xfrm>
            <a:off x="781560" y="264960"/>
            <a:ext cx="10622520" cy="6854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Autofit/>
          </a:bodyPr>
          <a:lstStyle/>
          <a:p>
            <a:pPr algn="ctr">
              <a:lnSpc>
                <a:spcPct val="90000"/>
              </a:lnSpc>
            </a:pPr>
            <a:r>
              <a:rPr lang="es-UY" sz="2800" b="1" strike="noStrike" spc="-1">
                <a:solidFill>
                  <a:srgbClr val="2F5597"/>
                </a:solidFill>
                <a:latin typeface="Calibri Light"/>
                <a:ea typeface="DejaVu Sans"/>
              </a:rPr>
              <a:t> </a:t>
            </a:r>
            <a:r>
              <a:t/>
            </a:r>
            <a:br/>
            <a:r>
              <a:rPr lang="es-UY" sz="2800" b="1" strike="noStrike" spc="-1">
                <a:solidFill>
                  <a:srgbClr val="2F5597"/>
                </a:solidFill>
                <a:latin typeface="Calibri Light"/>
                <a:ea typeface="DejaVu Sans"/>
              </a:rPr>
              <a:t>Webinar – Normativa, Debida diligencia y sanciones aplicables</a:t>
            </a:r>
            <a:endParaRPr lang="es-UY" sz="2800" b="0" strike="noStrike" spc="-1">
              <a:latin typeface="Arial"/>
            </a:endParaRPr>
          </a:p>
        </p:txBody>
      </p:sp>
      <p:pic>
        <p:nvPicPr>
          <p:cNvPr id="156" name="Imagen 4" descr="Logotipo&#10;&#10;Descripción generada automáticamente"/>
          <p:cNvPicPr/>
          <p:nvPr/>
        </p:nvPicPr>
        <p:blipFill>
          <a:blip r:embed="rId3" cstate="print"/>
          <a:stretch/>
        </p:blipFill>
        <p:spPr>
          <a:xfrm>
            <a:off x="8868240" y="5812920"/>
            <a:ext cx="3317400" cy="1038600"/>
          </a:xfrm>
          <a:prstGeom prst="rect">
            <a:avLst/>
          </a:prstGeom>
          <a:ln>
            <a:noFill/>
          </a:ln>
        </p:spPr>
      </p:pic>
      <p:sp>
        <p:nvSpPr>
          <p:cNvPr id="157" name="CustomShape 2"/>
          <p:cNvSpPr/>
          <p:nvPr/>
        </p:nvSpPr>
        <p:spPr>
          <a:xfrm>
            <a:off x="1332000" y="2839680"/>
            <a:ext cx="8563320" cy="1481760"/>
          </a:xfrm>
          <a:prstGeom prst="rect">
            <a:avLst/>
          </a:prstGeom>
          <a:noFill/>
          <a:ln>
            <a:noFill/>
          </a:ln>
        </p:spPr>
        <p:style>
          <a:lnRef idx="0">
            <a:scrgbClr r="0" g="0" b="0"/>
          </a:lnRef>
          <a:fillRef idx="0">
            <a:scrgbClr r="0" g="0" b="0"/>
          </a:fillRef>
          <a:effectRef idx="0">
            <a:scrgbClr r="0" g="0" b="0"/>
          </a:effectRef>
          <a:fontRef idx="minor"/>
        </p:style>
      </p:sp>
      <p:sp>
        <p:nvSpPr>
          <p:cNvPr id="158" name="CustomShape 3"/>
          <p:cNvSpPr/>
          <p:nvPr/>
        </p:nvSpPr>
        <p:spPr>
          <a:xfrm>
            <a:off x="1332000" y="2274840"/>
            <a:ext cx="7062120" cy="6073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rmAutofit/>
          </a:bodyPr>
          <a:lstStyle/>
          <a:p>
            <a:pPr algn="ctr">
              <a:lnSpc>
                <a:spcPct val="90000"/>
              </a:lnSpc>
            </a:pPr>
            <a:endParaRPr lang="es-UY" sz="1800" b="0" strike="noStrike" spc="-1">
              <a:latin typeface="Arial"/>
            </a:endParaRPr>
          </a:p>
          <a:p>
            <a:pPr algn="ctr">
              <a:lnSpc>
                <a:spcPct val="90000"/>
              </a:lnSpc>
            </a:pPr>
            <a:endParaRPr lang="es-UY" sz="1800" b="0" strike="noStrike" spc="-1">
              <a:latin typeface="Arial"/>
            </a:endParaRPr>
          </a:p>
        </p:txBody>
      </p:sp>
      <p:sp>
        <p:nvSpPr>
          <p:cNvPr id="159" name="CustomShape 4"/>
          <p:cNvSpPr/>
          <p:nvPr/>
        </p:nvSpPr>
        <p:spPr>
          <a:xfrm>
            <a:off x="1491120" y="4477320"/>
            <a:ext cx="2491560" cy="4035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rmAutofit/>
          </a:bodyPr>
          <a:lstStyle/>
          <a:p>
            <a:pPr>
              <a:lnSpc>
                <a:spcPct val="90000"/>
              </a:lnSpc>
            </a:pPr>
            <a:r>
              <a:rPr lang="es-UY" sz="2000" b="0" strike="noStrike" spc="-1">
                <a:solidFill>
                  <a:srgbClr val="FFFFFF"/>
                </a:solidFill>
                <a:latin typeface="Calibri Light"/>
                <a:ea typeface="DejaVu Sans"/>
              </a:rPr>
              <a:t>Lic. Andrés Niemann</a:t>
            </a:r>
            <a:endParaRPr lang="es-UY" sz="2000" b="0" strike="noStrike" spc="-1">
              <a:latin typeface="Arial"/>
            </a:endParaRPr>
          </a:p>
        </p:txBody>
      </p:sp>
      <p:sp>
        <p:nvSpPr>
          <p:cNvPr id="160" name="CustomShape 5"/>
          <p:cNvSpPr/>
          <p:nvPr/>
        </p:nvSpPr>
        <p:spPr>
          <a:xfrm>
            <a:off x="1491120" y="2839680"/>
            <a:ext cx="5969880" cy="4597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rmAutofit/>
          </a:bodyPr>
          <a:lstStyle/>
          <a:p>
            <a:pPr>
              <a:lnSpc>
                <a:spcPct val="90000"/>
              </a:lnSpc>
            </a:pPr>
            <a:r>
              <a:rPr lang="es-UY" sz="2000" b="0" strike="noStrike" spc="-1">
                <a:solidFill>
                  <a:srgbClr val="FFFFFF"/>
                </a:solidFill>
                <a:latin typeface="Calibri Light"/>
                <a:ea typeface="DejaVu Sans"/>
              </a:rPr>
              <a:t>Cr. </a:t>
            </a:r>
            <a:endParaRPr lang="es-UY" sz="2000" b="0" strike="noStrike" spc="-1">
              <a:latin typeface="Arial"/>
            </a:endParaRPr>
          </a:p>
        </p:txBody>
      </p:sp>
      <p:sp>
        <p:nvSpPr>
          <p:cNvPr id="161" name="CustomShape 6"/>
          <p:cNvSpPr/>
          <p:nvPr/>
        </p:nvSpPr>
        <p:spPr>
          <a:xfrm>
            <a:off x="-9360" y="919800"/>
            <a:ext cx="12185640" cy="262440"/>
          </a:xfrm>
          <a:prstGeom prst="rect">
            <a:avLst/>
          </a:prstGeom>
          <a:solidFill>
            <a:srgbClr val="2F5597"/>
          </a:solidFill>
          <a:ln/>
        </p:spPr>
        <p:style>
          <a:lnRef idx="2">
            <a:schemeClr val="accent1">
              <a:shade val="50000"/>
            </a:schemeClr>
          </a:lnRef>
          <a:fillRef idx="1">
            <a:schemeClr val="accent1"/>
          </a:fillRef>
          <a:effectRef idx="0">
            <a:schemeClr val="accent1"/>
          </a:effectRef>
          <a:fontRef idx="minor"/>
        </p:style>
      </p:sp>
      <p:sp>
        <p:nvSpPr>
          <p:cNvPr id="162" name="CustomShape 7"/>
          <p:cNvSpPr/>
          <p:nvPr/>
        </p:nvSpPr>
        <p:spPr>
          <a:xfrm>
            <a:off x="1491120" y="3132000"/>
            <a:ext cx="7668000" cy="427320"/>
          </a:xfrm>
          <a:prstGeom prst="rect">
            <a:avLst/>
          </a:prstGeom>
          <a:noFill/>
          <a:ln>
            <a:noFill/>
          </a:ln>
        </p:spPr>
        <p:style>
          <a:lnRef idx="0">
            <a:scrgbClr r="0" g="0" b="0"/>
          </a:lnRef>
          <a:fillRef idx="0">
            <a:scrgbClr r="0" g="0" b="0"/>
          </a:fillRef>
          <a:effectRef idx="0">
            <a:scrgbClr r="0" g="0" b="0"/>
          </a:effectRef>
          <a:fontRef idx="minor"/>
        </p:style>
      </p:sp>
      <p:sp>
        <p:nvSpPr>
          <p:cNvPr id="163" name="CustomShape 8"/>
          <p:cNvSpPr/>
          <p:nvPr/>
        </p:nvSpPr>
        <p:spPr>
          <a:xfrm>
            <a:off x="1491120" y="4737960"/>
            <a:ext cx="5062320" cy="4035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rmAutofit/>
          </a:bodyPr>
          <a:lstStyle/>
          <a:p>
            <a:pPr>
              <a:lnSpc>
                <a:spcPct val="90000"/>
              </a:lnSpc>
            </a:pPr>
            <a:r>
              <a:rPr lang="es-UY" sz="1800" b="0" strike="noStrike" spc="-1">
                <a:solidFill>
                  <a:srgbClr val="FFFFFF"/>
                </a:solidFill>
                <a:latin typeface="Calibri Light"/>
                <a:ea typeface="DejaVu Sans"/>
              </a:rPr>
              <a:t>Observatorio de Análisis Estratégico  - SENACLAFT </a:t>
            </a:r>
            <a:endParaRPr lang="es-UY" sz="1800" b="0" strike="noStrike" spc="-1">
              <a:latin typeface="Arial"/>
            </a:endParaRPr>
          </a:p>
        </p:txBody>
      </p:sp>
      <p:sp>
        <p:nvSpPr>
          <p:cNvPr id="164" name="CustomShape 9"/>
          <p:cNvSpPr/>
          <p:nvPr/>
        </p:nvSpPr>
        <p:spPr>
          <a:xfrm>
            <a:off x="0" y="-2880"/>
            <a:ext cx="12185640" cy="246600"/>
          </a:xfrm>
          <a:prstGeom prst="rect">
            <a:avLst/>
          </a:prstGeom>
          <a:solidFill>
            <a:srgbClr val="2F5597"/>
          </a:solidFill>
          <a:ln/>
        </p:spPr>
        <p:style>
          <a:lnRef idx="2">
            <a:schemeClr val="accent1">
              <a:shade val="50000"/>
            </a:schemeClr>
          </a:lnRef>
          <a:fillRef idx="1">
            <a:schemeClr val="accent1"/>
          </a:fillRef>
          <a:effectRef idx="0">
            <a:schemeClr val="accent1"/>
          </a:effectRef>
          <a:fontRef idx="minor"/>
        </p:style>
      </p:sp>
      <p:sp>
        <p:nvSpPr>
          <p:cNvPr id="165" name="CustomShape 10"/>
          <p:cNvSpPr/>
          <p:nvPr/>
        </p:nvSpPr>
        <p:spPr>
          <a:xfrm>
            <a:off x="1491120" y="1644480"/>
            <a:ext cx="1366200" cy="3801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rmAutofit/>
          </a:bodyPr>
          <a:lstStyle/>
          <a:p>
            <a:pPr>
              <a:lnSpc>
                <a:spcPct val="90000"/>
              </a:lnSpc>
            </a:pPr>
            <a:r>
              <a:rPr lang="es-UY" sz="2000" b="0" strike="noStrike" spc="-1">
                <a:solidFill>
                  <a:srgbClr val="FFFFFF"/>
                </a:solidFill>
                <a:latin typeface="Calibri Light"/>
                <a:ea typeface="DejaVu Sans"/>
              </a:rPr>
              <a:t>Expositores</a:t>
            </a:r>
            <a:endParaRPr lang="es-UY" sz="2000" b="0" strike="noStrike" spc="-1">
              <a:latin typeface="Arial"/>
            </a:endParaRPr>
          </a:p>
        </p:txBody>
      </p:sp>
      <p:sp>
        <p:nvSpPr>
          <p:cNvPr id="166" name="Line 11"/>
          <p:cNvSpPr/>
          <p:nvPr/>
        </p:nvSpPr>
        <p:spPr>
          <a:xfrm flipV="1">
            <a:off x="1454040" y="2019240"/>
            <a:ext cx="5173560" cy="23760"/>
          </a:xfrm>
          <a:prstGeom prst="line">
            <a:avLst/>
          </a:prstGeom>
          <a:ln w="12600">
            <a:solidFill>
              <a:schemeClr val="bg1"/>
            </a:solidFill>
          </a:ln>
        </p:spPr>
        <p:style>
          <a:lnRef idx="1">
            <a:schemeClr val="accent1"/>
          </a:lnRef>
          <a:fillRef idx="0">
            <a:schemeClr val="accent1"/>
          </a:fillRef>
          <a:effectRef idx="0">
            <a:schemeClr val="accent1"/>
          </a:effectRef>
          <a:fontRef idx="minor"/>
        </p:style>
      </p:sp>
      <p:sp>
        <p:nvSpPr>
          <p:cNvPr id="167" name="CustomShape 12"/>
          <p:cNvSpPr/>
          <p:nvPr/>
        </p:nvSpPr>
        <p:spPr>
          <a:xfrm>
            <a:off x="7428600" y="1644480"/>
            <a:ext cx="1366200" cy="380160"/>
          </a:xfrm>
          <a:prstGeom prst="rect">
            <a:avLst/>
          </a:prstGeom>
          <a:noFill/>
          <a:ln>
            <a:noFill/>
          </a:ln>
        </p:spPr>
        <p:style>
          <a:lnRef idx="0">
            <a:scrgbClr r="0" g="0" b="0"/>
          </a:lnRef>
          <a:fillRef idx="0">
            <a:scrgbClr r="0" g="0" b="0"/>
          </a:fillRef>
          <a:effectRef idx="0">
            <a:scrgbClr r="0" g="0" b="0"/>
          </a:effectRef>
          <a:fontRef idx="minor"/>
        </p:style>
      </p:sp>
      <p:sp>
        <p:nvSpPr>
          <p:cNvPr id="168" name="CustomShape 13"/>
          <p:cNvSpPr/>
          <p:nvPr/>
        </p:nvSpPr>
        <p:spPr>
          <a:xfrm>
            <a:off x="781560" y="1097640"/>
            <a:ext cx="8355960" cy="65638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marL="457200">
              <a:lnSpc>
                <a:spcPct val="100000"/>
              </a:lnSpc>
            </a:pPr>
            <a:endParaRPr lang="es-UY" sz="1800" b="0" strike="noStrike" spc="-1">
              <a:latin typeface="Arial"/>
            </a:endParaRPr>
          </a:p>
          <a:p>
            <a:pPr marL="800280" lvl="1" indent="-340920" algn="just">
              <a:lnSpc>
                <a:spcPct val="100000"/>
              </a:lnSpc>
              <a:buClr>
                <a:srgbClr val="000000"/>
              </a:buClr>
              <a:buFont typeface="Courier New"/>
              <a:buChar char="o"/>
            </a:pPr>
            <a:r>
              <a:rPr lang="es-ES" sz="2200" b="1" strike="noStrike" spc="-1">
                <a:solidFill>
                  <a:srgbClr val="000000"/>
                </a:solidFill>
                <a:latin typeface="Arial"/>
                <a:ea typeface="DejaVu Sans"/>
              </a:rPr>
              <a:t>D) Operaciones que no impliquen la presencia física de las partes</a:t>
            </a:r>
            <a:r>
              <a:rPr lang="es-ES" sz="2200" b="0" strike="noStrike" spc="-1">
                <a:solidFill>
                  <a:srgbClr val="000000"/>
                </a:solidFill>
                <a:latin typeface="Arial"/>
                <a:ea typeface="DejaVu Sans"/>
              </a:rPr>
              <a:t> o de quienes los representan.</a:t>
            </a:r>
            <a:endParaRPr lang="es-UY" sz="2200" b="0" strike="noStrike" spc="-1">
              <a:latin typeface="Arial"/>
            </a:endParaRPr>
          </a:p>
          <a:p>
            <a:pPr marL="800280" lvl="1" indent="-340920" algn="just">
              <a:lnSpc>
                <a:spcPct val="100000"/>
              </a:lnSpc>
              <a:buClr>
                <a:srgbClr val="000000"/>
              </a:buClr>
              <a:buFont typeface="Courier New"/>
              <a:buChar char="o"/>
            </a:pPr>
            <a:r>
              <a:rPr lang="es-ES" sz="2200" b="1" strike="noStrike" spc="-1">
                <a:solidFill>
                  <a:srgbClr val="000000"/>
                </a:solidFill>
                <a:latin typeface="Arial"/>
                <a:ea typeface="DejaVu Sans"/>
              </a:rPr>
              <a:t>E)</a:t>
            </a:r>
            <a:r>
              <a:rPr lang="es-ES" sz="2200" b="0" strike="noStrike" spc="-1">
                <a:solidFill>
                  <a:srgbClr val="000000"/>
                </a:solidFill>
                <a:latin typeface="Arial"/>
                <a:ea typeface="DejaVu Sans"/>
              </a:rPr>
              <a:t> </a:t>
            </a:r>
            <a:r>
              <a:rPr lang="es-ES" sz="2200" b="1" strike="noStrike" spc="-1">
                <a:solidFill>
                  <a:srgbClr val="000000"/>
                </a:solidFill>
                <a:latin typeface="Arial"/>
                <a:ea typeface="DejaVu Sans"/>
              </a:rPr>
              <a:t>Utilización de tecnologías nuevas o en desarrollo </a:t>
            </a:r>
            <a:r>
              <a:rPr lang="es-ES" sz="2200" b="0" strike="noStrike" spc="-1">
                <a:solidFill>
                  <a:srgbClr val="000000"/>
                </a:solidFill>
                <a:latin typeface="Arial"/>
                <a:ea typeface="DejaVu Sans"/>
              </a:rPr>
              <a:t>que favorezcan el anonimato de las transacciones.</a:t>
            </a:r>
            <a:endParaRPr lang="es-UY" sz="2200" b="0" strike="noStrike" spc="-1">
              <a:latin typeface="Arial"/>
            </a:endParaRPr>
          </a:p>
          <a:p>
            <a:pPr marL="800280" lvl="1" indent="-340920" algn="just">
              <a:lnSpc>
                <a:spcPct val="100000"/>
              </a:lnSpc>
              <a:buClr>
                <a:srgbClr val="000000"/>
              </a:buClr>
              <a:buFont typeface="Courier New"/>
              <a:buChar char="o"/>
            </a:pPr>
            <a:r>
              <a:rPr lang="es-ES" sz="2200" b="1" strike="noStrike" spc="-1">
                <a:solidFill>
                  <a:srgbClr val="000000"/>
                </a:solidFill>
                <a:latin typeface="Arial"/>
                <a:ea typeface="DejaVu Sans"/>
              </a:rPr>
              <a:t>F) PEP</a:t>
            </a:r>
            <a:r>
              <a:rPr lang="es-ES" sz="2200" b="0" strike="noStrike" spc="-1">
                <a:solidFill>
                  <a:srgbClr val="000000"/>
                </a:solidFill>
                <a:latin typeface="Arial"/>
                <a:ea typeface="DejaVu Sans"/>
              </a:rPr>
              <a:t>, su cónyuge, concubino y sus parientes por consanguineidad o afinidad hasta el segundo grado, así como los asociados cercanos a ellas cuando estos sean de público conocimiento y quienes realicen operaciones en su nombre.</a:t>
            </a:r>
            <a:endParaRPr lang="es-UY" sz="2200" b="0" strike="noStrike" spc="-1">
              <a:latin typeface="Arial"/>
            </a:endParaRPr>
          </a:p>
          <a:p>
            <a:pPr marL="800280" lvl="1" indent="-340920" algn="just">
              <a:lnSpc>
                <a:spcPct val="100000"/>
              </a:lnSpc>
              <a:buClr>
                <a:srgbClr val="000000"/>
              </a:buClr>
              <a:buFont typeface="Courier New"/>
              <a:buChar char="o"/>
            </a:pPr>
            <a:r>
              <a:rPr lang="es-ES" sz="2200" b="1" strike="noStrike" spc="-1">
                <a:solidFill>
                  <a:srgbClr val="000000"/>
                </a:solidFill>
                <a:latin typeface="Arial"/>
                <a:ea typeface="DejaVu Sans"/>
              </a:rPr>
              <a:t>G)</a:t>
            </a:r>
            <a:r>
              <a:rPr lang="es-ES" sz="2200" b="0" strike="noStrike" spc="-1">
                <a:solidFill>
                  <a:srgbClr val="000000"/>
                </a:solidFill>
                <a:latin typeface="Arial"/>
                <a:ea typeface="DejaVu Sans"/>
              </a:rPr>
              <a:t> </a:t>
            </a:r>
            <a:r>
              <a:rPr lang="es-ES" sz="2200" b="1" strike="noStrike" spc="-1">
                <a:solidFill>
                  <a:srgbClr val="000000"/>
                </a:solidFill>
                <a:latin typeface="Arial"/>
                <a:ea typeface="DejaVu Sans"/>
              </a:rPr>
              <a:t>Negocios en que se utilizan </a:t>
            </a:r>
            <a:r>
              <a:rPr lang="es-ES" sz="2200" b="0" strike="noStrike" spc="-1">
                <a:solidFill>
                  <a:srgbClr val="000000"/>
                </a:solidFill>
                <a:latin typeface="Arial"/>
                <a:ea typeface="DejaVu Sans"/>
              </a:rPr>
              <a:t>cuantías elevadas de efectivo.</a:t>
            </a:r>
            <a:endParaRPr lang="es-UY" sz="2200" b="0" strike="noStrike" spc="-1">
              <a:latin typeface="Arial"/>
            </a:endParaRPr>
          </a:p>
          <a:p>
            <a:pPr marL="457200">
              <a:lnSpc>
                <a:spcPct val="100000"/>
              </a:lnSpc>
            </a:pPr>
            <a:r>
              <a:t/>
            </a:r>
            <a:br/>
            <a:endParaRPr lang="es-UY" sz="2200" b="0" strike="noStrike" spc="-1">
              <a:latin typeface="Arial"/>
            </a:endParaRPr>
          </a:p>
          <a:p>
            <a:pPr marL="457200" algn="just">
              <a:lnSpc>
                <a:spcPct val="150000"/>
              </a:lnSpc>
            </a:pPr>
            <a:r>
              <a:t/>
            </a:r>
            <a:br/>
            <a:endParaRPr lang="es-UY" sz="2200" b="0" strike="noStrike" spc="-1">
              <a:latin typeface="Arial"/>
            </a:endParaRPr>
          </a:p>
          <a:p>
            <a:pPr marL="457200" algn="just">
              <a:lnSpc>
                <a:spcPct val="150000"/>
              </a:lnSpc>
            </a:pPr>
            <a:endParaRPr lang="es-UY" sz="2200" b="0" strike="noStrike" spc="-1">
              <a:latin typeface="Arial"/>
            </a:endParaRPr>
          </a:p>
          <a:p>
            <a:pPr marL="457200">
              <a:lnSpc>
                <a:spcPct val="100000"/>
              </a:lnSpc>
            </a:pPr>
            <a:endParaRPr lang="es-UY" sz="2200" b="0" strike="noStrike" spc="-1">
              <a:latin typeface="Arial"/>
            </a:endParaRPr>
          </a:p>
        </p:txBody>
      </p:sp>
    </p:spTree>
  </p:cSld>
  <p:clrMapOvr>
    <a:masterClrMapping/>
  </p:clrMapOvr>
  <mc:AlternateContent xmlns:mc="http://schemas.openxmlformats.org/markup-compatibility/2006">
    <mc:Choice xmlns:p15="http://schemas.microsoft.com/office/powerpoint/2012/main" xmlns:p14="http://schemas.microsoft.com/office/powerpoint/2010/main" xmlns="" Requires="p14">
      <p:transition spd="slow" p14:dur="2000"/>
    </mc:Choice>
    <mc:Fallback>
      <p:transition spd="slow"/>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3992</TotalTime>
  <Words>2875</Words>
  <Application>Microsoft Office PowerPoint</Application>
  <PresentationFormat>Personalizado</PresentationFormat>
  <Paragraphs>348</Paragraphs>
  <Slides>26</Slides>
  <Notes>26</Notes>
  <HiddenSlides>0</HiddenSlides>
  <MMClips>0</MMClips>
  <ScaleCrop>false</ScaleCrop>
  <HeadingPairs>
    <vt:vector size="4" baseType="variant">
      <vt:variant>
        <vt:lpstr>Tema</vt:lpstr>
      </vt:variant>
      <vt:variant>
        <vt:i4>1</vt:i4>
      </vt:variant>
      <vt:variant>
        <vt:lpstr>Títulos de diapositiva</vt:lpstr>
      </vt:variant>
      <vt:variant>
        <vt:i4>26</vt:i4>
      </vt:variant>
    </vt:vector>
  </HeadingPairs>
  <TitlesOfParts>
    <vt:vector size="27" baseType="lpstr">
      <vt:lpstr>Office Theme</vt:lpstr>
      <vt:lpstr>Diapositiva 1</vt:lpstr>
      <vt:lpstr>Diapositiva 2</vt:lpstr>
      <vt:lpstr>Diapositiva 3</vt:lpstr>
      <vt:lpstr>Diapositiva 4</vt:lpstr>
      <vt:lpstr>Diapositiva 5</vt:lpstr>
      <vt:lpstr>Diapositiva 6</vt:lpstr>
      <vt:lpstr>Diapositiva 7</vt:lpstr>
      <vt:lpstr>Diapositiva 8</vt:lpstr>
      <vt:lpstr>Diapositiva 9</vt:lpstr>
      <vt:lpstr>Diapositiva 10</vt:lpstr>
      <vt:lpstr>Diapositiva 11</vt:lpstr>
      <vt:lpstr>Diapositiva 12</vt:lpstr>
      <vt:lpstr>Diapositiva 13</vt:lpstr>
      <vt:lpstr>Diapositiva 14</vt:lpstr>
      <vt:lpstr>Diapositiva 15</vt:lpstr>
      <vt:lpstr>Diapositiva 16</vt:lpstr>
      <vt:lpstr>Diapositiva 17</vt:lpstr>
      <vt:lpstr>Diapositiva 18</vt:lpstr>
      <vt:lpstr>Diapositiva 19</vt:lpstr>
      <vt:lpstr>Diapositiva 20</vt:lpstr>
      <vt:lpstr>Diapositiva 21</vt:lpstr>
      <vt:lpstr>Diapositiva 22</vt:lpstr>
      <vt:lpstr>Diapositiva 23</vt:lpstr>
      <vt:lpstr>Diapositiva 24</vt:lpstr>
      <vt:lpstr>Diapositiva 25</vt:lpstr>
      <vt:lpstr>Diapositiva 26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Usuario 19</dc:creator>
  <cp:lastModifiedBy>aniemann</cp:lastModifiedBy>
  <cp:revision>220</cp:revision>
  <dcterms:created xsi:type="dcterms:W3CDTF">2021-06-01T16:48:32Z</dcterms:created>
  <dcterms:modified xsi:type="dcterms:W3CDTF">2021-09-28T19:38:02Z</dcterms:modified>
  <dc:language>es-UY</dc:languag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ppVersion">
    <vt:lpwstr>16.0000</vt:lpwstr>
  </property>
  <property fmtid="{D5CDD505-2E9C-101B-9397-08002B2CF9AE}" pid="3" name="HiddenSlides">
    <vt:i4>0</vt:i4>
  </property>
  <property fmtid="{D5CDD505-2E9C-101B-9397-08002B2CF9AE}" pid="4" name="HyperlinksChanged">
    <vt:bool>false</vt:bool>
  </property>
  <property fmtid="{D5CDD505-2E9C-101B-9397-08002B2CF9AE}" pid="5" name="LinksUpToDate">
    <vt:bool>false</vt:bool>
  </property>
  <property fmtid="{D5CDD505-2E9C-101B-9397-08002B2CF9AE}" pid="6" name="MMClips">
    <vt:i4>0</vt:i4>
  </property>
  <property fmtid="{D5CDD505-2E9C-101B-9397-08002B2CF9AE}" pid="7" name="Notes">
    <vt:i4>31</vt:i4>
  </property>
  <property fmtid="{D5CDD505-2E9C-101B-9397-08002B2CF9AE}" pid="8" name="PresentationFormat">
    <vt:lpwstr>Panorámica</vt:lpwstr>
  </property>
  <property fmtid="{D5CDD505-2E9C-101B-9397-08002B2CF9AE}" pid="9" name="ScaleCrop">
    <vt:bool>false</vt:bool>
  </property>
  <property fmtid="{D5CDD505-2E9C-101B-9397-08002B2CF9AE}" pid="10" name="ShareDoc">
    <vt:bool>false</vt:bool>
  </property>
  <property fmtid="{D5CDD505-2E9C-101B-9397-08002B2CF9AE}" pid="11" name="Slides">
    <vt:i4>31</vt:i4>
  </property>
</Properties>
</file>